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Workstation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F7EF-D9C0-42A0-A098-B3F03811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使用技巧</a:t>
            </a:r>
            <a:r>
              <a:rPr lang="en-US" altLang="zh-CN" dirty="0"/>
              <a:t>11</a:t>
            </a:r>
            <a:r>
              <a:rPr lang="zh-CN" altLang="en-US" dirty="0" smtClean="0"/>
              <a:t>：用</a:t>
            </a:r>
            <a:r>
              <a:rPr lang="en-US" altLang="zh-CN" dirty="0" err="1" smtClean="0"/>
              <a:t>vmrun</a:t>
            </a:r>
            <a:r>
              <a:rPr lang="zh-CN" altLang="en-US" dirty="0" smtClean="0"/>
              <a:t>批量</a:t>
            </a:r>
            <a:r>
              <a:rPr lang="zh-CN" altLang="en-US" dirty="0"/>
              <a:t>操作虚拟机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20352A-1FEA-40D0-AE59-1CD94F175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POWER COMMANDS </a:t>
            </a:r>
            <a:endParaRPr lang="en-US" altLang="zh-CN" dirty="0" smtClean="0"/>
          </a:p>
          <a:p>
            <a:r>
              <a:rPr lang="en-US" altLang="zh-CN" dirty="0"/>
              <a:t>SNAPSHOT COMMANDS </a:t>
            </a:r>
            <a:endParaRPr lang="en-US" altLang="zh-CN" dirty="0" smtClean="0"/>
          </a:p>
          <a:p>
            <a:r>
              <a:rPr lang="en-US" altLang="zh-CN" dirty="0"/>
              <a:t>HOST NETWORK </a:t>
            </a:r>
            <a:r>
              <a:rPr lang="en-US" altLang="zh-CN" dirty="0" smtClean="0"/>
              <a:t>COMMANDS</a:t>
            </a:r>
          </a:p>
          <a:p>
            <a:r>
              <a:rPr lang="en-US" altLang="zh-CN" dirty="0"/>
              <a:t>GUEST OS </a:t>
            </a:r>
            <a:r>
              <a:rPr lang="en-US" altLang="zh-CN" dirty="0" smtClean="0"/>
              <a:t>COMMANDS</a:t>
            </a:r>
          </a:p>
          <a:p>
            <a:r>
              <a:rPr lang="en-US" altLang="zh-CN" dirty="0"/>
              <a:t>GENERAL COMMANDS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46961971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845</TotalTime>
  <Words>32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Workstation 精讲</vt:lpstr>
      <vt:lpstr>使用技巧11：用vmrun批量操作虚拟机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Windows 用户</cp:lastModifiedBy>
  <cp:revision>151</cp:revision>
  <dcterms:created xsi:type="dcterms:W3CDTF">2021-02-04T02:31:17Z</dcterms:created>
  <dcterms:modified xsi:type="dcterms:W3CDTF">2021-02-27T02:35:28Z</dcterms:modified>
</cp:coreProperties>
</file>