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5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5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96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155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866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6563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699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500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967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191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71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800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539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13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12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37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649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12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777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19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3B124-AC41-4860-9ACF-36D451729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/>
          <a:lstStyle/>
          <a:p>
            <a:r>
              <a:rPr lang="en-US" altLang="zh-CN" dirty="0"/>
              <a:t>VMware Workstation </a:t>
            </a:r>
            <a:r>
              <a:rPr lang="zh-CN" altLang="en-US" dirty="0"/>
              <a:t>精讲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9F05A0-B221-44A4-99FE-4109D8DF5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讲师：赵庆明</a:t>
            </a:r>
            <a:r>
              <a:rPr lang="en-US" altLang="zh-CN" dirty="0"/>
              <a:t>(Zmrbak)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8817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BF7EF-D9C0-42A0-A098-B3F038116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使用技巧</a:t>
            </a:r>
            <a:r>
              <a:rPr lang="en-US" altLang="zh-CN" dirty="0"/>
              <a:t>12</a:t>
            </a:r>
            <a:r>
              <a:rPr lang="zh-CN" altLang="en-US" dirty="0"/>
              <a:t>：</a:t>
            </a:r>
            <a:r>
              <a:rPr lang="en-US" altLang="zh-CN" dirty="0" err="1"/>
              <a:t>WinDbg</a:t>
            </a:r>
            <a:r>
              <a:rPr lang="zh-CN" altLang="en-US" dirty="0"/>
              <a:t>双机调试的配置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420352A-1FEA-40D0-AE59-1CD94F175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bcdedit</a:t>
            </a:r>
            <a:r>
              <a:rPr lang="en-US" altLang="zh-CN" dirty="0"/>
              <a:t> /set "{current}" </a:t>
            </a:r>
            <a:r>
              <a:rPr lang="en-US" altLang="zh-CN" dirty="0" err="1"/>
              <a:t>bootmenupolicy</a:t>
            </a:r>
            <a:r>
              <a:rPr lang="en-US" altLang="zh-CN" dirty="0"/>
              <a:t> Legacy</a:t>
            </a:r>
          </a:p>
          <a:p>
            <a:r>
              <a:rPr lang="en-US" altLang="zh-CN" dirty="0" err="1"/>
              <a:t>bcdedit</a:t>
            </a:r>
            <a:r>
              <a:rPr lang="en-US" altLang="zh-CN" dirty="0"/>
              <a:t> /</a:t>
            </a:r>
            <a:r>
              <a:rPr lang="en-US" altLang="zh-CN" dirty="0" err="1"/>
              <a:t>dbgsettings</a:t>
            </a:r>
            <a:r>
              <a:rPr lang="en-US" altLang="zh-CN" dirty="0"/>
              <a:t> SERIAL DEBUGPORT:1 BAUDRATE:115200</a:t>
            </a:r>
          </a:p>
          <a:p>
            <a:r>
              <a:rPr lang="en-US" altLang="zh-CN" dirty="0" err="1"/>
              <a:t>bcdedit</a:t>
            </a:r>
            <a:r>
              <a:rPr lang="en-US" altLang="zh-CN" dirty="0"/>
              <a:t> /copy "{current}" /d "DEBUG“</a:t>
            </a:r>
          </a:p>
          <a:p>
            <a:r>
              <a:rPr lang="en-US" altLang="zh-CN" dirty="0" err="1"/>
              <a:t>bcdedit</a:t>
            </a:r>
            <a:r>
              <a:rPr lang="en-US" altLang="zh-CN" dirty="0"/>
              <a:t> /debug "{b5bdc586-7977-11eb-b892-c5c6e72188c9}" on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6961971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1124</TotalTime>
  <Words>57</Words>
  <Application>Microsoft Office PowerPoint</Application>
  <PresentationFormat>宽屏</PresentationFormat>
  <Paragraphs>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宋体</vt:lpstr>
      <vt:lpstr>Arial</vt:lpstr>
      <vt:lpstr>Trebuchet MS</vt:lpstr>
      <vt:lpstr>柏林</vt:lpstr>
      <vt:lpstr>VMware Workstation 精讲</vt:lpstr>
      <vt:lpstr>使用技巧12：WinDbg双机调试的配置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VMware Wrokstation 精介</dc:title>
  <dc:creator>Zmrbak</dc:creator>
  <cp:lastModifiedBy>Zmrbak</cp:lastModifiedBy>
  <cp:revision>207</cp:revision>
  <dcterms:created xsi:type="dcterms:W3CDTF">2021-02-04T02:31:17Z</dcterms:created>
  <dcterms:modified xsi:type="dcterms:W3CDTF">2021-02-28T07:16:45Z</dcterms:modified>
</cp:coreProperties>
</file>