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wcdn.apple.com/content/downloads/00/60/071-05432-A_QOY2QE0UMR/puuz6c0epc7o0ozyovvi6tjxhzpf6uf04s/InstallAssistant.pkg" TargetMode="External"/><Relationship Id="rId2" Type="http://schemas.openxmlformats.org/officeDocument/2006/relationships/hyperlink" Target="https://www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06</a:t>
            </a:r>
            <a:r>
              <a:rPr lang="zh-CN" altLang="en-US" dirty="0"/>
              <a:t>：</a:t>
            </a:r>
            <a:r>
              <a:rPr lang="en-US" altLang="zh-CN" dirty="0"/>
              <a:t>macOS</a:t>
            </a:r>
            <a:r>
              <a:rPr lang="zh-CN" altLang="en-US" dirty="0"/>
              <a:t>系统安装盘制作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macOS</a:t>
            </a:r>
            <a:r>
              <a:rPr lang="zh-CN" altLang="en-US" dirty="0"/>
              <a:t>系统安装文件</a:t>
            </a:r>
            <a:endParaRPr lang="en-US" altLang="zh-CN" dirty="0"/>
          </a:p>
          <a:p>
            <a:pPr lvl="1"/>
            <a:r>
              <a:rPr lang="en-US" altLang="zh-CN" dirty="0"/>
              <a:t>Fiddler</a:t>
            </a:r>
          </a:p>
          <a:p>
            <a:pPr lvl="1"/>
            <a:r>
              <a:rPr lang="en-US" altLang="zh-CN" dirty="0">
                <a:hlinkClick r:id="rId2"/>
              </a:rPr>
              <a:t>https://www.telerik.com/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http://swcdn.apple.com/content/downloads/00/60/071-05432-A_QOY2QE0UMR/puuz6c0epc7o0ozyovvi6tjxhzpf6uf04s/InstallAssistant.pkg</a:t>
            </a:r>
            <a:endParaRPr lang="en-US" altLang="zh-CN" dirty="0"/>
          </a:p>
          <a:p>
            <a:r>
              <a:rPr lang="zh-CN" altLang="en-US" dirty="0"/>
              <a:t>制作</a:t>
            </a:r>
            <a:r>
              <a:rPr lang="en-US" altLang="zh-CN" dirty="0"/>
              <a:t>iso</a:t>
            </a:r>
            <a:r>
              <a:rPr lang="zh-CN" altLang="en-US" dirty="0"/>
              <a:t>系统安装盘镜像文件</a:t>
            </a:r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1473-8B85-47B5-82BF-015346EB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iso</a:t>
            </a:r>
            <a:r>
              <a:rPr lang="zh-CN" altLang="en-US" dirty="0"/>
              <a:t>系统安装盘镜像文件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6694-9845-466E-B6D2-4C766348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创建一个</a:t>
            </a:r>
            <a:r>
              <a:rPr lang="en-US" altLang="zh-CN" dirty="0"/>
              <a:t>dmg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hdiutil</a:t>
            </a:r>
            <a:r>
              <a:rPr lang="en-US" altLang="zh-CN" dirty="0"/>
              <a:t> create -o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BigSur.dmg</a:t>
            </a:r>
            <a:r>
              <a:rPr lang="en-US" altLang="zh-CN" dirty="0"/>
              <a:t> -size 12740m -</a:t>
            </a:r>
            <a:r>
              <a:rPr lang="en-US" altLang="zh-CN" dirty="0" err="1"/>
              <a:t>volname</a:t>
            </a:r>
            <a:r>
              <a:rPr lang="en-US" altLang="zh-CN" dirty="0"/>
              <a:t> </a:t>
            </a:r>
            <a:r>
              <a:rPr lang="en-US" altLang="zh-CN" dirty="0" err="1"/>
              <a:t>BigSur</a:t>
            </a:r>
            <a:r>
              <a:rPr lang="en-US" altLang="zh-CN" dirty="0"/>
              <a:t> -layout SPUD -fs JHFS+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挂载</a:t>
            </a:r>
            <a:r>
              <a:rPr lang="en-US" altLang="zh-CN" dirty="0"/>
              <a:t>dmg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hdiutil</a:t>
            </a:r>
            <a:r>
              <a:rPr lang="en-US" altLang="zh-CN" dirty="0"/>
              <a:t> attach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BigSur.dmg</a:t>
            </a:r>
            <a:r>
              <a:rPr lang="en-US" altLang="zh-CN" dirty="0"/>
              <a:t> -</a:t>
            </a:r>
            <a:r>
              <a:rPr lang="en-US" altLang="zh-CN" dirty="0" err="1"/>
              <a:t>noverify</a:t>
            </a:r>
            <a:r>
              <a:rPr lang="en-US" altLang="zh-CN" dirty="0"/>
              <a:t> -mountpoint /Volumes/</a:t>
            </a:r>
            <a:r>
              <a:rPr lang="en-US" altLang="zh-CN" dirty="0" err="1"/>
              <a:t>BigSur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将安装文件复制到</a:t>
            </a:r>
            <a:r>
              <a:rPr lang="en-US" altLang="zh-CN" dirty="0"/>
              <a:t>dmg</a:t>
            </a:r>
            <a:r>
              <a:rPr lang="zh-CN" altLang="en-US" dirty="0"/>
              <a:t>文件之上，制作安装盘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sudo</a:t>
            </a:r>
            <a:r>
              <a:rPr lang="en-US" altLang="zh-CN" dirty="0"/>
              <a:t> /Volumes/Install\ macOS\ Big\ Sur/Install\ macOS\ Big\ </a:t>
            </a:r>
            <a:r>
              <a:rPr lang="en-US" altLang="zh-CN" dirty="0" err="1"/>
              <a:t>Sur.app</a:t>
            </a:r>
            <a:r>
              <a:rPr lang="en-US" altLang="zh-CN" dirty="0"/>
              <a:t>/Contents/Resources/</a:t>
            </a:r>
            <a:r>
              <a:rPr lang="en-US" altLang="zh-CN" dirty="0" err="1"/>
              <a:t>createinstallmedia</a:t>
            </a:r>
            <a:r>
              <a:rPr lang="en-US" altLang="zh-CN" dirty="0"/>
              <a:t> --volume /Volumes/</a:t>
            </a:r>
            <a:r>
              <a:rPr lang="en-US" altLang="zh-CN" dirty="0" err="1"/>
              <a:t>BigSur</a:t>
            </a:r>
            <a:r>
              <a:rPr lang="en-US" altLang="zh-CN" dirty="0"/>
              <a:t> –</a:t>
            </a:r>
            <a:r>
              <a:rPr lang="en-US" altLang="zh-CN" dirty="0" err="1"/>
              <a:t>nointeraction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取消挂载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hdiutil</a:t>
            </a:r>
            <a:r>
              <a:rPr lang="en-US" altLang="zh-CN" dirty="0"/>
              <a:t> detach /Volumes/Install macOS Big Sur 1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或强制推出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dmg</a:t>
            </a:r>
            <a:r>
              <a:rPr lang="zh-CN" altLang="en-US" dirty="0"/>
              <a:t>转换为</a:t>
            </a:r>
            <a:r>
              <a:rPr lang="en-US" altLang="zh-CN" dirty="0" err="1"/>
              <a:t>cdr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hdiutil</a:t>
            </a:r>
            <a:r>
              <a:rPr lang="en-US" altLang="zh-CN" dirty="0"/>
              <a:t> convert 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BigSur.dmg</a:t>
            </a:r>
            <a:r>
              <a:rPr lang="en-US" altLang="zh-CN" dirty="0"/>
              <a:t> -format UDTO -o /</a:t>
            </a:r>
            <a:r>
              <a:rPr lang="en-US" altLang="zh-CN" dirty="0" err="1"/>
              <a:t>tmp</a:t>
            </a:r>
            <a:r>
              <a:rPr lang="en-US" altLang="zh-CN" dirty="0"/>
              <a:t>/BigSur11.2.1.cdr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更改扩展名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BigSur11.2.1.cdr-&gt; BigSur11.2.1.cdr.iso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67894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1069</TotalTime>
  <Words>210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Trebuchet MS</vt:lpstr>
      <vt:lpstr>Wingdings</vt:lpstr>
      <vt:lpstr>柏林</vt:lpstr>
      <vt:lpstr>VMware Workstation 精讲</vt:lpstr>
      <vt:lpstr>使用技巧06：macOS系统安装盘制作</vt:lpstr>
      <vt:lpstr>制作iso系统安装盘镜像文件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186</cp:revision>
  <dcterms:created xsi:type="dcterms:W3CDTF">2021-02-04T02:31:17Z</dcterms:created>
  <dcterms:modified xsi:type="dcterms:W3CDTF">2021-02-24T08:38:37Z</dcterms:modified>
</cp:coreProperties>
</file>