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07</a:t>
            </a:r>
            <a:r>
              <a:rPr lang="zh-CN" altLang="en-US" dirty="0"/>
              <a:t>：增强型键盘驱动的使用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可以更好地处理国际键盘和带有外键的键盘</a:t>
            </a:r>
            <a:endParaRPr lang="en-US" altLang="zh-CN" dirty="0"/>
          </a:p>
          <a:p>
            <a:r>
              <a:rPr lang="zh-CN" altLang="en-US" dirty="0"/>
              <a:t>仅在</a:t>
            </a:r>
            <a:r>
              <a:rPr lang="en-US" altLang="zh-CN" dirty="0"/>
              <a:t>Windows</a:t>
            </a:r>
            <a:r>
              <a:rPr lang="zh-CN" altLang="en-US" dirty="0"/>
              <a:t>系统中可用</a:t>
            </a:r>
            <a:endParaRPr lang="en-US" altLang="zh-CN" dirty="0"/>
          </a:p>
          <a:p>
            <a:r>
              <a:rPr lang="zh-CN" altLang="en-US" dirty="0"/>
              <a:t>可尽快地处理原始键盘输入，可绕过</a:t>
            </a:r>
            <a:r>
              <a:rPr lang="en-US" altLang="zh-CN" dirty="0"/>
              <a:t>Windows</a:t>
            </a:r>
            <a:r>
              <a:rPr lang="zh-CN" altLang="en-US" dirty="0"/>
              <a:t>按键处理。</a:t>
            </a:r>
            <a:endParaRPr lang="en-US" altLang="zh-CN" dirty="0"/>
          </a:p>
          <a:p>
            <a:r>
              <a:rPr lang="en-US" altLang="zh-CN" dirty="0" err="1"/>
              <a:t>Ctrl+Alt+Delete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1086</TotalTime>
  <Words>58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使用技巧07：增强型键盘驱动的使用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195</cp:revision>
  <dcterms:created xsi:type="dcterms:W3CDTF">2021-02-04T02:31:17Z</dcterms:created>
  <dcterms:modified xsi:type="dcterms:W3CDTF">2021-02-25T03:15:25Z</dcterms:modified>
</cp:coreProperties>
</file>