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使用技巧</a:t>
            </a:r>
            <a:r>
              <a:rPr lang="en-US" altLang="zh-CN" dirty="0"/>
              <a:t>13</a:t>
            </a:r>
            <a:r>
              <a:rPr lang="zh-CN" altLang="en-US" dirty="0"/>
              <a:t>：使用</a:t>
            </a:r>
            <a:r>
              <a:rPr lang="en-US" altLang="zh-CN" dirty="0" err="1"/>
              <a:t>vctl</a:t>
            </a:r>
            <a:r>
              <a:rPr lang="zh-CN" altLang="en-US" dirty="0"/>
              <a:t>来管理</a:t>
            </a:r>
            <a:r>
              <a:rPr lang="en-US" altLang="zh-CN" dirty="0"/>
              <a:t>k8s</a:t>
            </a:r>
            <a:r>
              <a:rPr lang="zh-CN" altLang="en-US" dirty="0"/>
              <a:t>和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20352A-1FEA-40D0-AE59-1CD94F17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1124</TotalTime>
  <Words>22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使用技巧13：使用vctl来管理k8s和Docker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209</cp:revision>
  <dcterms:created xsi:type="dcterms:W3CDTF">2021-02-04T02:31:17Z</dcterms:created>
  <dcterms:modified xsi:type="dcterms:W3CDTF">2021-02-28T09:12:10Z</dcterms:modified>
</cp:coreProperties>
</file>