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21.04.2015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21.04.2015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21.04.2015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0C0-E54A-4235-9AD7-DC0DEEE87367}" type="datetimeFigureOut">
              <a:rPr lang="ru-RU" smtClean="0"/>
              <a:pPr/>
              <a:t>21.04.2015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B0C0-E54A-4235-9AD7-DC0DEEE87367}" type="datetimeFigureOut">
              <a:rPr lang="ru-RU" smtClean="0"/>
              <a:pPr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D3A0-82DA-4CA7-80F1-2F7C698D1C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620688"/>
            <a:ext cx="1512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ACTIVITY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764704"/>
            <a:ext cx="11521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EnterReg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1700808"/>
            <a:ext cx="12241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EnterLogIn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2132856"/>
            <a:ext cx="10081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MyPage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660232" y="1268760"/>
            <a:ext cx="10081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Albums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660232" y="1772816"/>
            <a:ext cx="12241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Messages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268760"/>
            <a:ext cx="13681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Meetings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564904"/>
            <a:ext cx="8640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ChekIn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660232" y="764704"/>
            <a:ext cx="13681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EnterPage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660232" y="2204864"/>
            <a:ext cx="9287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660232" y="2636912"/>
            <a:ext cx="8723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Friends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8" idx="3"/>
            <a:endCxn id="4" idx="1"/>
          </p:cNvCxnSpPr>
          <p:nvPr/>
        </p:nvCxnSpPr>
        <p:spPr>
          <a:xfrm flipV="1">
            <a:off x="1619672" y="805354"/>
            <a:ext cx="1944216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3"/>
            <a:endCxn id="4" idx="1"/>
          </p:cNvCxnSpPr>
          <p:nvPr/>
        </p:nvCxnSpPr>
        <p:spPr>
          <a:xfrm flipV="1">
            <a:off x="1619672" y="805354"/>
            <a:ext cx="1944216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3"/>
            <a:endCxn id="4" idx="1"/>
          </p:cNvCxnSpPr>
          <p:nvPr/>
        </p:nvCxnSpPr>
        <p:spPr>
          <a:xfrm flipV="1">
            <a:off x="1619672" y="805354"/>
            <a:ext cx="1944216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4" idx="1"/>
          </p:cNvCxnSpPr>
          <p:nvPr/>
        </p:nvCxnSpPr>
        <p:spPr>
          <a:xfrm flipV="1">
            <a:off x="1619672" y="805354"/>
            <a:ext cx="1944216" cy="1512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4" idx="3"/>
            <a:endCxn id="4" idx="1"/>
          </p:cNvCxnSpPr>
          <p:nvPr/>
        </p:nvCxnSpPr>
        <p:spPr>
          <a:xfrm flipV="1">
            <a:off x="1619672" y="805354"/>
            <a:ext cx="1944216" cy="19442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4" idx="3"/>
            <a:endCxn id="15" idx="1"/>
          </p:cNvCxnSpPr>
          <p:nvPr/>
        </p:nvCxnSpPr>
        <p:spPr>
          <a:xfrm>
            <a:off x="5076056" y="805354"/>
            <a:ext cx="1584176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4" idx="3"/>
            <a:endCxn id="11" idx="1"/>
          </p:cNvCxnSpPr>
          <p:nvPr/>
        </p:nvCxnSpPr>
        <p:spPr>
          <a:xfrm>
            <a:off x="5076056" y="805354"/>
            <a:ext cx="1584176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4" idx="3"/>
            <a:endCxn id="12" idx="1"/>
          </p:cNvCxnSpPr>
          <p:nvPr/>
        </p:nvCxnSpPr>
        <p:spPr>
          <a:xfrm>
            <a:off x="5076056" y="805354"/>
            <a:ext cx="1584176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4" idx="3"/>
            <a:endCxn id="16" idx="1"/>
          </p:cNvCxnSpPr>
          <p:nvPr/>
        </p:nvCxnSpPr>
        <p:spPr>
          <a:xfrm>
            <a:off x="5076056" y="805354"/>
            <a:ext cx="1584176" cy="15841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4" idx="3"/>
            <a:endCxn id="18" idx="1"/>
          </p:cNvCxnSpPr>
          <p:nvPr/>
        </p:nvCxnSpPr>
        <p:spPr>
          <a:xfrm>
            <a:off x="5076056" y="805354"/>
            <a:ext cx="1584176" cy="20162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3528" y="3933056"/>
            <a:ext cx="180020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MapFragment</a:t>
            </a:r>
            <a:endParaRPr lang="en-US" dirty="0" smtClean="0"/>
          </a:p>
          <a:p>
            <a:endParaRPr lang="ru-RU" dirty="0"/>
          </a:p>
        </p:txBody>
      </p:sp>
      <p:cxnSp>
        <p:nvCxnSpPr>
          <p:cNvPr id="44" name="Прямая со стрелкой 43"/>
          <p:cNvCxnSpPr>
            <a:stCxn id="14" idx="2"/>
            <a:endCxn id="43" idx="0"/>
          </p:cNvCxnSpPr>
          <p:nvPr/>
        </p:nvCxnSpPr>
        <p:spPr>
          <a:xfrm>
            <a:off x="1187624" y="2934236"/>
            <a:ext cx="36004" cy="998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0" y="5085184"/>
            <a:ext cx="2592288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SupportMapFragment</a:t>
            </a:r>
            <a:endParaRPr lang="en-US" dirty="0" smtClean="0"/>
          </a:p>
          <a:p>
            <a:endParaRPr lang="en-US" dirty="0" smtClean="0"/>
          </a:p>
        </p:txBody>
      </p:sp>
      <p:cxnSp>
        <p:nvCxnSpPr>
          <p:cNvPr id="51" name="Прямая со стрелкой 50"/>
          <p:cNvCxnSpPr>
            <a:stCxn id="43" idx="2"/>
            <a:endCxn id="48" idx="0"/>
          </p:cNvCxnSpPr>
          <p:nvPr/>
        </p:nvCxnSpPr>
        <p:spPr>
          <a:xfrm>
            <a:off x="1223628" y="4579387"/>
            <a:ext cx="72516" cy="5057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563888" y="2132856"/>
            <a:ext cx="144016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Socket</a:t>
            </a:r>
          </a:p>
          <a:p>
            <a:endParaRPr lang="ru-RU" dirty="0" smtClean="0"/>
          </a:p>
        </p:txBody>
      </p:sp>
      <p:cxnSp>
        <p:nvCxnSpPr>
          <p:cNvPr id="67" name="Прямая со стрелкой 66"/>
          <p:cNvCxnSpPr>
            <a:stCxn id="65" idx="3"/>
            <a:endCxn id="12" idx="1"/>
          </p:cNvCxnSpPr>
          <p:nvPr/>
        </p:nvCxnSpPr>
        <p:spPr>
          <a:xfrm flipV="1">
            <a:off x="5004048" y="1957482"/>
            <a:ext cx="1656184" cy="4985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5" idx="3"/>
            <a:endCxn id="11" idx="1"/>
          </p:cNvCxnSpPr>
          <p:nvPr/>
        </p:nvCxnSpPr>
        <p:spPr>
          <a:xfrm flipV="1">
            <a:off x="5004048" y="1453426"/>
            <a:ext cx="1656184" cy="10025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65" idx="3"/>
            <a:endCxn id="15" idx="1"/>
          </p:cNvCxnSpPr>
          <p:nvPr/>
        </p:nvCxnSpPr>
        <p:spPr>
          <a:xfrm flipV="1">
            <a:off x="5004048" y="949370"/>
            <a:ext cx="1656184" cy="15066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5" idx="3"/>
            <a:endCxn id="18" idx="1"/>
          </p:cNvCxnSpPr>
          <p:nvPr/>
        </p:nvCxnSpPr>
        <p:spPr>
          <a:xfrm>
            <a:off x="5004048" y="2456022"/>
            <a:ext cx="1656184" cy="3655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5" idx="1"/>
            <a:endCxn id="14" idx="3"/>
          </p:cNvCxnSpPr>
          <p:nvPr/>
        </p:nvCxnSpPr>
        <p:spPr>
          <a:xfrm flipH="1">
            <a:off x="1619672" y="2456022"/>
            <a:ext cx="1944216" cy="2935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65" idx="1"/>
            <a:endCxn id="10" idx="3"/>
          </p:cNvCxnSpPr>
          <p:nvPr/>
        </p:nvCxnSpPr>
        <p:spPr>
          <a:xfrm flipH="1" flipV="1">
            <a:off x="1619672" y="2317522"/>
            <a:ext cx="1944216" cy="138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65" idx="1"/>
            <a:endCxn id="9" idx="3"/>
          </p:cNvCxnSpPr>
          <p:nvPr/>
        </p:nvCxnSpPr>
        <p:spPr>
          <a:xfrm flipH="1" flipV="1">
            <a:off x="1619672" y="1885474"/>
            <a:ext cx="1944216" cy="5705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65" idx="1"/>
            <a:endCxn id="13" idx="3"/>
          </p:cNvCxnSpPr>
          <p:nvPr/>
        </p:nvCxnSpPr>
        <p:spPr>
          <a:xfrm flipH="1" flipV="1">
            <a:off x="1619672" y="1453426"/>
            <a:ext cx="1944216" cy="10025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65" idx="1"/>
            <a:endCxn id="8" idx="3"/>
          </p:cNvCxnSpPr>
          <p:nvPr/>
        </p:nvCxnSpPr>
        <p:spPr>
          <a:xfrm flipH="1" flipV="1">
            <a:off x="1619672" y="949370"/>
            <a:ext cx="1944216" cy="15066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4788024" y="3933056"/>
            <a:ext cx="165878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BufferedReader</a:t>
            </a:r>
            <a:endParaRPr lang="ru-RU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3275856" y="3933056"/>
            <a:ext cx="123450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PrintWriter</a:t>
            </a:r>
            <a:endParaRPr lang="ru-RU" dirty="0"/>
          </a:p>
        </p:txBody>
      </p:sp>
      <p:cxnSp>
        <p:nvCxnSpPr>
          <p:cNvPr id="96" name="Прямая со стрелкой 95"/>
          <p:cNvCxnSpPr>
            <a:stCxn id="65" idx="2"/>
            <a:endCxn id="93" idx="0"/>
          </p:cNvCxnSpPr>
          <p:nvPr/>
        </p:nvCxnSpPr>
        <p:spPr>
          <a:xfrm>
            <a:off x="4283968" y="2779187"/>
            <a:ext cx="1333450" cy="11538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65" idx="2"/>
            <a:endCxn id="94" idx="0"/>
          </p:cNvCxnSpPr>
          <p:nvPr/>
        </p:nvCxnSpPr>
        <p:spPr>
          <a:xfrm flipH="1">
            <a:off x="3893109" y="2779187"/>
            <a:ext cx="390859" cy="11538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4211960" y="5157192"/>
            <a:ext cx="108234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DBHelper</a:t>
            </a:r>
            <a:endParaRPr lang="ru-RU" dirty="0" smtClean="0"/>
          </a:p>
        </p:txBody>
      </p:sp>
      <p:cxnSp>
        <p:nvCxnSpPr>
          <p:cNvPr id="120" name="Прямая со стрелкой 119"/>
          <p:cNvCxnSpPr>
            <a:stCxn id="94" idx="2"/>
            <a:endCxn id="99" idx="0"/>
          </p:cNvCxnSpPr>
          <p:nvPr/>
        </p:nvCxnSpPr>
        <p:spPr>
          <a:xfrm>
            <a:off x="3893109" y="4302388"/>
            <a:ext cx="860025" cy="854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93" idx="2"/>
            <a:endCxn id="99" idx="0"/>
          </p:cNvCxnSpPr>
          <p:nvPr/>
        </p:nvCxnSpPr>
        <p:spPr>
          <a:xfrm flipH="1">
            <a:off x="4753134" y="4302388"/>
            <a:ext cx="864284" cy="854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660232" y="4005064"/>
            <a:ext cx="224933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java.net,</a:t>
            </a:r>
          </a:p>
          <a:p>
            <a:r>
              <a:rPr lang="en-US" dirty="0" smtClean="0"/>
              <a:t>Hibernate, </a:t>
            </a:r>
            <a:r>
              <a:rPr lang="en-US" dirty="0" err="1" smtClean="0"/>
              <a:t>com.google.android.gms.maps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android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660232" y="3645024"/>
            <a:ext cx="22322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Библиотеки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25</Words>
  <Application>Microsoft Office PowerPoint</Application>
  <PresentationFormat>Экран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MZmey</dc:creator>
  <cp:lastModifiedBy>MZmey</cp:lastModifiedBy>
  <cp:revision>13</cp:revision>
  <dcterms:created xsi:type="dcterms:W3CDTF">2015-04-19T20:32:35Z</dcterms:created>
  <dcterms:modified xsi:type="dcterms:W3CDTF">2015-04-21T13:52:22Z</dcterms:modified>
</cp:coreProperties>
</file>