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B0C0-E54A-4235-9AD7-DC0DEEE87367}" type="datetimeFigureOut">
              <a:rPr lang="ru-RU" smtClean="0"/>
              <a:pPr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android/reference/com/google/android/gms/maps/UiSetting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392488" cy="4462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Змеев Максим: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Клиент-сервер:</a:t>
            </a:r>
          </a:p>
          <a:p>
            <a:r>
              <a:rPr lang="ru-RU" sz="1400" dirty="0" smtClean="0"/>
              <a:t>Библиотеки:</a:t>
            </a:r>
          </a:p>
          <a:p>
            <a:r>
              <a:rPr lang="en-US" sz="1400" dirty="0" err="1" smtClean="0"/>
              <a:t>java.net.Socket</a:t>
            </a:r>
            <a:r>
              <a:rPr lang="en-US" sz="1400" dirty="0" smtClean="0"/>
              <a:t>, </a:t>
            </a:r>
            <a:r>
              <a:rPr lang="en-US" sz="1400" dirty="0" err="1" smtClean="0"/>
              <a:t>java.net.ServerSocket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Классы:</a:t>
            </a:r>
          </a:p>
          <a:p>
            <a:r>
              <a:rPr lang="en-US" sz="1400" dirty="0" err="1" smtClean="0"/>
              <a:t>BufferedReader</a:t>
            </a:r>
            <a:r>
              <a:rPr lang="en-US" sz="1400" dirty="0" smtClean="0"/>
              <a:t>, </a:t>
            </a:r>
            <a:r>
              <a:rPr lang="en-US" sz="1400" dirty="0" err="1" smtClean="0"/>
              <a:t>PrintWriter</a:t>
            </a:r>
            <a:r>
              <a:rPr lang="en-US" sz="1400" dirty="0" smtClean="0"/>
              <a:t>, </a:t>
            </a:r>
            <a:r>
              <a:rPr lang="en-US" sz="1400" dirty="0" err="1" smtClean="0"/>
              <a:t>ByteArrayOutputStream</a:t>
            </a:r>
            <a:endParaRPr lang="ru-RU" sz="1400" dirty="0" smtClean="0"/>
          </a:p>
          <a:p>
            <a:r>
              <a:rPr lang="en-US" sz="1400" dirty="0" err="1" smtClean="0"/>
              <a:t>getOutputStream</a:t>
            </a:r>
            <a:r>
              <a:rPr lang="en-US" sz="1400" dirty="0" smtClean="0"/>
              <a:t>()</a:t>
            </a:r>
            <a:endParaRPr lang="ru-RU" sz="1400" dirty="0" smtClean="0"/>
          </a:p>
          <a:p>
            <a:r>
              <a:rPr lang="en-US" sz="1400" dirty="0" smtClean="0"/>
              <a:t>Socket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Методы:</a:t>
            </a:r>
          </a:p>
          <a:p>
            <a:r>
              <a:rPr lang="en-US" sz="1400" dirty="0" err="1" smtClean="0"/>
              <a:t>getInputStream</a:t>
            </a:r>
            <a:r>
              <a:rPr lang="en-US" sz="1400" dirty="0" smtClean="0"/>
              <a:t>, read(), write</a:t>
            </a:r>
            <a:r>
              <a:rPr lang="ru-RU" sz="1400" dirty="0" smtClean="0"/>
              <a:t>, </a:t>
            </a:r>
            <a:r>
              <a:rPr lang="en-US" sz="1400" dirty="0" smtClean="0"/>
              <a:t>accept()</a:t>
            </a:r>
            <a:r>
              <a:rPr lang="ru-RU" sz="1400" dirty="0" smtClean="0"/>
              <a:t>, </a:t>
            </a:r>
            <a:r>
              <a:rPr lang="en-US" sz="1400" dirty="0" smtClean="0"/>
              <a:t>close()</a:t>
            </a:r>
            <a:endParaRPr lang="ru-RU" sz="1400" dirty="0" smtClean="0"/>
          </a:p>
          <a:p>
            <a:r>
              <a:rPr lang="ru-RU" sz="1400" dirty="0" smtClean="0"/>
              <a:t>БД: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Классы</a:t>
            </a:r>
            <a:endParaRPr lang="ru-RU" sz="1400" dirty="0" smtClean="0"/>
          </a:p>
          <a:p>
            <a:r>
              <a:rPr lang="en-US" sz="1400" dirty="0" err="1" smtClean="0"/>
              <a:t>DBHelper</a:t>
            </a:r>
            <a:endParaRPr lang="ru-RU" sz="1400" dirty="0" smtClean="0"/>
          </a:p>
          <a:p>
            <a:r>
              <a:rPr lang="en-US" sz="1400" dirty="0" err="1" smtClean="0"/>
              <a:t>SQLiteDatabase</a:t>
            </a:r>
            <a:endParaRPr lang="en-US" sz="1400" dirty="0" smtClean="0"/>
          </a:p>
          <a:p>
            <a:r>
              <a:rPr lang="en-US" sz="1400" dirty="0" smtClean="0"/>
              <a:t>Cursor</a:t>
            </a:r>
          </a:p>
          <a:p>
            <a:r>
              <a:rPr lang="en-US" sz="1400" dirty="0" err="1" smtClean="0"/>
              <a:t>ContentValues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Методы:</a:t>
            </a:r>
          </a:p>
          <a:p>
            <a:r>
              <a:rPr lang="en-US" sz="1400" dirty="0" err="1" smtClean="0"/>
              <a:t>getWritableDatabase</a:t>
            </a:r>
            <a:r>
              <a:rPr lang="en-US" sz="1400" dirty="0" smtClean="0"/>
              <a:t>, close</a:t>
            </a:r>
            <a:r>
              <a:rPr lang="ru-RU" sz="1400" dirty="0" smtClean="0"/>
              <a:t>,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query() ,</a:t>
            </a:r>
            <a:r>
              <a:rPr lang="ru-RU" sz="1400" dirty="0" smtClean="0"/>
              <a:t> </a:t>
            </a:r>
            <a:r>
              <a:rPr lang="en-US" sz="1400" dirty="0" err="1" smtClean="0"/>
              <a:t>moveToFirst</a:t>
            </a:r>
            <a:r>
              <a:rPr lang="en-US" sz="1400" dirty="0" smtClean="0"/>
              <a:t>, </a:t>
            </a:r>
            <a:r>
              <a:rPr lang="en-US" sz="1400" dirty="0" err="1" smtClean="0"/>
              <a:t>moveToNext</a:t>
            </a:r>
            <a:r>
              <a:rPr lang="en-US" sz="1400" dirty="0" smtClean="0"/>
              <a:t>, </a:t>
            </a:r>
            <a:r>
              <a:rPr lang="en-US" sz="1400" dirty="0" err="1" smtClean="0"/>
              <a:t>getColumnIndex</a:t>
            </a:r>
            <a:endParaRPr lang="ru-RU" sz="1400" dirty="0" smtClean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2610683"/>
            <a:ext cx="3923928" cy="42473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Стрельцов Фёдор: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Библиотеки </a:t>
            </a:r>
            <a:r>
              <a:rPr lang="en-US" dirty="0" err="1" smtClean="0"/>
              <a:t>com.google.android.gms.maps.GoogleMap</a:t>
            </a:r>
            <a:r>
              <a:rPr lang="en-US" dirty="0" smtClean="0"/>
              <a:t>, </a:t>
            </a:r>
            <a:r>
              <a:rPr lang="en-US" dirty="0" err="1" smtClean="0"/>
              <a:t>com.google.android.gms.maps.SupportMapFragment</a:t>
            </a:r>
            <a:r>
              <a:rPr lang="en-US" dirty="0" smtClean="0"/>
              <a:t>, </a:t>
            </a:r>
            <a:r>
              <a:rPr lang="en-US" dirty="0" err="1" smtClean="0"/>
              <a:t>android.view.View</a:t>
            </a:r>
            <a:r>
              <a:rPr lang="en-US" dirty="0" smtClean="0"/>
              <a:t>, android.support.v4.app.FragmentActivity, </a:t>
            </a:r>
            <a:r>
              <a:rPr lang="en-US" dirty="0" err="1" smtClean="0"/>
              <a:t>android.os.Bundle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Классы</a:t>
            </a:r>
          </a:p>
          <a:p>
            <a:r>
              <a:rPr lang="en-US" dirty="0" err="1" smtClean="0"/>
              <a:t>SupportMapFragment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MapFragment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Методы </a:t>
            </a:r>
            <a:r>
              <a:rPr lang="en-US" dirty="0" smtClean="0"/>
              <a:t>Init, </a:t>
            </a:r>
            <a:r>
              <a:rPr lang="en-US" dirty="0" err="1" smtClean="0"/>
              <a:t>onCreate</a:t>
            </a:r>
            <a:r>
              <a:rPr lang="en-US" dirty="0" smtClean="0"/>
              <a:t>, </a:t>
            </a:r>
            <a:r>
              <a:rPr lang="en-US" dirty="0" err="1" smtClean="0"/>
              <a:t>onClickTest</a:t>
            </a:r>
            <a:r>
              <a:rPr lang="en-US" dirty="0" smtClean="0"/>
              <a:t>, </a:t>
            </a:r>
            <a:r>
              <a:rPr lang="en-US" dirty="0" err="1" smtClean="0"/>
              <a:t>onMapClick</a:t>
            </a:r>
            <a:r>
              <a:rPr lang="en-US" dirty="0" smtClean="0"/>
              <a:t>, </a:t>
            </a:r>
            <a:r>
              <a:rPr lang="en-US" dirty="0" err="1" smtClean="0"/>
              <a:t>onMapLongClick</a:t>
            </a:r>
            <a:r>
              <a:rPr lang="en-US" dirty="0" smtClean="0"/>
              <a:t>, </a:t>
            </a:r>
            <a:r>
              <a:rPr lang="en-US" dirty="0" err="1" smtClean="0"/>
              <a:t>onCameraChange</a:t>
            </a:r>
            <a:r>
              <a:rPr lang="en-US" dirty="0" smtClean="0"/>
              <a:t>,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/>
              <a:t>SetMyLocationButtonEnabled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0"/>
            <a:ext cx="3563888" cy="20313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Савушкин Алексей: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Библиотеки: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Классы:</a:t>
            </a:r>
            <a:r>
              <a:rPr lang="en-US" dirty="0" smtClean="0"/>
              <a:t>Activity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Методы:</a:t>
            </a:r>
            <a:r>
              <a:rPr lang="en-US" dirty="0" err="1" smtClean="0"/>
              <a:t>onCreate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setButton</a:t>
            </a:r>
            <a:r>
              <a:rPr lang="en-US" dirty="0" smtClean="0"/>
              <a:t>, </a:t>
            </a:r>
            <a:r>
              <a:rPr lang="en-US" dirty="0" err="1" smtClean="0"/>
              <a:t>findViewById</a:t>
            </a:r>
            <a:r>
              <a:rPr lang="en-US" dirty="0" smtClean="0"/>
              <a:t>, </a:t>
            </a:r>
            <a:r>
              <a:rPr lang="en-US" dirty="0" err="1" smtClean="0"/>
              <a:t>setText</a:t>
            </a:r>
            <a:r>
              <a:rPr lang="en-US" dirty="0" smtClean="0"/>
              <a:t>, </a:t>
            </a:r>
            <a:r>
              <a:rPr lang="en-US" dirty="0" err="1" smtClean="0"/>
              <a:t>setOnClickListener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79</Words>
  <Application>Microsoft Office PowerPoint</Application>
  <PresentationFormat>Экран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MZmey</dc:creator>
  <cp:lastModifiedBy>MZmey</cp:lastModifiedBy>
  <cp:revision>3</cp:revision>
  <dcterms:created xsi:type="dcterms:W3CDTF">2015-04-19T20:32:35Z</dcterms:created>
  <dcterms:modified xsi:type="dcterms:W3CDTF">2015-04-20T16:42:42Z</dcterms:modified>
</cp:coreProperties>
</file>