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A83E082-225A-46F7-93A9-AA6F9696788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879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4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2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8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728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7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2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2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A83E082-225A-46F7-93A9-AA6F9696788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3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5300-EE5D-43B5-8E1C-9AE31908F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 Team 4</a:t>
            </a:r>
            <a:br>
              <a:rPr lang="en-US" dirty="0"/>
            </a:br>
            <a:r>
              <a:rPr lang="en-US" dirty="0"/>
              <a:t>Text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E6BC3-39FE-43A7-9585-485F0F45B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Ahmed Ashraf, Amanda Long, Zawaad Shah</a:t>
            </a:r>
          </a:p>
        </p:txBody>
      </p:sp>
    </p:spTree>
    <p:extLst>
      <p:ext uri="{BB962C8B-B14F-4D97-AF65-F5344CB8AC3E}">
        <p14:creationId xmlns:p14="http://schemas.microsoft.com/office/powerpoint/2010/main" val="147734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8E2D-F4F2-4D46-B5FF-0E911F00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38786-CE8F-46CB-9F4A-E964A19C0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Mining using </a:t>
            </a:r>
            <a:r>
              <a:rPr lang="en-US" dirty="0" err="1"/>
              <a:t>SpaCy</a:t>
            </a:r>
            <a:r>
              <a:rPr lang="en-US" dirty="0"/>
              <a:t> </a:t>
            </a:r>
          </a:p>
          <a:p>
            <a:r>
              <a:rPr lang="en-US" dirty="0"/>
              <a:t>MSSQL for database management</a:t>
            </a:r>
          </a:p>
          <a:p>
            <a:r>
              <a:rPr lang="en-US" dirty="0"/>
              <a:t>Dataset: Employee reviews of FAANG companies</a:t>
            </a:r>
          </a:p>
        </p:txBody>
      </p:sp>
    </p:spTree>
    <p:extLst>
      <p:ext uri="{BB962C8B-B14F-4D97-AF65-F5344CB8AC3E}">
        <p14:creationId xmlns:p14="http://schemas.microsoft.com/office/powerpoint/2010/main" val="172387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35E4-739C-43E7-9153-97D9F88D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87654-1DA5-46C8-A2D1-A25DD3F5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Jira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68475-86A4-4A4A-B1FE-7ED4997F9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79" y="2424121"/>
            <a:ext cx="9277165" cy="41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2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D41E-5795-4457-A93B-DC00A919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C3DE-2B16-4872-965C-1680462C2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D8CE3-7197-4CBE-BEBF-85CE9E5B1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1585852"/>
            <a:ext cx="10839635" cy="483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0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BA96-AE33-4BEA-80DF-762B8B4C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31260-5510-4AAD-8B79-2B9E6C118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example projects that use </a:t>
            </a:r>
            <a:r>
              <a:rPr lang="en-US" dirty="0" err="1"/>
              <a:t>SpaCy</a:t>
            </a:r>
            <a:endParaRPr lang="en-US" dirty="0"/>
          </a:p>
          <a:p>
            <a:r>
              <a:rPr lang="en-US" dirty="0"/>
              <a:t>Choose appropriate dataset</a:t>
            </a:r>
          </a:p>
          <a:p>
            <a:r>
              <a:rPr lang="en-US" dirty="0"/>
              <a:t>Select and setup DBMS environment: MSSQL or MongoDB</a:t>
            </a:r>
          </a:p>
          <a:p>
            <a:r>
              <a:rPr lang="en-US" dirty="0"/>
              <a:t>Setup </a:t>
            </a:r>
            <a:r>
              <a:rPr lang="en-US" dirty="0" err="1"/>
              <a:t>SpaCy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6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727C-4FB0-4C9F-8633-4D00DDE4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for next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31105-DBD8-4AF7-A88A-B3185868A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database with data</a:t>
            </a:r>
          </a:p>
        </p:txBody>
      </p:sp>
    </p:spTree>
    <p:extLst>
      <p:ext uri="{BB962C8B-B14F-4D97-AF65-F5344CB8AC3E}">
        <p14:creationId xmlns:p14="http://schemas.microsoft.com/office/powerpoint/2010/main" val="87608698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17</TotalTime>
  <Words>67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Sprint 1 Team 4 Text Mining</vt:lpstr>
      <vt:lpstr>Topic:</vt:lpstr>
      <vt:lpstr>Project management setup </vt:lpstr>
      <vt:lpstr>PowerPoint Presentation</vt:lpstr>
      <vt:lpstr>Current tasks</vt:lpstr>
      <vt:lpstr>Tasks for next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Team 4 Text Mining</dc:title>
  <dc:creator>Shah, Zawaad M</dc:creator>
  <cp:lastModifiedBy>Shah, Zawaad M</cp:lastModifiedBy>
  <cp:revision>2</cp:revision>
  <dcterms:created xsi:type="dcterms:W3CDTF">2021-06-29T06:21:49Z</dcterms:created>
  <dcterms:modified xsi:type="dcterms:W3CDTF">2021-06-29T06:38:54Z</dcterms:modified>
</cp:coreProperties>
</file>