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66" r:id="rId6"/>
    <p:sldId id="257" r:id="rId7"/>
    <p:sldId id="258" r:id="rId8"/>
    <p:sldId id="262" r:id="rId9"/>
    <p:sldId id="269" r:id="rId10"/>
    <p:sldId id="271" r:id="rId11"/>
    <p:sldId id="259" r:id="rId12"/>
    <p:sldId id="267" r:id="rId13"/>
    <p:sldId id="272" r:id="rId14"/>
    <p:sldId id="273" r:id="rId15"/>
    <p:sldId id="274" r:id="rId16"/>
    <p:sldId id="264" r:id="rId17"/>
    <p:sldId id="260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08E60-CAAB-0FE6-4016-0E40E826E0CF}" v="1832" dt="2021-07-06T15:19:05.186"/>
    <p1510:client id="{56D53B40-D2B2-4A74-986D-87E0418DB55D}" v="241" dt="2021-07-06T15:03:13.765"/>
    <p1510:client id="{864B9D4B-2880-4E53-9EC7-444ADB03420E}" v="513" dt="2021-07-06T15:01:12.041"/>
    <p1510:client id="{C7D2C431-E0D2-45AD-72D9-9D99712B47AA}" v="18" vWet="19" dt="2021-07-06T13:35:36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ek, Ahmed A" userId="S::rt1343bi@go.minnstate.edu::4d0e4fa1-f0c0-4f15-9ac0-3b55d01a9e41" providerId="AD" clId="Web-{26108E60-CAAB-0FE6-4016-0E40E826E0CF}"/>
    <pc:docChg chg="addSld delSld modSld sldOrd">
      <pc:chgData name="Sadek, Ahmed A" userId="S::rt1343bi@go.minnstate.edu::4d0e4fa1-f0c0-4f15-9ac0-3b55d01a9e41" providerId="AD" clId="Web-{26108E60-CAAB-0FE6-4016-0E40E826E0CF}" dt="2021-07-06T15:19:05.186" v="937"/>
      <pc:docMkLst>
        <pc:docMk/>
      </pc:docMkLst>
      <pc:sldChg chg="modSp ord">
        <pc:chgData name="Sadek, Ahmed A" userId="S::rt1343bi@go.minnstate.edu::4d0e4fa1-f0c0-4f15-9ac0-3b55d01a9e41" providerId="AD" clId="Web-{26108E60-CAAB-0FE6-4016-0E40E826E0CF}" dt="2021-07-06T14:44:54.892" v="447" actId="20577"/>
        <pc:sldMkLst>
          <pc:docMk/>
          <pc:sldMk cId="1723877727" sldId="257"/>
        </pc:sldMkLst>
        <pc:spChg chg="mod">
          <ac:chgData name="Sadek, Ahmed A" userId="S::rt1343bi@go.minnstate.edu::4d0e4fa1-f0c0-4f15-9ac0-3b55d01a9e41" providerId="AD" clId="Web-{26108E60-CAAB-0FE6-4016-0E40E826E0CF}" dt="2021-07-06T14:44:54.892" v="447" actId="20577"/>
          <ac:spMkLst>
            <pc:docMk/>
            <pc:sldMk cId="1723877727" sldId="257"/>
            <ac:spMk id="2" creationId="{B56E8E2D-F4F2-4D46-B5FF-0E911F00B8D8}"/>
          </ac:spMkLst>
        </pc:spChg>
      </pc:sldChg>
      <pc:sldChg chg="modSp ord">
        <pc:chgData name="Sadek, Ahmed A" userId="S::rt1343bi@go.minnstate.edu::4d0e4fa1-f0c0-4f15-9ac0-3b55d01a9e41" providerId="AD" clId="Web-{26108E60-CAAB-0FE6-4016-0E40E826E0CF}" dt="2021-07-06T14:45:11.314" v="451" actId="20577"/>
        <pc:sldMkLst>
          <pc:docMk/>
          <pc:sldMk cId="3681920221" sldId="258"/>
        </pc:sldMkLst>
        <pc:spChg chg="mod">
          <ac:chgData name="Sadek, Ahmed A" userId="S::rt1343bi@go.minnstate.edu::4d0e4fa1-f0c0-4f15-9ac0-3b55d01a9e41" providerId="AD" clId="Web-{26108E60-CAAB-0FE6-4016-0E40E826E0CF}" dt="2021-07-06T14:45:11.314" v="451" actId="20577"/>
          <ac:spMkLst>
            <pc:docMk/>
            <pc:sldMk cId="3681920221" sldId="258"/>
            <ac:spMk id="2" creationId="{C83135E4-739C-43E7-9153-97D9F88D0FA7}"/>
          </ac:spMkLst>
        </pc:spChg>
      </pc:sldChg>
      <pc:sldChg chg="modSp add del ord">
        <pc:chgData name="Sadek, Ahmed A" userId="S::rt1343bi@go.minnstate.edu::4d0e4fa1-f0c0-4f15-9ac0-3b55d01a9e41" providerId="AD" clId="Web-{26108E60-CAAB-0FE6-4016-0E40E826E0CF}" dt="2021-07-06T14:56:20.859" v="828"/>
        <pc:sldMkLst>
          <pc:docMk/>
          <pc:sldMk cId="2616809189" sldId="259"/>
        </pc:sldMkLst>
        <pc:spChg chg="mod">
          <ac:chgData name="Sadek, Ahmed A" userId="S::rt1343bi@go.minnstate.edu::4d0e4fa1-f0c0-4f15-9ac0-3b55d01a9e41" providerId="AD" clId="Web-{26108E60-CAAB-0FE6-4016-0E40E826E0CF}" dt="2021-07-06T14:51:55.713" v="692" actId="20577"/>
          <ac:spMkLst>
            <pc:docMk/>
            <pc:sldMk cId="2616809189" sldId="259"/>
            <ac:spMk id="2" creationId="{7C10D41E-5795-4457-A93B-DC00A919145B}"/>
          </ac:spMkLst>
        </pc:spChg>
      </pc:sldChg>
      <pc:sldChg chg="modSp ord">
        <pc:chgData name="Sadek, Ahmed A" userId="S::rt1343bi@go.minnstate.edu::4d0e4fa1-f0c0-4f15-9ac0-3b55d01a9e41" providerId="AD" clId="Web-{26108E60-CAAB-0FE6-4016-0E40E826E0CF}" dt="2021-07-06T14:51:21.993" v="688"/>
        <pc:sldMkLst>
          <pc:docMk/>
          <pc:sldMk cId="558462383" sldId="260"/>
        </pc:sldMkLst>
        <pc:spChg chg="mod">
          <ac:chgData name="Sadek, Ahmed A" userId="S::rt1343bi@go.minnstate.edu::4d0e4fa1-f0c0-4f15-9ac0-3b55d01a9e41" providerId="AD" clId="Web-{26108E60-CAAB-0FE6-4016-0E40E826E0CF}" dt="2021-07-06T14:44:07.032" v="443" actId="20577"/>
          <ac:spMkLst>
            <pc:docMk/>
            <pc:sldMk cId="558462383" sldId="260"/>
            <ac:spMk id="3" creationId="{43531260-5510-4AAD-8B79-2B9E6C118F0C}"/>
          </ac:spMkLst>
        </pc:spChg>
      </pc:sldChg>
      <pc:sldChg chg="modSp ord">
        <pc:chgData name="Sadek, Ahmed A" userId="S::rt1343bi@go.minnstate.edu::4d0e4fa1-f0c0-4f15-9ac0-3b55d01a9e41" providerId="AD" clId="Web-{26108E60-CAAB-0FE6-4016-0E40E826E0CF}" dt="2021-07-06T14:45:39.721" v="472" actId="20577"/>
        <pc:sldMkLst>
          <pc:docMk/>
          <pc:sldMk cId="1629007795" sldId="262"/>
        </pc:sldMkLst>
        <pc:spChg chg="mod">
          <ac:chgData name="Sadek, Ahmed A" userId="S::rt1343bi@go.minnstate.edu::4d0e4fa1-f0c0-4f15-9ac0-3b55d01a9e41" providerId="AD" clId="Web-{26108E60-CAAB-0FE6-4016-0E40E826E0CF}" dt="2021-07-06T14:45:39.721" v="472" actId="20577"/>
          <ac:spMkLst>
            <pc:docMk/>
            <pc:sldMk cId="1629007795" sldId="262"/>
            <ac:spMk id="2" creationId="{775C550C-AC38-49C8-80C1-49EA4ECC09D9}"/>
          </ac:spMkLst>
        </pc:spChg>
      </pc:sldChg>
      <pc:sldChg chg="modSp new">
        <pc:chgData name="Sadek, Ahmed A" userId="S::rt1343bi@go.minnstate.edu::4d0e4fa1-f0c0-4f15-9ac0-3b55d01a9e41" providerId="AD" clId="Web-{26108E60-CAAB-0FE6-4016-0E40E826E0CF}" dt="2021-07-06T14:47:40.692" v="565" actId="20577"/>
        <pc:sldMkLst>
          <pc:docMk/>
          <pc:sldMk cId="1454518172" sldId="266"/>
        </pc:sldMkLst>
        <pc:spChg chg="mod">
          <ac:chgData name="Sadek, Ahmed A" userId="S::rt1343bi@go.minnstate.edu::4d0e4fa1-f0c0-4f15-9ac0-3b55d01a9e41" providerId="AD" clId="Web-{26108E60-CAAB-0FE6-4016-0E40E826E0CF}" dt="2021-07-06T14:38:23.291" v="34" actId="20577"/>
          <ac:spMkLst>
            <pc:docMk/>
            <pc:sldMk cId="1454518172" sldId="266"/>
            <ac:spMk id="2" creationId="{315442BD-9264-4154-A881-9E20F9E11E2A}"/>
          </ac:spMkLst>
        </pc:spChg>
        <pc:spChg chg="mod">
          <ac:chgData name="Sadek, Ahmed A" userId="S::rt1343bi@go.minnstate.edu::4d0e4fa1-f0c0-4f15-9ac0-3b55d01a9e41" providerId="AD" clId="Web-{26108E60-CAAB-0FE6-4016-0E40E826E0CF}" dt="2021-07-06T14:47:40.692" v="565" actId="20577"/>
          <ac:spMkLst>
            <pc:docMk/>
            <pc:sldMk cId="1454518172" sldId="266"/>
            <ac:spMk id="3" creationId="{F7C0305C-5DC2-434C-92E7-332F286AEA4A}"/>
          </ac:spMkLst>
        </pc:spChg>
      </pc:sldChg>
      <pc:sldChg chg="modSp">
        <pc:chgData name="Sadek, Ahmed A" userId="S::rt1343bi@go.minnstate.edu::4d0e4fa1-f0c0-4f15-9ac0-3b55d01a9e41" providerId="AD" clId="Web-{26108E60-CAAB-0FE6-4016-0E40E826E0CF}" dt="2021-07-06T14:49:45.085" v="687" actId="20577"/>
        <pc:sldMkLst>
          <pc:docMk/>
          <pc:sldMk cId="1622347276" sldId="267"/>
        </pc:sldMkLst>
        <pc:spChg chg="mod">
          <ac:chgData name="Sadek, Ahmed A" userId="S::rt1343bi@go.minnstate.edu::4d0e4fa1-f0c0-4f15-9ac0-3b55d01a9e41" providerId="AD" clId="Web-{26108E60-CAAB-0FE6-4016-0E40E826E0CF}" dt="2021-07-06T14:49:45.085" v="687" actId="20577"/>
          <ac:spMkLst>
            <pc:docMk/>
            <pc:sldMk cId="1622347276" sldId="267"/>
            <ac:spMk id="3" creationId="{58BDCC61-E4C1-4569-B0A9-ACB338F43286}"/>
          </ac:spMkLst>
        </pc:spChg>
      </pc:sldChg>
      <pc:sldChg chg="modSp new">
        <pc:chgData name="Sadek, Ahmed A" userId="S::rt1343bi@go.minnstate.edu::4d0e4fa1-f0c0-4f15-9ac0-3b55d01a9e41" providerId="AD" clId="Web-{26108E60-CAAB-0FE6-4016-0E40E826E0CF}" dt="2021-07-06T14:45:53.581" v="493" actId="20577"/>
        <pc:sldMkLst>
          <pc:docMk/>
          <pc:sldMk cId="2297422583" sldId="269"/>
        </pc:sldMkLst>
        <pc:spChg chg="mod">
          <ac:chgData name="Sadek, Ahmed A" userId="S::rt1343bi@go.minnstate.edu::4d0e4fa1-f0c0-4f15-9ac0-3b55d01a9e41" providerId="AD" clId="Web-{26108E60-CAAB-0FE6-4016-0E40E826E0CF}" dt="2021-07-06T14:45:53.581" v="493" actId="20577"/>
          <ac:spMkLst>
            <pc:docMk/>
            <pc:sldMk cId="2297422583" sldId="269"/>
            <ac:spMk id="2" creationId="{CE44B222-76ED-4894-A738-52EEA523B21A}"/>
          </ac:spMkLst>
        </pc:spChg>
      </pc:sldChg>
      <pc:sldChg chg="addSp delSp modSp">
        <pc:chgData name="Sadek, Ahmed A" userId="S::rt1343bi@go.minnstate.edu::4d0e4fa1-f0c0-4f15-9ac0-3b55d01a9e41" providerId="AD" clId="Web-{26108E60-CAAB-0FE6-4016-0E40E826E0CF}" dt="2021-07-06T14:53:57.762" v="782" actId="20577"/>
        <pc:sldMkLst>
          <pc:docMk/>
          <pc:sldMk cId="1530876234" sldId="271"/>
        </pc:sldMkLst>
        <pc:spChg chg="del">
          <ac:chgData name="Sadek, Ahmed A" userId="S::rt1343bi@go.minnstate.edu::4d0e4fa1-f0c0-4f15-9ac0-3b55d01a9e41" providerId="AD" clId="Web-{26108E60-CAAB-0FE6-4016-0E40E826E0CF}" dt="2021-07-06T14:52:29.198" v="710"/>
          <ac:spMkLst>
            <pc:docMk/>
            <pc:sldMk cId="1530876234" sldId="271"/>
            <ac:spMk id="2" creationId="{0B905122-7200-4C6F-9E4F-5DFE0594FD0A}"/>
          </ac:spMkLst>
        </pc:spChg>
        <pc:spChg chg="add del mod">
          <ac:chgData name="Sadek, Ahmed A" userId="S::rt1343bi@go.minnstate.edu::4d0e4fa1-f0c0-4f15-9ac0-3b55d01a9e41" providerId="AD" clId="Web-{26108E60-CAAB-0FE6-4016-0E40E826E0CF}" dt="2021-07-06T14:52:34.417" v="712"/>
          <ac:spMkLst>
            <pc:docMk/>
            <pc:sldMk cId="1530876234" sldId="271"/>
            <ac:spMk id="6" creationId="{61F74954-EFAA-4392-BCE8-4A6C836ABD2D}"/>
          </ac:spMkLst>
        </pc:spChg>
        <pc:spChg chg="add mod">
          <ac:chgData name="Sadek, Ahmed A" userId="S::rt1343bi@go.minnstate.edu::4d0e4fa1-f0c0-4f15-9ac0-3b55d01a9e41" providerId="AD" clId="Web-{26108E60-CAAB-0FE6-4016-0E40E826E0CF}" dt="2021-07-06T14:53:05.120" v="726"/>
          <ac:spMkLst>
            <pc:docMk/>
            <pc:sldMk cId="1530876234" sldId="271"/>
            <ac:spMk id="7" creationId="{13FBE2E4-AF08-4C02-B757-9E51BC93A044}"/>
          </ac:spMkLst>
        </pc:spChg>
        <pc:spChg chg="add mod">
          <ac:chgData name="Sadek, Ahmed A" userId="S::rt1343bi@go.minnstate.edu::4d0e4fa1-f0c0-4f15-9ac0-3b55d01a9e41" providerId="AD" clId="Web-{26108E60-CAAB-0FE6-4016-0E40E826E0CF}" dt="2021-07-06T14:53:57.762" v="782" actId="20577"/>
          <ac:spMkLst>
            <pc:docMk/>
            <pc:sldMk cId="1530876234" sldId="271"/>
            <ac:spMk id="9" creationId="{5E259954-13A3-4817-93FB-8E82B9CA2E9C}"/>
          </ac:spMkLst>
        </pc:spChg>
        <pc:picChg chg="mod">
          <ac:chgData name="Sadek, Ahmed A" userId="S::rt1343bi@go.minnstate.edu::4d0e4fa1-f0c0-4f15-9ac0-3b55d01a9e41" providerId="AD" clId="Web-{26108E60-CAAB-0FE6-4016-0E40E826E0CF}" dt="2021-07-06T14:52:37.182" v="713" actId="1076"/>
          <ac:picMkLst>
            <pc:docMk/>
            <pc:sldMk cId="1530876234" sldId="271"/>
            <ac:picMk id="5" creationId="{50DCFE20-DE3A-47AA-9D78-4FE7DA848CF1}"/>
          </ac:picMkLst>
        </pc:picChg>
      </pc:sldChg>
      <pc:sldChg chg="addSp delSp modSp new">
        <pc:chgData name="Sadek, Ahmed A" userId="S::rt1343bi@go.minnstate.edu::4d0e4fa1-f0c0-4f15-9ac0-3b55d01a9e41" providerId="AD" clId="Web-{26108E60-CAAB-0FE6-4016-0E40E826E0CF}" dt="2021-07-06T14:54:27.997" v="785" actId="1076"/>
        <pc:sldMkLst>
          <pc:docMk/>
          <pc:sldMk cId="2418619349" sldId="272"/>
        </pc:sldMkLst>
        <pc:spChg chg="mod">
          <ac:chgData name="Sadek, Ahmed A" userId="S::rt1343bi@go.minnstate.edu::4d0e4fa1-f0c0-4f15-9ac0-3b55d01a9e41" providerId="AD" clId="Web-{26108E60-CAAB-0FE6-4016-0E40E826E0CF}" dt="2021-07-06T14:52:19.729" v="709" actId="20577"/>
          <ac:spMkLst>
            <pc:docMk/>
            <pc:sldMk cId="2418619349" sldId="272"/>
            <ac:spMk id="2" creationId="{8CD7F468-DD76-4F73-ACA6-BA8952B32397}"/>
          </ac:spMkLst>
        </pc:spChg>
        <pc:spChg chg="del">
          <ac:chgData name="Sadek, Ahmed A" userId="S::rt1343bi@go.minnstate.edu::4d0e4fa1-f0c0-4f15-9ac0-3b55d01a9e41" providerId="AD" clId="Web-{26108E60-CAAB-0FE6-4016-0E40E826E0CF}" dt="2021-07-06T14:54:15.028" v="783"/>
          <ac:spMkLst>
            <pc:docMk/>
            <pc:sldMk cId="2418619349" sldId="272"/>
            <ac:spMk id="3" creationId="{E5848EC5-A652-4E7A-8E1C-D527735471E0}"/>
          </ac:spMkLst>
        </pc:spChg>
        <pc:picChg chg="add mod ord">
          <ac:chgData name="Sadek, Ahmed A" userId="S::rt1343bi@go.minnstate.edu::4d0e4fa1-f0c0-4f15-9ac0-3b55d01a9e41" providerId="AD" clId="Web-{26108E60-CAAB-0FE6-4016-0E40E826E0CF}" dt="2021-07-06T14:54:27.997" v="785" actId="1076"/>
          <ac:picMkLst>
            <pc:docMk/>
            <pc:sldMk cId="2418619349" sldId="272"/>
            <ac:picMk id="4" creationId="{F4E68E05-5885-422F-AFA7-B5CC02EB4DDB}"/>
          </ac:picMkLst>
        </pc:picChg>
      </pc:sldChg>
      <pc:sldChg chg="addSp delSp modSp new">
        <pc:chgData name="Sadek, Ahmed A" userId="S::rt1343bi@go.minnstate.edu::4d0e4fa1-f0c0-4f15-9ac0-3b55d01a9e41" providerId="AD" clId="Web-{26108E60-CAAB-0FE6-4016-0E40E826E0CF}" dt="2021-07-06T14:55:48.170" v="809" actId="1076"/>
        <pc:sldMkLst>
          <pc:docMk/>
          <pc:sldMk cId="259690070" sldId="273"/>
        </pc:sldMkLst>
        <pc:spChg chg="mod">
          <ac:chgData name="Sadek, Ahmed A" userId="S::rt1343bi@go.minnstate.edu::4d0e4fa1-f0c0-4f15-9ac0-3b55d01a9e41" providerId="AD" clId="Web-{26108E60-CAAB-0FE6-4016-0E40E826E0CF}" dt="2021-07-06T14:54:34.200" v="796" actId="20577"/>
          <ac:spMkLst>
            <pc:docMk/>
            <pc:sldMk cId="259690070" sldId="273"/>
            <ac:spMk id="2" creationId="{A272499A-518E-4756-85B0-E9F2E1799897}"/>
          </ac:spMkLst>
        </pc:spChg>
        <pc:spChg chg="del">
          <ac:chgData name="Sadek, Ahmed A" userId="S::rt1343bi@go.minnstate.edu::4d0e4fa1-f0c0-4f15-9ac0-3b55d01a9e41" providerId="AD" clId="Web-{26108E60-CAAB-0FE6-4016-0E40E826E0CF}" dt="2021-07-06T14:54:36.700" v="797"/>
          <ac:spMkLst>
            <pc:docMk/>
            <pc:sldMk cId="259690070" sldId="273"/>
            <ac:spMk id="3" creationId="{A7B244A8-800F-404C-838D-921505C1671A}"/>
          </ac:spMkLst>
        </pc:spChg>
        <pc:picChg chg="add mod modCrop">
          <ac:chgData name="Sadek, Ahmed A" userId="S::rt1343bi@go.minnstate.edu::4d0e4fa1-f0c0-4f15-9ac0-3b55d01a9e41" providerId="AD" clId="Web-{26108E60-CAAB-0FE6-4016-0E40E826E0CF}" dt="2021-07-06T14:55:48.170" v="809" actId="1076"/>
          <ac:picMkLst>
            <pc:docMk/>
            <pc:sldMk cId="259690070" sldId="273"/>
            <ac:picMk id="4" creationId="{8CE7B74C-4ED3-42BA-8E6E-550405E42AAF}"/>
          </ac:picMkLst>
        </pc:picChg>
      </pc:sldChg>
      <pc:sldChg chg="addSp delSp modSp new">
        <pc:chgData name="Sadek, Ahmed A" userId="S::rt1343bi@go.minnstate.edu::4d0e4fa1-f0c0-4f15-9ac0-3b55d01a9e41" providerId="AD" clId="Web-{26108E60-CAAB-0FE6-4016-0E40E826E0CF}" dt="2021-07-06T15:19:05.186" v="937"/>
        <pc:sldMkLst>
          <pc:docMk/>
          <pc:sldMk cId="3996136285" sldId="274"/>
        </pc:sldMkLst>
        <pc:spChg chg="mod">
          <ac:chgData name="Sadek, Ahmed A" userId="S::rt1343bi@go.minnstate.edu::4d0e4fa1-f0c0-4f15-9ac0-3b55d01a9e41" providerId="AD" clId="Web-{26108E60-CAAB-0FE6-4016-0E40E826E0CF}" dt="2021-07-06T14:55:58.686" v="825" actId="20577"/>
          <ac:spMkLst>
            <pc:docMk/>
            <pc:sldMk cId="3996136285" sldId="274"/>
            <ac:spMk id="2" creationId="{4FD882E5-FC54-4A3F-866C-0C27E61D18C8}"/>
          </ac:spMkLst>
        </pc:spChg>
        <pc:spChg chg="del">
          <ac:chgData name="Sadek, Ahmed A" userId="S::rt1343bi@go.minnstate.edu::4d0e4fa1-f0c0-4f15-9ac0-3b55d01a9e41" providerId="AD" clId="Web-{26108E60-CAAB-0FE6-4016-0E40E826E0CF}" dt="2021-07-06T14:56:02.264" v="826"/>
          <ac:spMkLst>
            <pc:docMk/>
            <pc:sldMk cId="3996136285" sldId="274"/>
            <ac:spMk id="3" creationId="{41AF877A-20EB-40A5-B74F-8B143993D27A}"/>
          </ac:spMkLst>
        </pc:spChg>
        <pc:spChg chg="add mod">
          <ac:chgData name="Sadek, Ahmed A" userId="S::rt1343bi@go.minnstate.edu::4d0e4fa1-f0c0-4f15-9ac0-3b55d01a9e41" providerId="AD" clId="Web-{26108E60-CAAB-0FE6-4016-0E40E826E0CF}" dt="2021-07-06T15:19:05.186" v="937"/>
          <ac:spMkLst>
            <pc:docMk/>
            <pc:sldMk cId="3996136285" sldId="274"/>
            <ac:spMk id="5" creationId="{28660E62-01A7-4303-AC97-3F2A7D9FBBC5}"/>
          </ac:spMkLst>
        </pc:spChg>
        <pc:picChg chg="add mod modCrop">
          <ac:chgData name="Sadek, Ahmed A" userId="S::rt1343bi@go.minnstate.edu::4d0e4fa1-f0c0-4f15-9ac0-3b55d01a9e41" providerId="AD" clId="Web-{26108E60-CAAB-0FE6-4016-0E40E826E0CF}" dt="2021-07-06T14:57:52.267" v="844" actId="1076"/>
          <ac:picMkLst>
            <pc:docMk/>
            <pc:sldMk cId="3996136285" sldId="274"/>
            <ac:picMk id="4" creationId="{9A9C0817-6BDA-42F1-B105-C693A848D348}"/>
          </ac:picMkLst>
        </pc:picChg>
      </pc:sldChg>
    </pc:docChg>
  </pc:docChgLst>
  <pc:docChgLst>
    <pc:chgData name="Shah, Zawaad M" userId="be73d830-49b9-4bd6-a95c-2788bf36051a" providerId="ADAL" clId="{864B9D4B-2880-4E53-9EC7-444ADB03420E}"/>
    <pc:docChg chg="undo custSel addSld delSld modSld sldOrd">
      <pc:chgData name="Shah, Zawaad M" userId="be73d830-49b9-4bd6-a95c-2788bf36051a" providerId="ADAL" clId="{864B9D4B-2880-4E53-9EC7-444ADB03420E}" dt="2021-07-06T15:01:12.041" v="600" actId="47"/>
      <pc:docMkLst>
        <pc:docMk/>
      </pc:docMkLst>
      <pc:sldChg chg="modSp mod">
        <pc:chgData name="Shah, Zawaad M" userId="be73d830-49b9-4bd6-a95c-2788bf36051a" providerId="ADAL" clId="{864B9D4B-2880-4E53-9EC7-444ADB03420E}" dt="2021-07-06T13:33:21.113" v="53" actId="20577"/>
        <pc:sldMkLst>
          <pc:docMk/>
          <pc:sldMk cId="1477341848" sldId="256"/>
        </pc:sldMkLst>
        <pc:spChg chg="mod">
          <ac:chgData name="Shah, Zawaad M" userId="be73d830-49b9-4bd6-a95c-2788bf36051a" providerId="ADAL" clId="{864B9D4B-2880-4E53-9EC7-444ADB03420E}" dt="2021-07-06T13:33:21.113" v="53" actId="20577"/>
          <ac:spMkLst>
            <pc:docMk/>
            <pc:sldMk cId="1477341848" sldId="256"/>
            <ac:spMk id="2" creationId="{FC945300-EE5D-43B5-8E1C-9AE31908F65D}"/>
          </ac:spMkLst>
        </pc:spChg>
      </pc:sldChg>
      <pc:sldChg chg="addSp delSp modSp mod ord">
        <pc:chgData name="Shah, Zawaad M" userId="be73d830-49b9-4bd6-a95c-2788bf36051a" providerId="ADAL" clId="{864B9D4B-2880-4E53-9EC7-444ADB03420E}" dt="2021-07-06T13:34:57.216" v="88" actId="1076"/>
        <pc:sldMkLst>
          <pc:docMk/>
          <pc:sldMk cId="1723877727" sldId="257"/>
        </pc:sldMkLst>
        <pc:spChg chg="mod">
          <ac:chgData name="Shah, Zawaad M" userId="be73d830-49b9-4bd6-a95c-2788bf36051a" providerId="ADAL" clId="{864B9D4B-2880-4E53-9EC7-444ADB03420E}" dt="2021-07-06T13:34:41.911" v="84" actId="20577"/>
          <ac:spMkLst>
            <pc:docMk/>
            <pc:sldMk cId="1723877727" sldId="257"/>
            <ac:spMk id="2" creationId="{B56E8E2D-F4F2-4D46-B5FF-0E911F00B8D8}"/>
          </ac:spMkLst>
        </pc:spChg>
        <pc:picChg chg="del">
          <ac:chgData name="Shah, Zawaad M" userId="be73d830-49b9-4bd6-a95c-2788bf36051a" providerId="ADAL" clId="{864B9D4B-2880-4E53-9EC7-444ADB03420E}" dt="2021-07-06T13:32:12.027" v="0" actId="478"/>
          <ac:picMkLst>
            <pc:docMk/>
            <pc:sldMk cId="1723877727" sldId="257"/>
            <ac:picMk id="4" creationId="{0CB809FD-4E41-46B5-9BF4-387D87742E04}"/>
          </ac:picMkLst>
        </pc:picChg>
        <pc:picChg chg="add mod">
          <ac:chgData name="Shah, Zawaad M" userId="be73d830-49b9-4bd6-a95c-2788bf36051a" providerId="ADAL" clId="{864B9D4B-2880-4E53-9EC7-444ADB03420E}" dt="2021-07-06T13:34:57.216" v="88" actId="1076"/>
          <ac:picMkLst>
            <pc:docMk/>
            <pc:sldMk cId="1723877727" sldId="257"/>
            <ac:picMk id="5" creationId="{2BDAD4BF-15CE-4F9E-AE8A-CD8873EDCD46}"/>
          </ac:picMkLst>
        </pc:picChg>
      </pc:sldChg>
      <pc:sldChg chg="addSp delSp modSp mod">
        <pc:chgData name="Shah, Zawaad M" userId="be73d830-49b9-4bd6-a95c-2788bf36051a" providerId="ADAL" clId="{864B9D4B-2880-4E53-9EC7-444ADB03420E}" dt="2021-07-06T13:35:28.446" v="123" actId="14100"/>
        <pc:sldMkLst>
          <pc:docMk/>
          <pc:sldMk cId="3681920221" sldId="258"/>
        </pc:sldMkLst>
        <pc:spChg chg="mod">
          <ac:chgData name="Shah, Zawaad M" userId="be73d830-49b9-4bd6-a95c-2788bf36051a" providerId="ADAL" clId="{864B9D4B-2880-4E53-9EC7-444ADB03420E}" dt="2021-07-06T13:35:19.600" v="120" actId="20577"/>
          <ac:spMkLst>
            <pc:docMk/>
            <pc:sldMk cId="3681920221" sldId="258"/>
            <ac:spMk id="2" creationId="{C83135E4-739C-43E7-9153-97D9F88D0FA7}"/>
          </ac:spMkLst>
        </pc:spChg>
        <pc:spChg chg="del mod">
          <ac:chgData name="Shah, Zawaad M" userId="be73d830-49b9-4bd6-a95c-2788bf36051a" providerId="ADAL" clId="{864B9D4B-2880-4E53-9EC7-444ADB03420E}" dt="2021-07-06T13:35:21.776" v="121"/>
          <ac:spMkLst>
            <pc:docMk/>
            <pc:sldMk cId="3681920221" sldId="258"/>
            <ac:spMk id="3" creationId="{10F87654-1DA5-46C8-A2D1-A25DD3F5E823}"/>
          </ac:spMkLst>
        </pc:spChg>
        <pc:picChg chg="add mod">
          <ac:chgData name="Shah, Zawaad M" userId="be73d830-49b9-4bd6-a95c-2788bf36051a" providerId="ADAL" clId="{864B9D4B-2880-4E53-9EC7-444ADB03420E}" dt="2021-07-06T13:35:28.446" v="123" actId="14100"/>
          <ac:picMkLst>
            <pc:docMk/>
            <pc:sldMk cId="3681920221" sldId="258"/>
            <ac:picMk id="5" creationId="{E2E21E2E-72F5-4E11-8532-616EC8413953}"/>
          </ac:picMkLst>
        </pc:picChg>
        <pc:picChg chg="del">
          <ac:chgData name="Shah, Zawaad M" userId="be73d830-49b9-4bd6-a95c-2788bf36051a" providerId="ADAL" clId="{864B9D4B-2880-4E53-9EC7-444ADB03420E}" dt="2021-07-06T13:32:17.051" v="2" actId="478"/>
          <ac:picMkLst>
            <pc:docMk/>
            <pc:sldMk cId="3681920221" sldId="258"/>
            <ac:picMk id="11" creationId="{7A3EF506-E097-4DBA-8859-6AE77987C16A}"/>
          </ac:picMkLst>
        </pc:picChg>
      </pc:sldChg>
      <pc:sldChg chg="modSp mod">
        <pc:chgData name="Shah, Zawaad M" userId="be73d830-49b9-4bd6-a95c-2788bf36051a" providerId="ADAL" clId="{864B9D4B-2880-4E53-9EC7-444ADB03420E}" dt="2021-07-06T14:13:38.683" v="218" actId="20577"/>
        <pc:sldMkLst>
          <pc:docMk/>
          <pc:sldMk cId="2616809189" sldId="259"/>
        </pc:sldMkLst>
        <pc:spChg chg="mod">
          <ac:chgData name="Shah, Zawaad M" userId="be73d830-49b9-4bd6-a95c-2788bf36051a" providerId="ADAL" clId="{864B9D4B-2880-4E53-9EC7-444ADB03420E}" dt="2021-07-06T14:13:38.683" v="218" actId="20577"/>
          <ac:spMkLst>
            <pc:docMk/>
            <pc:sldMk cId="2616809189" sldId="259"/>
            <ac:spMk id="2" creationId="{7C10D41E-5795-4457-A93B-DC00A919145B}"/>
          </ac:spMkLst>
        </pc:spChg>
        <pc:spChg chg="mod">
          <ac:chgData name="Shah, Zawaad M" userId="be73d830-49b9-4bd6-a95c-2788bf36051a" providerId="ADAL" clId="{864B9D4B-2880-4E53-9EC7-444ADB03420E}" dt="2021-07-06T13:32:32.099" v="8" actId="27636"/>
          <ac:spMkLst>
            <pc:docMk/>
            <pc:sldMk cId="2616809189" sldId="259"/>
            <ac:spMk id="6" creationId="{0A324EE4-2338-4205-B8E9-EAC5FE700017}"/>
          </ac:spMkLst>
        </pc:spChg>
      </pc:sldChg>
      <pc:sldChg chg="modSp mod">
        <pc:chgData name="Shah, Zawaad M" userId="be73d830-49b9-4bd6-a95c-2788bf36051a" providerId="ADAL" clId="{864B9D4B-2880-4E53-9EC7-444ADB03420E}" dt="2021-07-06T14:13:06.385" v="202" actId="20577"/>
        <pc:sldMkLst>
          <pc:docMk/>
          <pc:sldMk cId="558462383" sldId="260"/>
        </pc:sldMkLst>
        <pc:spChg chg="mod">
          <ac:chgData name="Shah, Zawaad M" userId="be73d830-49b9-4bd6-a95c-2788bf36051a" providerId="ADAL" clId="{864B9D4B-2880-4E53-9EC7-444ADB03420E}" dt="2021-07-06T14:13:06.385" v="202" actId="20577"/>
          <ac:spMkLst>
            <pc:docMk/>
            <pc:sldMk cId="558462383" sldId="260"/>
            <ac:spMk id="3" creationId="{43531260-5510-4AAD-8B79-2B9E6C118F0C}"/>
          </ac:spMkLst>
        </pc:spChg>
      </pc:sldChg>
      <pc:sldChg chg="addSp delSp modSp mod">
        <pc:chgData name="Shah, Zawaad M" userId="be73d830-49b9-4bd6-a95c-2788bf36051a" providerId="ADAL" clId="{864B9D4B-2880-4E53-9EC7-444ADB03420E}" dt="2021-07-06T13:35:51.062" v="147" actId="14100"/>
        <pc:sldMkLst>
          <pc:docMk/>
          <pc:sldMk cId="1629007795" sldId="262"/>
        </pc:sldMkLst>
        <pc:spChg chg="mod">
          <ac:chgData name="Shah, Zawaad M" userId="be73d830-49b9-4bd6-a95c-2788bf36051a" providerId="ADAL" clId="{864B9D4B-2880-4E53-9EC7-444ADB03420E}" dt="2021-07-06T13:35:35.585" v="144" actId="20577"/>
          <ac:spMkLst>
            <pc:docMk/>
            <pc:sldMk cId="1629007795" sldId="262"/>
            <ac:spMk id="2" creationId="{775C550C-AC38-49C8-80C1-49EA4ECC09D9}"/>
          </ac:spMkLst>
        </pc:spChg>
        <pc:picChg chg="add mod">
          <ac:chgData name="Shah, Zawaad M" userId="be73d830-49b9-4bd6-a95c-2788bf36051a" providerId="ADAL" clId="{864B9D4B-2880-4E53-9EC7-444ADB03420E}" dt="2021-07-06T13:35:51.062" v="147" actId="14100"/>
          <ac:picMkLst>
            <pc:docMk/>
            <pc:sldMk cId="1629007795" sldId="262"/>
            <ac:picMk id="4" creationId="{24987889-2857-40C2-B50E-475EB74F99CE}"/>
          </ac:picMkLst>
        </pc:picChg>
        <pc:picChg chg="del">
          <ac:chgData name="Shah, Zawaad M" userId="be73d830-49b9-4bd6-a95c-2788bf36051a" providerId="ADAL" clId="{864B9D4B-2880-4E53-9EC7-444ADB03420E}" dt="2021-07-06T13:32:25.583" v="5" actId="478"/>
          <ac:picMkLst>
            <pc:docMk/>
            <pc:sldMk cId="1629007795" sldId="262"/>
            <ac:picMk id="5" creationId="{9DCDB5E4-7670-47A8-A6EF-20905EFEB6A2}"/>
          </ac:picMkLst>
        </pc:picChg>
      </pc:sldChg>
      <pc:sldChg chg="delSp del mod">
        <pc:chgData name="Shah, Zawaad M" userId="be73d830-49b9-4bd6-a95c-2788bf36051a" providerId="ADAL" clId="{864B9D4B-2880-4E53-9EC7-444ADB03420E}" dt="2021-07-06T14:21:31.616" v="219" actId="47"/>
        <pc:sldMkLst>
          <pc:docMk/>
          <pc:sldMk cId="183793180" sldId="263"/>
        </pc:sldMkLst>
        <pc:picChg chg="del">
          <ac:chgData name="Shah, Zawaad M" userId="be73d830-49b9-4bd6-a95c-2788bf36051a" providerId="ADAL" clId="{864B9D4B-2880-4E53-9EC7-444ADB03420E}" dt="2021-07-06T14:13:27.949" v="206" actId="478"/>
          <ac:picMkLst>
            <pc:docMk/>
            <pc:sldMk cId="183793180" sldId="263"/>
            <ac:picMk id="5" creationId="{2B2C4211-1CAA-418D-B07B-220D73125340}"/>
          </ac:picMkLst>
        </pc:picChg>
      </pc:sldChg>
      <pc:sldChg chg="addSp delSp modSp mod">
        <pc:chgData name="Shah, Zawaad M" userId="be73d830-49b9-4bd6-a95c-2788bf36051a" providerId="ADAL" clId="{864B9D4B-2880-4E53-9EC7-444ADB03420E}" dt="2021-07-06T15:01:05.999" v="599"/>
        <pc:sldMkLst>
          <pc:docMk/>
          <pc:sldMk cId="2183569515" sldId="264"/>
        </pc:sldMkLst>
        <pc:spChg chg="mod">
          <ac:chgData name="Shah, Zawaad M" userId="be73d830-49b9-4bd6-a95c-2788bf36051a" providerId="ADAL" clId="{864B9D4B-2880-4E53-9EC7-444ADB03420E}" dt="2021-07-06T14:13:21.212" v="204" actId="20577"/>
          <ac:spMkLst>
            <pc:docMk/>
            <pc:sldMk cId="2183569515" sldId="264"/>
            <ac:spMk id="2" creationId="{6D23B11D-8E53-41D9-8CA1-E59ADF4D0B3E}"/>
          </ac:spMkLst>
        </pc:spChg>
        <pc:picChg chg="add mod">
          <ac:chgData name="Shah, Zawaad M" userId="be73d830-49b9-4bd6-a95c-2788bf36051a" providerId="ADAL" clId="{864B9D4B-2880-4E53-9EC7-444ADB03420E}" dt="2021-07-06T15:01:05.999" v="599"/>
          <ac:picMkLst>
            <pc:docMk/>
            <pc:sldMk cId="2183569515" sldId="264"/>
            <ac:picMk id="4" creationId="{8DF0DF0F-4D52-4F01-A0D0-2D859319B90A}"/>
          </ac:picMkLst>
        </pc:picChg>
        <pc:picChg chg="del">
          <ac:chgData name="Shah, Zawaad M" userId="be73d830-49b9-4bd6-a95c-2788bf36051a" providerId="ADAL" clId="{864B9D4B-2880-4E53-9EC7-444ADB03420E}" dt="2021-07-06T14:13:23.427" v="205" actId="478"/>
          <ac:picMkLst>
            <pc:docMk/>
            <pc:sldMk cId="2183569515" sldId="264"/>
            <ac:picMk id="5" creationId="{D6E2C0DA-14DB-4DCC-9776-1686891DECFD}"/>
          </ac:picMkLst>
        </pc:picChg>
      </pc:sldChg>
      <pc:sldChg chg="modSp new mod">
        <pc:chgData name="Shah, Zawaad M" userId="be73d830-49b9-4bd6-a95c-2788bf36051a" providerId="ADAL" clId="{864B9D4B-2880-4E53-9EC7-444ADB03420E}" dt="2021-07-06T14:48:03.647" v="483" actId="20577"/>
        <pc:sldMkLst>
          <pc:docMk/>
          <pc:sldMk cId="1622347276" sldId="267"/>
        </pc:sldMkLst>
        <pc:spChg chg="mod">
          <ac:chgData name="Shah, Zawaad M" userId="be73d830-49b9-4bd6-a95c-2788bf36051a" providerId="ADAL" clId="{864B9D4B-2880-4E53-9EC7-444ADB03420E}" dt="2021-07-06T14:38:52.184" v="236" actId="20577"/>
          <ac:spMkLst>
            <pc:docMk/>
            <pc:sldMk cId="1622347276" sldId="267"/>
            <ac:spMk id="2" creationId="{66AD22A8-0ADF-4290-A70D-65B1D8619B31}"/>
          </ac:spMkLst>
        </pc:spChg>
        <pc:spChg chg="mod">
          <ac:chgData name="Shah, Zawaad M" userId="be73d830-49b9-4bd6-a95c-2788bf36051a" providerId="ADAL" clId="{864B9D4B-2880-4E53-9EC7-444ADB03420E}" dt="2021-07-06T14:48:03.647" v="483" actId="20577"/>
          <ac:spMkLst>
            <pc:docMk/>
            <pc:sldMk cId="1622347276" sldId="267"/>
            <ac:spMk id="3" creationId="{58BDCC61-E4C1-4569-B0A9-ACB338F43286}"/>
          </ac:spMkLst>
        </pc:spChg>
      </pc:sldChg>
      <pc:sldChg chg="modSp mod">
        <pc:chgData name="Shah, Zawaad M" userId="be73d830-49b9-4bd6-a95c-2788bf36051a" providerId="ADAL" clId="{864B9D4B-2880-4E53-9EC7-444ADB03420E}" dt="2021-07-06T14:40:58.569" v="418" actId="313"/>
        <pc:sldMkLst>
          <pc:docMk/>
          <pc:sldMk cId="1879745377" sldId="268"/>
        </pc:sldMkLst>
        <pc:spChg chg="mod">
          <ac:chgData name="Shah, Zawaad M" userId="be73d830-49b9-4bd6-a95c-2788bf36051a" providerId="ADAL" clId="{864B9D4B-2880-4E53-9EC7-444ADB03420E}" dt="2021-07-06T14:40:58.569" v="418" actId="313"/>
          <ac:spMkLst>
            <pc:docMk/>
            <pc:sldMk cId="1879745377" sldId="268"/>
            <ac:spMk id="2" creationId="{31B34BF8-6F71-4F55-9012-5C563E65E973}"/>
          </ac:spMkLst>
        </pc:spChg>
      </pc:sldChg>
      <pc:sldChg chg="addSp delSp modSp new del mod">
        <pc:chgData name="Shah, Zawaad M" userId="be73d830-49b9-4bd6-a95c-2788bf36051a" providerId="ADAL" clId="{864B9D4B-2880-4E53-9EC7-444ADB03420E}" dt="2021-07-06T15:01:12.041" v="600" actId="47"/>
        <pc:sldMkLst>
          <pc:docMk/>
          <pc:sldMk cId="2534439208" sldId="270"/>
        </pc:sldMkLst>
        <pc:spChg chg="mod">
          <ac:chgData name="Shah, Zawaad M" userId="be73d830-49b9-4bd6-a95c-2788bf36051a" providerId="ADAL" clId="{864B9D4B-2880-4E53-9EC7-444ADB03420E}" dt="2021-07-06T14:48:42.223" v="511" actId="20577"/>
          <ac:spMkLst>
            <pc:docMk/>
            <pc:sldMk cId="2534439208" sldId="270"/>
            <ac:spMk id="2" creationId="{101EFB9A-64E8-47B5-892B-BF6E38DF3957}"/>
          </ac:spMkLst>
        </pc:spChg>
        <pc:picChg chg="add del mod">
          <ac:chgData name="Shah, Zawaad M" userId="be73d830-49b9-4bd6-a95c-2788bf36051a" providerId="ADAL" clId="{864B9D4B-2880-4E53-9EC7-444ADB03420E}" dt="2021-07-06T15:01:02.406" v="598" actId="21"/>
          <ac:picMkLst>
            <pc:docMk/>
            <pc:sldMk cId="2534439208" sldId="270"/>
            <ac:picMk id="5" creationId="{CD52CA49-5996-44EF-BDB5-675E6BEA4EF1}"/>
          </ac:picMkLst>
        </pc:picChg>
      </pc:sldChg>
      <pc:sldChg chg="addSp delSp modSp new mod">
        <pc:chgData name="Shah, Zawaad M" userId="be73d830-49b9-4bd6-a95c-2788bf36051a" providerId="ADAL" clId="{864B9D4B-2880-4E53-9EC7-444ADB03420E}" dt="2021-07-06T14:59:07.952" v="597" actId="20577"/>
        <pc:sldMkLst>
          <pc:docMk/>
          <pc:sldMk cId="1530876234" sldId="271"/>
        </pc:sldMkLst>
        <pc:spChg chg="mod">
          <ac:chgData name="Shah, Zawaad M" userId="be73d830-49b9-4bd6-a95c-2788bf36051a" providerId="ADAL" clId="{864B9D4B-2880-4E53-9EC7-444ADB03420E}" dt="2021-07-06T14:52:14.544" v="526" actId="20577"/>
          <ac:spMkLst>
            <pc:docMk/>
            <pc:sldMk cId="1530876234" sldId="271"/>
            <ac:spMk id="2" creationId="{0B905122-7200-4C6F-9E4F-5DFE0594FD0A}"/>
          </ac:spMkLst>
        </pc:spChg>
        <pc:spChg chg="del">
          <ac:chgData name="Shah, Zawaad M" userId="be73d830-49b9-4bd6-a95c-2788bf36051a" providerId="ADAL" clId="{864B9D4B-2880-4E53-9EC7-444ADB03420E}" dt="2021-07-06T14:52:16.793" v="527"/>
          <ac:spMkLst>
            <pc:docMk/>
            <pc:sldMk cId="1530876234" sldId="271"/>
            <ac:spMk id="3" creationId="{E0034CD5-1F03-4D49-9238-9CE7579B011B}"/>
          </ac:spMkLst>
        </pc:spChg>
        <pc:spChg chg="mod">
          <ac:chgData name="Shah, Zawaad M" userId="be73d830-49b9-4bd6-a95c-2788bf36051a" providerId="ADAL" clId="{864B9D4B-2880-4E53-9EC7-444ADB03420E}" dt="2021-07-06T14:58:38.645" v="581" actId="20577"/>
          <ac:spMkLst>
            <pc:docMk/>
            <pc:sldMk cId="1530876234" sldId="271"/>
            <ac:spMk id="9" creationId="{5E259954-13A3-4817-93FB-8E82B9CA2E9C}"/>
          </ac:spMkLst>
        </pc:spChg>
        <pc:spChg chg="add mod">
          <ac:chgData name="Shah, Zawaad M" userId="be73d830-49b9-4bd6-a95c-2788bf36051a" providerId="ADAL" clId="{864B9D4B-2880-4E53-9EC7-444ADB03420E}" dt="2021-07-06T14:59:07.952" v="597" actId="20577"/>
          <ac:spMkLst>
            <pc:docMk/>
            <pc:sldMk cId="1530876234" sldId="271"/>
            <ac:spMk id="16" creationId="{3633A0DE-1056-4FE2-AFF3-2229B094942B}"/>
          </ac:spMkLst>
        </pc:spChg>
        <pc:picChg chg="mod">
          <ac:chgData name="Shah, Zawaad M" userId="be73d830-49b9-4bd6-a95c-2788bf36051a" providerId="ADAL" clId="{864B9D4B-2880-4E53-9EC7-444ADB03420E}" dt="2021-07-06T14:58:55.945" v="584" actId="1076"/>
          <ac:picMkLst>
            <pc:docMk/>
            <pc:sldMk cId="1530876234" sldId="271"/>
            <ac:picMk id="2" creationId="{B57A2CFE-8F6F-48F4-8062-FD4F47FAA89C}"/>
          </ac:picMkLst>
        </pc:picChg>
        <pc:picChg chg="add mod">
          <ac:chgData name="Shah, Zawaad M" userId="be73d830-49b9-4bd6-a95c-2788bf36051a" providerId="ADAL" clId="{864B9D4B-2880-4E53-9EC7-444ADB03420E}" dt="2021-07-06T14:52:17.686" v="529" actId="962"/>
          <ac:picMkLst>
            <pc:docMk/>
            <pc:sldMk cId="1530876234" sldId="271"/>
            <ac:picMk id="5" creationId="{50DCFE20-DE3A-47AA-9D78-4FE7DA848CF1}"/>
          </ac:picMkLst>
        </pc:picChg>
        <pc:picChg chg="add del mod">
          <ac:chgData name="Shah, Zawaad M" userId="be73d830-49b9-4bd6-a95c-2788bf36051a" providerId="ADAL" clId="{864B9D4B-2880-4E53-9EC7-444ADB03420E}" dt="2021-07-06T14:54:41.648" v="579" actId="478"/>
          <ac:picMkLst>
            <pc:docMk/>
            <pc:sldMk cId="1530876234" sldId="271"/>
            <ac:picMk id="8" creationId="{82B574A5-3E4E-41D4-85F8-F1EE319ECA7A}"/>
          </ac:picMkLst>
        </pc:picChg>
        <pc:picChg chg="add del mod">
          <ac:chgData name="Shah, Zawaad M" userId="be73d830-49b9-4bd6-a95c-2788bf36051a" providerId="ADAL" clId="{864B9D4B-2880-4E53-9EC7-444ADB03420E}" dt="2021-07-06T14:54:01.426" v="567" actId="478"/>
          <ac:picMkLst>
            <pc:docMk/>
            <pc:sldMk cId="1530876234" sldId="271"/>
            <ac:picMk id="11" creationId="{EE2ECF6A-232E-44F6-A6C9-F2CD884A451F}"/>
          </ac:picMkLst>
        </pc:picChg>
        <pc:picChg chg="add del mod">
          <ac:chgData name="Shah, Zawaad M" userId="be73d830-49b9-4bd6-a95c-2788bf36051a" providerId="ADAL" clId="{864B9D4B-2880-4E53-9EC7-444ADB03420E}" dt="2021-07-06T14:54:19.522" v="573" actId="478"/>
          <ac:picMkLst>
            <pc:docMk/>
            <pc:sldMk cId="1530876234" sldId="271"/>
            <ac:picMk id="13" creationId="{AD294F2D-5EA2-45D6-8E7E-09059F5A258C}"/>
          </ac:picMkLst>
        </pc:picChg>
        <pc:picChg chg="add mod">
          <ac:chgData name="Shah, Zawaad M" userId="be73d830-49b9-4bd6-a95c-2788bf36051a" providerId="ADAL" clId="{864B9D4B-2880-4E53-9EC7-444ADB03420E}" dt="2021-07-06T14:58:33.902" v="580" actId="1076"/>
          <ac:picMkLst>
            <pc:docMk/>
            <pc:sldMk cId="1530876234" sldId="271"/>
            <ac:picMk id="15" creationId="{342F24BB-DDCC-49D5-875F-9035A7258FFE}"/>
          </ac:picMkLst>
        </pc:picChg>
      </pc:sldChg>
      <pc:sldChg chg="addSp delSp modSp new del mod">
        <pc:chgData name="Shah, Zawaad M" userId="be73d830-49b9-4bd6-a95c-2788bf36051a" providerId="ADAL" clId="{864B9D4B-2880-4E53-9EC7-444ADB03420E}" dt="2021-07-06T14:53:31.350" v="560" actId="47"/>
        <pc:sldMkLst>
          <pc:docMk/>
          <pc:sldMk cId="2926669485" sldId="273"/>
        </pc:sldMkLst>
        <pc:spChg chg="mod">
          <ac:chgData name="Shah, Zawaad M" userId="be73d830-49b9-4bd6-a95c-2788bf36051a" providerId="ADAL" clId="{864B9D4B-2880-4E53-9EC7-444ADB03420E}" dt="2021-07-06T14:52:56.704" v="553" actId="20577"/>
          <ac:spMkLst>
            <pc:docMk/>
            <pc:sldMk cId="2926669485" sldId="273"/>
            <ac:spMk id="2" creationId="{FFFE211E-3727-47D9-9F69-D71DCE87FC53}"/>
          </ac:spMkLst>
        </pc:spChg>
        <pc:spChg chg="del">
          <ac:chgData name="Shah, Zawaad M" userId="be73d830-49b9-4bd6-a95c-2788bf36051a" providerId="ADAL" clId="{864B9D4B-2880-4E53-9EC7-444ADB03420E}" dt="2021-07-06T14:52:46.742" v="531"/>
          <ac:spMkLst>
            <pc:docMk/>
            <pc:sldMk cId="2926669485" sldId="273"/>
            <ac:spMk id="3" creationId="{54EADAD9-F767-4CE4-B5B7-2A8BBDD1D55A}"/>
          </ac:spMkLst>
        </pc:spChg>
        <pc:spChg chg="add mod">
          <ac:chgData name="Shah, Zawaad M" userId="be73d830-49b9-4bd6-a95c-2788bf36051a" providerId="ADAL" clId="{864B9D4B-2880-4E53-9EC7-444ADB03420E}" dt="2021-07-06T14:53:18.005" v="555" actId="21"/>
          <ac:spMkLst>
            <pc:docMk/>
            <pc:sldMk cId="2926669485" sldId="273"/>
            <ac:spMk id="7" creationId="{DDD3E513-0AD3-463F-AA36-E531FE0FD893}"/>
          </ac:spMkLst>
        </pc:spChg>
        <pc:picChg chg="add del mod">
          <ac:chgData name="Shah, Zawaad M" userId="be73d830-49b9-4bd6-a95c-2788bf36051a" providerId="ADAL" clId="{864B9D4B-2880-4E53-9EC7-444ADB03420E}" dt="2021-07-06T14:53:18.005" v="555" actId="21"/>
          <ac:picMkLst>
            <pc:docMk/>
            <pc:sldMk cId="2926669485" sldId="273"/>
            <ac:picMk id="5" creationId="{570E8178-70AD-4647-947E-E4C338C317E2}"/>
          </ac:picMkLst>
        </pc:picChg>
      </pc:sldChg>
      <pc:sldChg chg="new add del">
        <pc:chgData name="Shah, Zawaad M" userId="be73d830-49b9-4bd6-a95c-2788bf36051a" providerId="ADAL" clId="{864B9D4B-2880-4E53-9EC7-444ADB03420E}" dt="2021-07-06T14:53:41.817" v="563" actId="47"/>
        <pc:sldMkLst>
          <pc:docMk/>
          <pc:sldMk cId="225165809" sldId="274"/>
        </pc:sldMkLst>
      </pc:sldChg>
    </pc:docChg>
  </pc:docChgLst>
  <pc:docChgLst>
    <pc:chgData name="Sadek, Ahmed A" userId="S::rt1343bi@go.minnstate.edu::4d0e4fa1-f0c0-4f15-9ac0-3b55d01a9e41" providerId="AD" clId="Web-{C7D2C431-E0D2-45AD-72D9-9D99712B47AA}"/>
    <pc:docChg chg="modSld">
      <pc:chgData name="Sadek, Ahmed A" userId="S::rt1343bi@go.minnstate.edu::4d0e4fa1-f0c0-4f15-9ac0-3b55d01a9e41" providerId="AD" clId="Web-{C7D2C431-E0D2-45AD-72D9-9D99712B47AA}" dt="2021-07-06T13:35:35.925" v="7" actId="20577"/>
      <pc:docMkLst>
        <pc:docMk/>
      </pc:docMkLst>
      <pc:sldChg chg="modSp">
        <pc:chgData name="Sadek, Ahmed A" userId="S::rt1343bi@go.minnstate.edu::4d0e4fa1-f0c0-4f15-9ac0-3b55d01a9e41" providerId="AD" clId="Web-{C7D2C431-E0D2-45AD-72D9-9D99712B47AA}" dt="2021-07-06T13:35:35.925" v="7" actId="20577"/>
        <pc:sldMkLst>
          <pc:docMk/>
          <pc:sldMk cId="1477341848" sldId="256"/>
        </pc:sldMkLst>
        <pc:spChg chg="mod">
          <ac:chgData name="Sadek, Ahmed A" userId="S::rt1343bi@go.minnstate.edu::4d0e4fa1-f0c0-4f15-9ac0-3b55d01a9e41" providerId="AD" clId="Web-{C7D2C431-E0D2-45AD-72D9-9D99712B47AA}" dt="2021-07-06T13:35:35.925" v="7" actId="20577"/>
          <ac:spMkLst>
            <pc:docMk/>
            <pc:sldMk cId="1477341848" sldId="256"/>
            <ac:spMk id="2" creationId="{FC945300-EE5D-43B5-8E1C-9AE31908F65D}"/>
          </ac:spMkLst>
        </pc:spChg>
      </pc:sldChg>
    </pc:docChg>
  </pc:docChgLst>
  <pc:docChgLst>
    <pc:chgData name="Long, Amanda" userId="S::nh0246tu@go.minnstate.edu::feef4007-77b4-4747-aca0-a15060c2191c" providerId="AD" clId="Web-{56D53B40-D2B2-4A74-986D-87E0418DB55D}"/>
    <pc:docChg chg="addSld delSld modSld">
      <pc:chgData name="Long, Amanda" userId="S::nh0246tu@go.minnstate.edu::feef4007-77b4-4747-aca0-a15060c2191c" providerId="AD" clId="Web-{56D53B40-D2B2-4A74-986D-87E0418DB55D}" dt="2021-07-06T15:03:12.405" v="120" actId="20577"/>
      <pc:docMkLst>
        <pc:docMk/>
      </pc:docMkLst>
      <pc:sldChg chg="addSp modSp">
        <pc:chgData name="Long, Amanda" userId="S::nh0246tu@go.minnstate.edu::feef4007-77b4-4747-aca0-a15060c2191c" providerId="AD" clId="Web-{56D53B40-D2B2-4A74-986D-87E0418DB55D}" dt="2021-07-06T14:34:34.832" v="27" actId="20577"/>
        <pc:sldMkLst>
          <pc:docMk/>
          <pc:sldMk cId="2616809189" sldId="259"/>
        </pc:sldMkLst>
        <pc:spChg chg="mod">
          <ac:chgData name="Long, Amanda" userId="S::nh0246tu@go.minnstate.edu::feef4007-77b4-4747-aca0-a15060c2191c" providerId="AD" clId="Web-{56D53B40-D2B2-4A74-986D-87E0418DB55D}" dt="2021-07-06T14:34:34.832" v="27" actId="20577"/>
          <ac:spMkLst>
            <pc:docMk/>
            <pc:sldMk cId="2616809189" sldId="259"/>
            <ac:spMk id="2" creationId="{7C10D41E-5795-4457-A93B-DC00A919145B}"/>
          </ac:spMkLst>
        </pc:spChg>
        <pc:picChg chg="add mod">
          <ac:chgData name="Long, Amanda" userId="S::nh0246tu@go.minnstate.edu::feef4007-77b4-4747-aca0-a15060c2191c" providerId="AD" clId="Web-{56D53B40-D2B2-4A74-986D-87E0418DB55D}" dt="2021-07-06T14:27:53.521" v="4" actId="1076"/>
          <ac:picMkLst>
            <pc:docMk/>
            <pc:sldMk cId="2616809189" sldId="259"/>
            <ac:picMk id="3" creationId="{C6DB5DBB-693A-462F-8ABF-F0B32C074628}"/>
          </ac:picMkLst>
        </pc:picChg>
      </pc:sldChg>
      <pc:sldChg chg="modSp new del">
        <pc:chgData name="Long, Amanda" userId="S::nh0246tu@go.minnstate.edu::feef4007-77b4-4747-aca0-a15060c2191c" providerId="AD" clId="Web-{56D53B40-D2B2-4A74-986D-87E0418DB55D}" dt="2021-07-06T14:50:39.929" v="100"/>
        <pc:sldMkLst>
          <pc:docMk/>
          <pc:sldMk cId="1879745377" sldId="268"/>
        </pc:sldMkLst>
        <pc:spChg chg="mod">
          <ac:chgData name="Long, Amanda" userId="S::nh0246tu@go.minnstate.edu::feef4007-77b4-4747-aca0-a15060c2191c" providerId="AD" clId="Web-{56D53B40-D2B2-4A74-986D-87E0418DB55D}" dt="2021-07-06T14:39:45.185" v="55" actId="20577"/>
          <ac:spMkLst>
            <pc:docMk/>
            <pc:sldMk cId="1879745377" sldId="268"/>
            <ac:spMk id="2" creationId="{31B34BF8-6F71-4F55-9012-5C563E65E973}"/>
          </ac:spMkLst>
        </pc:spChg>
        <pc:spChg chg="mod">
          <ac:chgData name="Long, Amanda" userId="S::nh0246tu@go.minnstate.edu::feef4007-77b4-4747-aca0-a15060c2191c" providerId="AD" clId="Web-{56D53B40-D2B2-4A74-986D-87E0418DB55D}" dt="2021-07-06T14:44:01.541" v="97" actId="20577"/>
          <ac:spMkLst>
            <pc:docMk/>
            <pc:sldMk cId="1879745377" sldId="268"/>
            <ac:spMk id="3" creationId="{051C9030-62BE-4948-A3AB-B807EFD62A21}"/>
          </ac:spMkLst>
        </pc:spChg>
      </pc:sldChg>
      <pc:sldChg chg="modSp">
        <pc:chgData name="Long, Amanda" userId="S::nh0246tu@go.minnstate.edu::feef4007-77b4-4747-aca0-a15060c2191c" providerId="AD" clId="Web-{56D53B40-D2B2-4A74-986D-87E0418DB55D}" dt="2021-07-06T14:50:36.757" v="99" actId="20577"/>
        <pc:sldMkLst>
          <pc:docMk/>
          <pc:sldMk cId="2297422583" sldId="269"/>
        </pc:sldMkLst>
        <pc:spChg chg="mod">
          <ac:chgData name="Long, Amanda" userId="S::nh0246tu@go.minnstate.edu::feef4007-77b4-4747-aca0-a15060c2191c" providerId="AD" clId="Web-{56D53B40-D2B2-4A74-986D-87E0418DB55D}" dt="2021-07-06T14:50:36.757" v="99" actId="20577"/>
          <ac:spMkLst>
            <pc:docMk/>
            <pc:sldMk cId="2297422583" sldId="269"/>
            <ac:spMk id="3" creationId="{AAF29F1F-2B29-4E2E-8FF1-3938345EB443}"/>
          </ac:spMkLst>
        </pc:spChg>
      </pc:sldChg>
      <pc:sldChg chg="addSp modSp">
        <pc:chgData name="Long, Amanda" userId="S::nh0246tu@go.minnstate.edu::feef4007-77b4-4747-aca0-a15060c2191c" providerId="AD" clId="Web-{56D53B40-D2B2-4A74-986D-87E0418DB55D}" dt="2021-07-06T14:58:08.317" v="117" actId="20577"/>
        <pc:sldMkLst>
          <pc:docMk/>
          <pc:sldMk cId="1530876234" sldId="271"/>
        </pc:sldMkLst>
        <pc:spChg chg="mod">
          <ac:chgData name="Long, Amanda" userId="S::nh0246tu@go.minnstate.edu::feef4007-77b4-4747-aca0-a15060c2191c" providerId="AD" clId="Web-{56D53B40-D2B2-4A74-986D-87E0418DB55D}" dt="2021-07-06T14:57:55.458" v="110" actId="1076"/>
          <ac:spMkLst>
            <pc:docMk/>
            <pc:sldMk cId="1530876234" sldId="271"/>
            <ac:spMk id="7" creationId="{13FBE2E4-AF08-4C02-B757-9E51BC93A044}"/>
          </ac:spMkLst>
        </pc:spChg>
        <pc:spChg chg="add mod">
          <ac:chgData name="Long, Amanda" userId="S::nh0246tu@go.minnstate.edu::feef4007-77b4-4747-aca0-a15060c2191c" providerId="AD" clId="Web-{56D53B40-D2B2-4A74-986D-87E0418DB55D}" dt="2021-07-06T14:58:08.317" v="117" actId="20577"/>
          <ac:spMkLst>
            <pc:docMk/>
            <pc:sldMk cId="1530876234" sldId="271"/>
            <ac:spMk id="12" creationId="{80F8ACB1-75C2-4DF0-ACA5-AC3E85698EAF}"/>
          </ac:spMkLst>
        </pc:spChg>
        <pc:picChg chg="add mod">
          <ac:chgData name="Long, Amanda" userId="S::nh0246tu@go.minnstate.edu::feef4007-77b4-4747-aca0-a15060c2191c" providerId="AD" clId="Web-{56D53B40-D2B2-4A74-986D-87E0418DB55D}" dt="2021-07-06T14:57:34.176" v="108" actId="1076"/>
          <ac:picMkLst>
            <pc:docMk/>
            <pc:sldMk cId="1530876234" sldId="271"/>
            <ac:picMk id="2" creationId="{B57A2CFE-8F6F-48F4-8062-FD4F47FAA89C}"/>
          </ac:picMkLst>
        </pc:picChg>
        <pc:picChg chg="add mod">
          <ac:chgData name="Long, Amanda" userId="S::nh0246tu@go.minnstate.edu::feef4007-77b4-4747-aca0-a15060c2191c" providerId="AD" clId="Web-{56D53B40-D2B2-4A74-986D-87E0418DB55D}" dt="2021-07-06T14:57:55.489" v="111" actId="1076"/>
          <ac:picMkLst>
            <pc:docMk/>
            <pc:sldMk cId="1530876234" sldId="271"/>
            <ac:picMk id="4" creationId="{CF04AD83-527E-40D8-95AF-8D624A61B87D}"/>
          </ac:picMkLst>
        </pc:picChg>
        <pc:picChg chg="mod">
          <ac:chgData name="Long, Amanda" userId="S::nh0246tu@go.minnstate.edu::feef4007-77b4-4747-aca0-a15060c2191c" providerId="AD" clId="Web-{56D53B40-D2B2-4A74-986D-87E0418DB55D}" dt="2021-07-06T14:57:55.458" v="109" actId="1076"/>
          <ac:picMkLst>
            <pc:docMk/>
            <pc:sldMk cId="1530876234" sldId="271"/>
            <ac:picMk id="5" creationId="{50DCFE20-DE3A-47AA-9D78-4FE7DA848CF1}"/>
          </ac:picMkLst>
        </pc:picChg>
      </pc:sldChg>
      <pc:sldChg chg="modSp">
        <pc:chgData name="Long, Amanda" userId="S::nh0246tu@go.minnstate.edu::feef4007-77b4-4747-aca0-a15060c2191c" providerId="AD" clId="Web-{56D53B40-D2B2-4A74-986D-87E0418DB55D}" dt="2021-07-06T15:03:12.405" v="120" actId="20577"/>
        <pc:sldMkLst>
          <pc:docMk/>
          <pc:sldMk cId="3996136285" sldId="274"/>
        </pc:sldMkLst>
        <pc:spChg chg="mod">
          <ac:chgData name="Long, Amanda" userId="S::nh0246tu@go.minnstate.edu::feef4007-77b4-4747-aca0-a15060c2191c" providerId="AD" clId="Web-{56D53B40-D2B2-4A74-986D-87E0418DB55D}" dt="2021-07-06T15:03:12.405" v="120" actId="20577"/>
          <ac:spMkLst>
            <pc:docMk/>
            <pc:sldMk cId="3996136285" sldId="274"/>
            <ac:spMk id="2" creationId="{4FD882E5-FC54-4A3F-866C-0C27E61D18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4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02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80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8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0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0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4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5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3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E082-225A-46F7-93A9-AA6F9696788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69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aldependencies.org/docs/u/pos/&#8203;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45300-EE5D-43B5-8E1C-9AE31908F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460" y="1122363"/>
            <a:ext cx="9794907" cy="30273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/>
              <a:t>Sprint 2 -Team 4</a:t>
            </a:r>
            <a:br>
              <a:rPr lang="en-US" sz="5400"/>
            </a:br>
            <a:r>
              <a:rPr lang="en-US" sz="5400"/>
              <a:t>Text Mining</a:t>
            </a:r>
            <a:br>
              <a:rPr lang="en-US" sz="5400"/>
            </a:br>
            <a:r>
              <a:rPr lang="en-US" sz="5400"/>
              <a:t>System requirements gathering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E6BC3-39FE-43A7-9585-485F0F45B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Ahmed Ashraf Sadek, Amanda Long, Zawaad Shah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7734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F468-DD76-4F73-ACA6-BA8952B3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Python &amp; Anaconda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E68E05-5885-422F-AFA7-B5CC02EB4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800" y="2089066"/>
            <a:ext cx="7389248" cy="4153319"/>
          </a:xfrm>
        </p:spPr>
      </p:pic>
    </p:spTree>
    <p:extLst>
      <p:ext uri="{BB962C8B-B14F-4D97-AF65-F5344CB8AC3E}">
        <p14:creationId xmlns:p14="http://schemas.microsoft.com/office/powerpoint/2010/main" val="241861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499A-518E-4756-85B0-E9F2E179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Spacy in python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CE7B74C-4ED3-42BA-8E6E-550405E42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3" r="119" b="5053"/>
          <a:stretch/>
        </p:blipFill>
        <p:spPr>
          <a:xfrm>
            <a:off x="894208" y="1709467"/>
            <a:ext cx="10111728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82E5-FC54-4A3F-866C-0C27E61D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</a:t>
            </a:r>
            <a:r>
              <a:rPr lang="en-US" dirty="0"/>
              <a:t>Spacy initial test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A9C0817-6BDA-42F1-B105-C693A848D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" r="24694" b="54985"/>
          <a:stretch/>
        </p:blipFill>
        <p:spPr>
          <a:xfrm>
            <a:off x="793673" y="1995190"/>
            <a:ext cx="10423635" cy="3527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660E62-01A7-4303-AC97-3F2A7D9FBBC5}"/>
              </a:ext>
            </a:extLst>
          </p:cNvPr>
          <p:cNvSpPr txBox="1"/>
          <p:nvPr/>
        </p:nvSpPr>
        <p:spPr>
          <a:xfrm>
            <a:off x="3438969" y="5727088"/>
            <a:ext cx="532147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3"/>
              </a:rPr>
              <a:t>Universal Part of Speech (POS) Tags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3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B11D-8E53-41D9-8CA1-E59ADF4D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2 – Done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0DF0F-4D52-4F01-A0D0-2D859319B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817" y="1689754"/>
            <a:ext cx="9493188" cy="46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6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BA96-AE33-4BEA-80DF-762B8B4C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Sprint – Proposed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31260-5510-4AAD-8B79-2B9E6C118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</a:pPr>
            <a:r>
              <a:rPr lang="en-US" sz="2200" spc="10" dirty="0"/>
              <a:t>Updated Database Design and Implementation</a:t>
            </a:r>
          </a:p>
          <a:p>
            <a:pPr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</a:pPr>
            <a:r>
              <a:rPr lang="en-US" sz="2200" spc="10" dirty="0"/>
              <a:t>Enforcing Data Governance Rules &amp; Constraints</a:t>
            </a:r>
          </a:p>
          <a:p>
            <a:pPr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</a:pPr>
            <a:r>
              <a:rPr lang="en-US" sz="2200" spc="10" dirty="0"/>
              <a:t>Connection to Python from MS SQL Server to pull and push the data.</a:t>
            </a:r>
          </a:p>
          <a:p>
            <a:pPr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</a:pPr>
            <a:r>
              <a:rPr lang="en-US" sz="2200" spc="10" dirty="0"/>
              <a:t>Text Mining with </a:t>
            </a:r>
            <a:r>
              <a:rPr lang="en-US" sz="2200" spc="10" dirty="0" err="1"/>
              <a:t>SpaCy</a:t>
            </a:r>
            <a:r>
              <a:rPr lang="en-US" sz="2200" spc="10" dirty="0"/>
              <a:t> and creating visualizations with Pandas.</a:t>
            </a:r>
          </a:p>
          <a:p>
            <a:pPr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</a:pPr>
            <a:r>
              <a:rPr lang="en-US" sz="2200" spc="10" dirty="0"/>
              <a:t>Creating visualizations in Power BI through data exported from Python.</a:t>
            </a:r>
          </a:p>
        </p:txBody>
      </p:sp>
    </p:spTree>
    <p:extLst>
      <p:ext uri="{BB962C8B-B14F-4D97-AF65-F5344CB8AC3E}">
        <p14:creationId xmlns:p14="http://schemas.microsoft.com/office/powerpoint/2010/main" val="55846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B8794-F507-43E7-A612-411E9B414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42BD-9264-4154-A881-9E20F9E1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 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305C-5DC2-434C-92E7-332F286A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MS SQL Server</a:t>
            </a:r>
          </a:p>
          <a:p>
            <a:pPr marL="457200" indent="-457200">
              <a:buAutoNum type="arabicPeriod"/>
            </a:pPr>
            <a:r>
              <a:rPr lang="en-US" dirty="0"/>
              <a:t>Power BI Connection &amp; Initial DA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dirty="0"/>
              <a:t>Proposed ERD &amp; Data Assumptions</a:t>
            </a:r>
          </a:p>
          <a:p>
            <a:pPr marL="457200" indent="-457200">
              <a:buAutoNum type="arabicPeriod"/>
            </a:pPr>
            <a:r>
              <a:rPr lang="en-US" dirty="0"/>
              <a:t>Anaconda (Python) initial</a:t>
            </a:r>
          </a:p>
          <a:p>
            <a:pPr marL="457200" indent="-457200">
              <a:buAutoNum type="arabicPeriod"/>
            </a:pPr>
            <a:r>
              <a:rPr lang="en-US" dirty="0"/>
              <a:t>Spacy Setup and Pilot</a:t>
            </a:r>
          </a:p>
        </p:txBody>
      </p:sp>
    </p:spTree>
    <p:extLst>
      <p:ext uri="{BB962C8B-B14F-4D97-AF65-F5344CB8AC3E}">
        <p14:creationId xmlns:p14="http://schemas.microsoft.com/office/powerpoint/2010/main" val="145451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8E2D-F4F2-4D46-B5FF-0E911F00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SQL Server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AD4BF-15CE-4F9E-AE8A-CD8873EDCD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4994" y="1820545"/>
            <a:ext cx="7913810" cy="4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7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35E4-739C-43E7-9153-97D9F88D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Connect to 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21E2E-72F5-4E11-8532-616EC84139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122" y="1874653"/>
            <a:ext cx="8452890" cy="45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2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550C-AC38-49C8-80C1-49EA4EC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initial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87889-2857-40C2-B50E-475EB74F99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9687" y="1901729"/>
            <a:ext cx="9109230" cy="406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0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B222-76ED-4894-A738-52EEA523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Visualization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9F1F-2B29-4E2E-8FF1-3938345EB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Word Cloud</a:t>
            </a:r>
          </a:p>
          <a:p>
            <a:r>
              <a:rPr lang="en-US">
                <a:ea typeface="+mn-lt"/>
                <a:cs typeface="+mn-lt"/>
              </a:rPr>
              <a:t>Sentiment Analysis</a:t>
            </a:r>
          </a:p>
          <a:p>
            <a:r>
              <a:rPr lang="en-US">
                <a:ea typeface="+mn-lt"/>
                <a:cs typeface="+mn-lt"/>
              </a:rPr>
              <a:t>Scatter Plot</a:t>
            </a:r>
          </a:p>
          <a:p>
            <a:r>
              <a:rPr lang="en-US">
                <a:ea typeface="+mn-lt"/>
                <a:cs typeface="+mn-lt"/>
              </a:rPr>
              <a:t>Heat Map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2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0DCFE20-DE3A-47AA-9D78-4FE7DA848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65" y="811097"/>
            <a:ext cx="3811529" cy="212800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BE2E4-AF08-4C02-B757-9E51BC93A044}"/>
              </a:ext>
            </a:extLst>
          </p:cNvPr>
          <p:cNvSpPr txBox="1"/>
          <p:nvPr/>
        </p:nvSpPr>
        <p:spPr>
          <a:xfrm>
            <a:off x="1856616" y="30353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59954-13A3-4817-93FB-8E82B9CA2E9C}"/>
              </a:ext>
            </a:extLst>
          </p:cNvPr>
          <p:cNvSpPr txBox="1"/>
          <p:nvPr/>
        </p:nvSpPr>
        <p:spPr>
          <a:xfrm>
            <a:off x="7070557" y="32405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Sentiment analysis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CF04AD83-527E-40D8-95AF-8D624A61B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092" y="3550324"/>
            <a:ext cx="3163276" cy="2512275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342F24BB-DDCC-49D5-875F-9035A7258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567" y="4097261"/>
            <a:ext cx="3864242" cy="2229371"/>
          </a:xfrm>
          <a:prstGeom prst="rect">
            <a:avLst/>
          </a:prstGeom>
        </p:spPr>
      </p:pic>
      <p:pic>
        <p:nvPicPr>
          <p:cNvPr id="2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57A2CFE-8F6F-48F4-8062-FD4F47FAA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016" y="659670"/>
            <a:ext cx="3397738" cy="250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F8ACB1-75C2-4DF0-ACA5-AC3E85698EAF}"/>
              </a:ext>
            </a:extLst>
          </p:cNvPr>
          <p:cNvSpPr txBox="1"/>
          <p:nvPr/>
        </p:nvSpPr>
        <p:spPr>
          <a:xfrm>
            <a:off x="1856616" y="61419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Heat Map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33A0DE-1056-4FE2-AFF3-2229B094942B}"/>
              </a:ext>
            </a:extLst>
          </p:cNvPr>
          <p:cNvSpPr txBox="1"/>
          <p:nvPr/>
        </p:nvSpPr>
        <p:spPr>
          <a:xfrm>
            <a:off x="7328009" y="63266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Scatterplot</a:t>
            </a:r>
          </a:p>
        </p:txBody>
      </p:sp>
    </p:spTree>
    <p:extLst>
      <p:ext uri="{BB962C8B-B14F-4D97-AF65-F5344CB8AC3E}">
        <p14:creationId xmlns:p14="http://schemas.microsoft.com/office/powerpoint/2010/main" val="153087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D41E-5795-4457-A93B-DC00A919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Proposed entity relationship diagram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324EE4-2338-4205-B8E9-EAC5FE700017}"/>
              </a:ext>
            </a:extLst>
          </p:cNvPr>
          <p:cNvSpPr txBox="1">
            <a:spLocks/>
          </p:cNvSpPr>
          <p:nvPr/>
        </p:nvSpPr>
        <p:spPr>
          <a:xfrm>
            <a:off x="1261872" y="189731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</a:pPr>
            <a:endParaRPr lang="en-US" sz="2400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C6DB5DBB-693A-462F-8ABF-F0B32C074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93" y="1703159"/>
            <a:ext cx="8411228" cy="475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0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2A8-0ADF-4290-A70D-65B1D861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CC61-E4C1-4569-B0A9-ACB338F4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Each employee belongs to only one company.</a:t>
            </a:r>
          </a:p>
          <a:p>
            <a:r>
              <a:rPr lang="en-US" dirty="0"/>
              <a:t>Each company can have multiple employees.</a:t>
            </a:r>
          </a:p>
          <a:p>
            <a:r>
              <a:rPr lang="en-US" dirty="0"/>
              <a:t>Each review belongs to exactly one employee/company combination</a:t>
            </a:r>
          </a:p>
          <a:p>
            <a:r>
              <a:rPr lang="en-US" dirty="0"/>
              <a:t>Reviews start from 2019 and continue up to the current moment in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47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1C5B95F0572146BFB43E0454C275A4" ma:contentTypeVersion="10" ma:contentTypeDescription="Create a new document." ma:contentTypeScope="" ma:versionID="3415beae661437c0fab8af0414dcc5e4">
  <xsd:schema xmlns:xsd="http://www.w3.org/2001/XMLSchema" xmlns:xs="http://www.w3.org/2001/XMLSchema" xmlns:p="http://schemas.microsoft.com/office/2006/metadata/properties" xmlns:ns3="f7f20881-34ea-4d36-84bf-f9e668c4423c" xmlns:ns4="e2bc155b-6383-46f0-b52b-122064000b7d" targetNamespace="http://schemas.microsoft.com/office/2006/metadata/properties" ma:root="true" ma:fieldsID="881330909e85b3270c7e520ad83f0b48" ns3:_="" ns4:_="">
    <xsd:import namespace="f7f20881-34ea-4d36-84bf-f9e668c4423c"/>
    <xsd:import namespace="e2bc155b-6383-46f0-b52b-122064000b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20881-34ea-4d36-84bf-f9e668c44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c155b-6383-46f0-b52b-122064000b7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0330D8-975E-464E-915C-5462C676A2A4}">
  <ds:schemaRefs>
    <ds:schemaRef ds:uri="e2bc155b-6383-46f0-b52b-122064000b7d"/>
    <ds:schemaRef ds:uri="f7f20881-34ea-4d36-84bf-f9e668c442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7E221E6-B82A-42A3-973A-4DE2CAD15F16}">
  <ds:schemaRefs>
    <ds:schemaRef ds:uri="e2bc155b-6383-46f0-b52b-122064000b7d"/>
    <ds:schemaRef ds:uri="f7f20881-34ea-4d36-84bf-f9e668c442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26D1FA3-567F-4867-8D93-F6DBD0F8C8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Sprint 2 -Team 4 Text Mining System requirements gathering</vt:lpstr>
      <vt:lpstr>Sprint Stories</vt:lpstr>
      <vt:lpstr>1. SQL Server setup</vt:lpstr>
      <vt:lpstr>2. Connect to POWER BI</vt:lpstr>
      <vt:lpstr>Power Bi initial Analysis</vt:lpstr>
      <vt:lpstr>Proposed Visualization ideas</vt:lpstr>
      <vt:lpstr>PowerPoint Presentation</vt:lpstr>
      <vt:lpstr>3. Proposed entity relationship diagram</vt:lpstr>
      <vt:lpstr>Data assumptions</vt:lpstr>
      <vt:lpstr>4. Python &amp; Anaconda</vt:lpstr>
      <vt:lpstr>Spacy in python</vt:lpstr>
      <vt:lpstr>5. Spacy initial test</vt:lpstr>
      <vt:lpstr>Sprint 2 – Done </vt:lpstr>
      <vt:lpstr>Next Sprint – Proposed Tasks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Team 4 Text Mining</dc:title>
  <dc:creator>Shah, Zawaad M</dc:creator>
  <cp:revision>725</cp:revision>
  <dcterms:created xsi:type="dcterms:W3CDTF">2021-06-29T06:21:49Z</dcterms:created>
  <dcterms:modified xsi:type="dcterms:W3CDTF">2021-07-06T15:24:23Z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0x0101009F1C5B95F0572146BFB43E0454C275A4</vt:lpwstr>
  </property>
</Properties>
</file>