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59" r:id="rId9"/>
    <p:sldId id="283" r:id="rId10"/>
    <p:sldId id="284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64" r:id="rId25"/>
    <p:sldId id="282" r:id="rId26"/>
    <p:sldId id="260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66A63-29EC-4A0E-A862-B50891E9A2F6}" v="74" dt="2021-07-12T14:40:38.041"/>
    <p1510:client id="{6D70EBF9-80A1-4108-B747-CF7E46B5D8B6}" v="1269" dt="2021-07-12T14:42:09.103"/>
    <p1510:client id="{B3E1255D-7B6D-96A6-96C4-40994D6D3070}" v="89" dt="2021-07-12T14:44:57.034"/>
    <p1510:client id="{F111E02C-88BD-FDED-5CCB-909B58EFA104}" v="1424" dt="2021-07-12T14:45:2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Zawaad M" userId="be73d830-49b9-4bd6-a95c-2788bf36051a" providerId="ADAL" clId="{5E166A63-29EC-4A0E-A862-B50891E9A2F6}"/>
    <pc:docChg chg="custSel addSld modSld">
      <pc:chgData name="Shah, Zawaad M" userId="be73d830-49b9-4bd6-a95c-2788bf36051a" providerId="ADAL" clId="{5E166A63-29EC-4A0E-A862-B50891E9A2F6}" dt="2021-07-13T03:51:07.005" v="184" actId="20577"/>
      <pc:docMkLst>
        <pc:docMk/>
      </pc:docMkLst>
      <pc:sldChg chg="addSp delSp modSp mod">
        <pc:chgData name="Shah, Zawaad M" userId="be73d830-49b9-4bd6-a95c-2788bf36051a" providerId="ADAL" clId="{5E166A63-29EC-4A0E-A862-B50891E9A2F6}" dt="2021-07-12T14:10:08.558" v="50" actId="14100"/>
        <pc:sldMkLst>
          <pc:docMk/>
          <pc:sldMk cId="2616809189" sldId="259"/>
        </pc:sldMkLst>
        <pc:spChg chg="mod">
          <ac:chgData name="Shah, Zawaad M" userId="be73d830-49b9-4bd6-a95c-2788bf36051a" providerId="ADAL" clId="{5E166A63-29EC-4A0E-A862-B50891E9A2F6}" dt="2021-07-12T14:10:04.485" v="48" actId="1076"/>
          <ac:spMkLst>
            <pc:docMk/>
            <pc:sldMk cId="2616809189" sldId="259"/>
            <ac:spMk id="2" creationId="{7C10D41E-5795-4457-A93B-DC00A919145B}"/>
          </ac:spMkLst>
        </pc:spChg>
        <pc:picChg chg="add mod">
          <ac:chgData name="Shah, Zawaad M" userId="be73d830-49b9-4bd6-a95c-2788bf36051a" providerId="ADAL" clId="{5E166A63-29EC-4A0E-A862-B50891E9A2F6}" dt="2021-07-12T14:10:08.558" v="50" actId="14100"/>
          <ac:picMkLst>
            <pc:docMk/>
            <pc:sldMk cId="2616809189" sldId="259"/>
            <ac:picMk id="4" creationId="{BBAAD649-50D6-4134-8A10-906F99B01C27}"/>
          </ac:picMkLst>
        </pc:picChg>
        <pc:picChg chg="del">
          <ac:chgData name="Shah, Zawaad M" userId="be73d830-49b9-4bd6-a95c-2788bf36051a" providerId="ADAL" clId="{5E166A63-29EC-4A0E-A862-B50891E9A2F6}" dt="2021-07-12T14:09:55.569" v="44" actId="478"/>
          <ac:picMkLst>
            <pc:docMk/>
            <pc:sldMk cId="2616809189" sldId="259"/>
            <ac:picMk id="5" creationId="{1C25D98B-5441-4AB2-A0B3-A1ACE1EA29FF}"/>
          </ac:picMkLst>
        </pc:picChg>
      </pc:sldChg>
      <pc:sldChg chg="addSp modSp mod">
        <pc:chgData name="Shah, Zawaad M" userId="be73d830-49b9-4bd6-a95c-2788bf36051a" providerId="ADAL" clId="{5E166A63-29EC-4A0E-A862-B50891E9A2F6}" dt="2021-07-12T14:34:07.331" v="54" actId="14100"/>
        <pc:sldMkLst>
          <pc:docMk/>
          <pc:sldMk cId="2183569515" sldId="264"/>
        </pc:sldMkLst>
        <pc:picChg chg="add mod">
          <ac:chgData name="Shah, Zawaad M" userId="be73d830-49b9-4bd6-a95c-2788bf36051a" providerId="ADAL" clId="{5E166A63-29EC-4A0E-A862-B50891E9A2F6}" dt="2021-07-12T14:34:07.331" v="54" actId="14100"/>
          <ac:picMkLst>
            <pc:docMk/>
            <pc:sldMk cId="2183569515" sldId="264"/>
            <ac:picMk id="4" creationId="{A54401A5-0E2C-424D-AA45-74E1217DC28F}"/>
          </ac:picMkLst>
        </pc:picChg>
      </pc:sldChg>
      <pc:sldChg chg="addSp delSp modSp mod">
        <pc:chgData name="Shah, Zawaad M" userId="be73d830-49b9-4bd6-a95c-2788bf36051a" providerId="ADAL" clId="{5E166A63-29EC-4A0E-A862-B50891E9A2F6}" dt="2021-07-12T14:02:55.712" v="30" actId="1076"/>
        <pc:sldMkLst>
          <pc:docMk/>
          <pc:sldMk cId="1266552169" sldId="268"/>
        </pc:sldMkLst>
        <pc:picChg chg="del">
          <ac:chgData name="Shah, Zawaad M" userId="be73d830-49b9-4bd6-a95c-2788bf36051a" providerId="ADAL" clId="{5E166A63-29EC-4A0E-A862-B50891E9A2F6}" dt="2021-07-12T14:02:46.576" v="27" actId="478"/>
          <ac:picMkLst>
            <pc:docMk/>
            <pc:sldMk cId="1266552169" sldId="268"/>
            <ac:picMk id="5" creationId="{838065A8-4D20-4DBA-A047-93538D7B952C}"/>
          </ac:picMkLst>
        </pc:picChg>
        <pc:picChg chg="add mod">
          <ac:chgData name="Shah, Zawaad M" userId="be73d830-49b9-4bd6-a95c-2788bf36051a" providerId="ADAL" clId="{5E166A63-29EC-4A0E-A862-B50891E9A2F6}" dt="2021-07-12T14:02:55.712" v="30" actId="1076"/>
          <ac:picMkLst>
            <pc:docMk/>
            <pc:sldMk cId="1266552169" sldId="268"/>
            <ac:picMk id="6" creationId="{7EAA6803-086D-4A81-B74E-9A169B435BB3}"/>
          </ac:picMkLst>
        </pc:picChg>
      </pc:sldChg>
      <pc:sldChg chg="addSp delSp modSp mod">
        <pc:chgData name="Shah, Zawaad M" userId="be73d830-49b9-4bd6-a95c-2788bf36051a" providerId="ADAL" clId="{5E166A63-29EC-4A0E-A862-B50891E9A2F6}" dt="2021-07-12T14:07:53.953" v="38" actId="1076"/>
        <pc:sldMkLst>
          <pc:docMk/>
          <pc:sldMk cId="3833994882" sldId="269"/>
        </pc:sldMkLst>
        <pc:spChg chg="mod">
          <ac:chgData name="Shah, Zawaad M" userId="be73d830-49b9-4bd6-a95c-2788bf36051a" providerId="ADAL" clId="{5E166A63-29EC-4A0E-A862-B50891E9A2F6}" dt="2021-07-12T14:07:51.425" v="37" actId="14100"/>
          <ac:spMkLst>
            <pc:docMk/>
            <pc:sldMk cId="3833994882" sldId="269"/>
            <ac:spMk id="2" creationId="{0EEC2071-3920-490C-8F5D-4A8091A2952D}"/>
          </ac:spMkLst>
        </pc:spChg>
        <pc:spChg chg="add mod">
          <ac:chgData name="Shah, Zawaad M" userId="be73d830-49b9-4bd6-a95c-2788bf36051a" providerId="ADAL" clId="{5E166A63-29EC-4A0E-A862-B50891E9A2F6}" dt="2021-07-12T14:07:43.469" v="34" actId="478"/>
          <ac:spMkLst>
            <pc:docMk/>
            <pc:sldMk cId="3833994882" sldId="269"/>
            <ac:spMk id="7" creationId="{D6F700A8-5992-4FB4-959E-4C4254854FD0}"/>
          </ac:spMkLst>
        </pc:spChg>
        <pc:picChg chg="add del">
          <ac:chgData name="Shah, Zawaad M" userId="be73d830-49b9-4bd6-a95c-2788bf36051a" providerId="ADAL" clId="{5E166A63-29EC-4A0E-A862-B50891E9A2F6}" dt="2021-07-12T14:07:42.723" v="33" actId="478"/>
          <ac:picMkLst>
            <pc:docMk/>
            <pc:sldMk cId="3833994882" sldId="269"/>
            <ac:picMk id="4" creationId="{024F3C50-89AE-48A4-A4AE-DB7700F6044A}"/>
          </ac:picMkLst>
        </pc:picChg>
        <pc:picChg chg="del">
          <ac:chgData name="Shah, Zawaad M" userId="be73d830-49b9-4bd6-a95c-2788bf36051a" providerId="ADAL" clId="{5E166A63-29EC-4A0E-A862-B50891E9A2F6}" dt="2021-07-12T14:07:43.469" v="34" actId="478"/>
          <ac:picMkLst>
            <pc:docMk/>
            <pc:sldMk cId="3833994882" sldId="269"/>
            <ac:picMk id="5" creationId="{42BFD12B-B929-4FB1-8227-824D4AA29D8F}"/>
          </ac:picMkLst>
        </pc:picChg>
        <pc:picChg chg="add mod">
          <ac:chgData name="Shah, Zawaad M" userId="be73d830-49b9-4bd6-a95c-2788bf36051a" providerId="ADAL" clId="{5E166A63-29EC-4A0E-A862-B50891E9A2F6}" dt="2021-07-12T14:07:53.953" v="38" actId="1076"/>
          <ac:picMkLst>
            <pc:docMk/>
            <pc:sldMk cId="3833994882" sldId="269"/>
            <ac:picMk id="9" creationId="{CE3F5FB8-4EC3-4798-B0A6-55139AEBCA5E}"/>
          </ac:picMkLst>
        </pc:picChg>
      </pc:sldChg>
      <pc:sldChg chg="modSp mod">
        <pc:chgData name="Shah, Zawaad M" userId="be73d830-49b9-4bd6-a95c-2788bf36051a" providerId="ADAL" clId="{5E166A63-29EC-4A0E-A862-B50891E9A2F6}" dt="2021-07-13T03:51:07.005" v="184" actId="20577"/>
        <pc:sldMkLst>
          <pc:docMk/>
          <pc:sldMk cId="2016675902" sldId="270"/>
        </pc:sldMkLst>
        <pc:spChg chg="mod">
          <ac:chgData name="Shah, Zawaad M" userId="be73d830-49b9-4bd6-a95c-2788bf36051a" providerId="ADAL" clId="{5E166A63-29EC-4A0E-A862-B50891E9A2F6}" dt="2021-07-13T03:51:07.005" v="184" actId="20577"/>
          <ac:spMkLst>
            <pc:docMk/>
            <pc:sldMk cId="2016675902" sldId="270"/>
            <ac:spMk id="3" creationId="{4D093D2F-BBB3-44DF-914C-D6E2A3BD897C}"/>
          </ac:spMkLst>
        </pc:spChg>
      </pc:sldChg>
      <pc:sldChg chg="addSp delSp modSp new mod">
        <pc:chgData name="Shah, Zawaad M" userId="be73d830-49b9-4bd6-a95c-2788bf36051a" providerId="ADAL" clId="{5E166A63-29EC-4A0E-A862-B50891E9A2F6}" dt="2021-07-12T14:08:56.639" v="43" actId="1076"/>
        <pc:sldMkLst>
          <pc:docMk/>
          <pc:sldMk cId="2567978174" sldId="272"/>
        </pc:sldMkLst>
        <pc:picChg chg="add del">
          <ac:chgData name="Shah, Zawaad M" userId="be73d830-49b9-4bd6-a95c-2788bf36051a" providerId="ADAL" clId="{5E166A63-29EC-4A0E-A862-B50891E9A2F6}" dt="2021-07-12T14:08:34.206" v="40" actId="478"/>
          <ac:picMkLst>
            <pc:docMk/>
            <pc:sldMk cId="2567978174" sldId="272"/>
            <ac:picMk id="5" creationId="{10AB1175-1F3F-429B-AB4E-B1A0C9C19C7D}"/>
          </ac:picMkLst>
        </pc:picChg>
        <pc:picChg chg="add mod">
          <ac:chgData name="Shah, Zawaad M" userId="be73d830-49b9-4bd6-a95c-2788bf36051a" providerId="ADAL" clId="{5E166A63-29EC-4A0E-A862-B50891E9A2F6}" dt="2021-07-12T14:08:56.639" v="43" actId="1076"/>
          <ac:picMkLst>
            <pc:docMk/>
            <pc:sldMk cId="2567978174" sldId="272"/>
            <ac:picMk id="7" creationId="{4A187835-368B-419B-B6A5-2FD6EF1F7AC3}"/>
          </ac:picMkLst>
        </pc:picChg>
      </pc:sldChg>
      <pc:sldChg chg="modSp new mod">
        <pc:chgData name="Shah, Zawaad M" userId="be73d830-49b9-4bd6-a95c-2788bf36051a" providerId="ADAL" clId="{5E166A63-29EC-4A0E-A862-B50891E9A2F6}" dt="2021-07-12T14:40:38.041" v="73" actId="20577"/>
        <pc:sldMkLst>
          <pc:docMk/>
          <pc:sldMk cId="2195254658" sldId="282"/>
        </pc:sldMkLst>
        <pc:spChg chg="mod">
          <ac:chgData name="Shah, Zawaad M" userId="be73d830-49b9-4bd6-a95c-2788bf36051a" providerId="ADAL" clId="{5E166A63-29EC-4A0E-A862-B50891E9A2F6}" dt="2021-07-12T14:37:51.320" v="70" actId="20577"/>
          <ac:spMkLst>
            <pc:docMk/>
            <pc:sldMk cId="2195254658" sldId="282"/>
            <ac:spMk id="2" creationId="{49790B2A-AB10-4320-9D75-C63F727A4933}"/>
          </ac:spMkLst>
        </pc:spChg>
        <pc:spChg chg="mod">
          <ac:chgData name="Shah, Zawaad M" userId="be73d830-49b9-4bd6-a95c-2788bf36051a" providerId="ADAL" clId="{5E166A63-29EC-4A0E-A862-B50891E9A2F6}" dt="2021-07-12T14:40:38.041" v="73" actId="20577"/>
          <ac:spMkLst>
            <pc:docMk/>
            <pc:sldMk cId="2195254658" sldId="282"/>
            <ac:spMk id="3" creationId="{5B1E2F80-5E1F-4B3C-8197-11B73ECF8E3F}"/>
          </ac:spMkLst>
        </pc:spChg>
      </pc:sldChg>
      <pc:sldChg chg="addSp delSp modSp new mod">
        <pc:chgData name="Shah, Zawaad M" userId="be73d830-49b9-4bd6-a95c-2788bf36051a" providerId="ADAL" clId="{5E166A63-29EC-4A0E-A862-B50891E9A2F6}" dt="2021-07-13T03:47:24.767" v="99" actId="1076"/>
        <pc:sldMkLst>
          <pc:docMk/>
          <pc:sldMk cId="3628046334" sldId="283"/>
        </pc:sldMkLst>
        <pc:spChg chg="mod">
          <ac:chgData name="Shah, Zawaad M" userId="be73d830-49b9-4bd6-a95c-2788bf36051a" providerId="ADAL" clId="{5E166A63-29EC-4A0E-A862-B50891E9A2F6}" dt="2021-07-13T03:46:51.386" v="95" actId="20577"/>
          <ac:spMkLst>
            <pc:docMk/>
            <pc:sldMk cId="3628046334" sldId="283"/>
            <ac:spMk id="2" creationId="{41B674B3-F260-4307-BC7A-58B80E52D12D}"/>
          </ac:spMkLst>
        </pc:spChg>
        <pc:spChg chg="del">
          <ac:chgData name="Shah, Zawaad M" userId="be73d830-49b9-4bd6-a95c-2788bf36051a" providerId="ADAL" clId="{5E166A63-29EC-4A0E-A862-B50891E9A2F6}" dt="2021-07-13T03:47:19.351" v="96" actId="22"/>
          <ac:spMkLst>
            <pc:docMk/>
            <pc:sldMk cId="3628046334" sldId="283"/>
            <ac:spMk id="3" creationId="{BFDCAA87-ACDB-4350-A9AA-63C8B6787FBD}"/>
          </ac:spMkLst>
        </pc:spChg>
        <pc:picChg chg="add mod ord">
          <ac:chgData name="Shah, Zawaad M" userId="be73d830-49b9-4bd6-a95c-2788bf36051a" providerId="ADAL" clId="{5E166A63-29EC-4A0E-A862-B50891E9A2F6}" dt="2021-07-13T03:47:24.767" v="99" actId="1076"/>
          <ac:picMkLst>
            <pc:docMk/>
            <pc:sldMk cId="3628046334" sldId="283"/>
            <ac:picMk id="5" creationId="{81A476C4-C22E-4CE9-BB45-028FE9637968}"/>
          </ac:picMkLst>
        </pc:picChg>
      </pc:sldChg>
      <pc:sldChg chg="addSp modSp new mod">
        <pc:chgData name="Shah, Zawaad M" userId="be73d830-49b9-4bd6-a95c-2788bf36051a" providerId="ADAL" clId="{5E166A63-29EC-4A0E-A862-B50891E9A2F6}" dt="2021-07-13T03:47:55.294" v="104" actId="1076"/>
        <pc:sldMkLst>
          <pc:docMk/>
          <pc:sldMk cId="858819922" sldId="284"/>
        </pc:sldMkLst>
        <pc:picChg chg="add mod">
          <ac:chgData name="Shah, Zawaad M" userId="be73d830-49b9-4bd6-a95c-2788bf36051a" providerId="ADAL" clId="{5E166A63-29EC-4A0E-A862-B50891E9A2F6}" dt="2021-07-13T03:47:55.294" v="104" actId="1076"/>
          <ac:picMkLst>
            <pc:docMk/>
            <pc:sldMk cId="858819922" sldId="284"/>
            <ac:picMk id="5" creationId="{F2661F58-3046-4EB1-9B34-4C1435326B55}"/>
          </ac:picMkLst>
        </pc:picChg>
      </pc:sldChg>
    </pc:docChg>
  </pc:docChgLst>
  <pc:docChgLst>
    <pc:chgData name="Long, Amanda" userId="S::nh0246tu@go.minnstate.edu::feef4007-77b4-4747-aca0-a15060c2191c" providerId="AD" clId="Web-{F111E02C-88BD-FDED-5CCB-909B58EFA104}"/>
    <pc:docChg chg="addSld modSld sldOrd">
      <pc:chgData name="Long, Amanda" userId="S::nh0246tu@go.minnstate.edu::feef4007-77b4-4747-aca0-a15060c2191c" providerId="AD" clId="Web-{F111E02C-88BD-FDED-5CCB-909B58EFA104}" dt="2021-07-12T14:45:20.722" v="697" actId="20577"/>
      <pc:docMkLst>
        <pc:docMk/>
      </pc:docMkLst>
      <pc:sldChg chg="modSp">
        <pc:chgData name="Long, Amanda" userId="S::nh0246tu@go.minnstate.edu::feef4007-77b4-4747-aca0-a15060c2191c" providerId="AD" clId="Web-{F111E02C-88BD-FDED-5CCB-909B58EFA104}" dt="2021-07-12T13:11:44.110" v="3" actId="20577"/>
        <pc:sldMkLst>
          <pc:docMk/>
          <pc:sldMk cId="1477341848" sldId="256"/>
        </pc:sldMkLst>
        <pc:spChg chg="mod">
          <ac:chgData name="Long, Amanda" userId="S::nh0246tu@go.minnstate.edu::feef4007-77b4-4747-aca0-a15060c2191c" providerId="AD" clId="Web-{F111E02C-88BD-FDED-5CCB-909B58EFA104}" dt="2021-07-12T13:11:44.110" v="3" actId="20577"/>
          <ac:spMkLst>
            <pc:docMk/>
            <pc:sldMk cId="1477341848" sldId="256"/>
            <ac:spMk id="2" creationId="{FC945300-EE5D-43B5-8E1C-9AE31908F65D}"/>
          </ac:spMkLst>
        </pc:spChg>
      </pc:sldChg>
      <pc:sldChg chg="modSp">
        <pc:chgData name="Long, Amanda" userId="S::nh0246tu@go.minnstate.edu::feef4007-77b4-4747-aca0-a15060c2191c" providerId="AD" clId="Web-{F111E02C-88BD-FDED-5CCB-909B58EFA104}" dt="2021-07-12T14:17:14.904" v="182" actId="20577"/>
        <pc:sldMkLst>
          <pc:docMk/>
          <pc:sldMk cId="558462383" sldId="260"/>
        </pc:sldMkLst>
        <pc:spChg chg="mod">
          <ac:chgData name="Long, Amanda" userId="S::nh0246tu@go.minnstate.edu::feef4007-77b4-4747-aca0-a15060c2191c" providerId="AD" clId="Web-{F111E02C-88BD-FDED-5CCB-909B58EFA104}" dt="2021-07-12T14:17:14.904" v="182" actId="20577"/>
          <ac:spMkLst>
            <pc:docMk/>
            <pc:sldMk cId="558462383" sldId="260"/>
            <ac:spMk id="3" creationId="{43531260-5510-4AAD-8B79-2B9E6C118F0C}"/>
          </ac:spMkLst>
        </pc:spChg>
      </pc:sldChg>
      <pc:sldChg chg="addSp delSp modSp add ord replId">
        <pc:chgData name="Long, Amanda" userId="S::nh0246tu@go.minnstate.edu::feef4007-77b4-4747-aca0-a15060c2191c" providerId="AD" clId="Web-{F111E02C-88BD-FDED-5CCB-909B58EFA104}" dt="2021-07-12T14:30:19.821" v="656" actId="20577"/>
        <pc:sldMkLst>
          <pc:docMk/>
          <pc:sldMk cId="2016675902" sldId="270"/>
        </pc:sldMkLst>
        <pc:spChg chg="mod">
          <ac:chgData name="Long, Amanda" userId="S::nh0246tu@go.minnstate.edu::feef4007-77b4-4747-aca0-a15060c2191c" providerId="AD" clId="Web-{F111E02C-88BD-FDED-5CCB-909B58EFA104}" dt="2021-07-12T14:18:50.778" v="227" actId="20577"/>
          <ac:spMkLst>
            <pc:docMk/>
            <pc:sldMk cId="2016675902" sldId="270"/>
            <ac:spMk id="2" creationId="{7C10D41E-5795-4457-A93B-DC00A919145B}"/>
          </ac:spMkLst>
        </pc:spChg>
        <pc:spChg chg="add mod">
          <ac:chgData name="Long, Amanda" userId="S::nh0246tu@go.minnstate.edu::feef4007-77b4-4747-aca0-a15060c2191c" providerId="AD" clId="Web-{F111E02C-88BD-FDED-5CCB-909B58EFA104}" dt="2021-07-12T14:30:19.821" v="656" actId="20577"/>
          <ac:spMkLst>
            <pc:docMk/>
            <pc:sldMk cId="2016675902" sldId="270"/>
            <ac:spMk id="3" creationId="{4D093D2F-BBB3-44DF-914C-D6E2A3BD897C}"/>
          </ac:spMkLst>
        </pc:spChg>
        <pc:picChg chg="del">
          <ac:chgData name="Long, Amanda" userId="S::nh0246tu@go.minnstate.edu::feef4007-77b4-4747-aca0-a15060c2191c" providerId="AD" clId="Web-{F111E02C-88BD-FDED-5CCB-909B58EFA104}" dt="2021-07-12T14:01:35.691" v="6"/>
          <ac:picMkLst>
            <pc:docMk/>
            <pc:sldMk cId="2016675902" sldId="270"/>
            <ac:picMk id="5" creationId="{1C25D98B-5441-4AB2-A0B3-A1ACE1EA29FF}"/>
          </ac:picMkLst>
        </pc:picChg>
      </pc:sldChg>
      <pc:sldChg chg="modSp">
        <pc:chgData name="Long, Amanda" userId="S::nh0246tu@go.minnstate.edu::feef4007-77b4-4747-aca0-a15060c2191c" providerId="AD" clId="Web-{F111E02C-88BD-FDED-5CCB-909B58EFA104}" dt="2021-07-12T14:45:20.722" v="697" actId="20577"/>
        <pc:sldMkLst>
          <pc:docMk/>
          <pc:sldMk cId="2195254658" sldId="282"/>
        </pc:sldMkLst>
        <pc:spChg chg="mod">
          <ac:chgData name="Long, Amanda" userId="S::nh0246tu@go.minnstate.edu::feef4007-77b4-4747-aca0-a15060c2191c" providerId="AD" clId="Web-{F111E02C-88BD-FDED-5CCB-909B58EFA104}" dt="2021-07-12T14:45:20.722" v="697" actId="20577"/>
          <ac:spMkLst>
            <pc:docMk/>
            <pc:sldMk cId="2195254658" sldId="282"/>
            <ac:spMk id="3" creationId="{5B1E2F80-5E1F-4B3C-8197-11B73ECF8E3F}"/>
          </ac:spMkLst>
        </pc:spChg>
      </pc:sldChg>
    </pc:docChg>
  </pc:docChgLst>
  <pc:docChgLst>
    <pc:chgData name="Sadek, Ahmed A" userId="S::rt1343bi@go.minnstate.edu::4d0e4fa1-f0c0-4f15-9ac0-3b55d01a9e41" providerId="AD" clId="Web-{6D70EBF9-80A1-4108-B747-CF7E46B5D8B6}"/>
    <pc:docChg chg="addSld delSld modSld">
      <pc:chgData name="Sadek, Ahmed A" userId="S::rt1343bi@go.minnstate.edu::4d0e4fa1-f0c0-4f15-9ac0-3b55d01a9e41" providerId="AD" clId="Web-{6D70EBF9-80A1-4108-B747-CF7E46B5D8B6}" dt="2021-07-12T14:42:09.103" v="740" actId="14100"/>
      <pc:docMkLst>
        <pc:docMk/>
      </pc:docMkLst>
      <pc:sldChg chg="modSp">
        <pc:chgData name="Sadek, Ahmed A" userId="S::rt1343bi@go.minnstate.edu::4d0e4fa1-f0c0-4f15-9ac0-3b55d01a9e41" providerId="AD" clId="Web-{6D70EBF9-80A1-4108-B747-CF7E46B5D8B6}" dt="2021-07-12T14:41:47.384" v="739" actId="20577"/>
        <pc:sldMkLst>
          <pc:docMk/>
          <pc:sldMk cId="1477341848" sldId="256"/>
        </pc:sldMkLst>
        <pc:spChg chg="mod">
          <ac:chgData name="Sadek, Ahmed A" userId="S::rt1343bi@go.minnstate.edu::4d0e4fa1-f0c0-4f15-9ac0-3b55d01a9e41" providerId="AD" clId="Web-{6D70EBF9-80A1-4108-B747-CF7E46B5D8B6}" dt="2021-07-12T14:41:47.384" v="739" actId="20577"/>
          <ac:spMkLst>
            <pc:docMk/>
            <pc:sldMk cId="1477341848" sldId="256"/>
            <ac:spMk id="2" creationId="{FC945300-EE5D-43B5-8E1C-9AE31908F65D}"/>
          </ac:spMkLst>
        </pc:spChg>
      </pc:sldChg>
      <pc:sldChg chg="modSp">
        <pc:chgData name="Sadek, Ahmed A" userId="S::rt1343bi@go.minnstate.edu::4d0e4fa1-f0c0-4f15-9ac0-3b55d01a9e41" providerId="AD" clId="Web-{6D70EBF9-80A1-4108-B747-CF7E46B5D8B6}" dt="2021-07-12T14:40:57.712" v="691" actId="20577"/>
        <pc:sldMkLst>
          <pc:docMk/>
          <pc:sldMk cId="558462383" sldId="260"/>
        </pc:sldMkLst>
        <pc:spChg chg="mod">
          <ac:chgData name="Sadek, Ahmed A" userId="S::rt1343bi@go.minnstate.edu::4d0e4fa1-f0c0-4f15-9ac0-3b55d01a9e41" providerId="AD" clId="Web-{6D70EBF9-80A1-4108-B747-CF7E46B5D8B6}" dt="2021-07-12T14:40:57.712" v="691" actId="20577"/>
          <ac:spMkLst>
            <pc:docMk/>
            <pc:sldMk cId="558462383" sldId="260"/>
            <ac:spMk id="3" creationId="{43531260-5510-4AAD-8B79-2B9E6C118F0C}"/>
          </ac:spMkLst>
        </pc:spChg>
      </pc:sldChg>
      <pc:sldChg chg="modSp">
        <pc:chgData name="Sadek, Ahmed A" userId="S::rt1343bi@go.minnstate.edu::4d0e4fa1-f0c0-4f15-9ac0-3b55d01a9e41" providerId="AD" clId="Web-{6D70EBF9-80A1-4108-B747-CF7E46B5D8B6}" dt="2021-07-12T14:03:50.763" v="15" actId="20577"/>
        <pc:sldMkLst>
          <pc:docMk/>
          <pc:sldMk cId="1454518172" sldId="266"/>
        </pc:sldMkLst>
        <pc:spChg chg="mod">
          <ac:chgData name="Sadek, Ahmed A" userId="S::rt1343bi@go.minnstate.edu::4d0e4fa1-f0c0-4f15-9ac0-3b55d01a9e41" providerId="AD" clId="Web-{6D70EBF9-80A1-4108-B747-CF7E46B5D8B6}" dt="2021-07-12T14:03:40.044" v="8" actId="20577"/>
          <ac:spMkLst>
            <pc:docMk/>
            <pc:sldMk cId="1454518172" sldId="266"/>
            <ac:spMk id="2" creationId="{315442BD-9264-4154-A881-9E20F9E11E2A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03:50.763" v="15" actId="20577"/>
          <ac:spMkLst>
            <pc:docMk/>
            <pc:sldMk cId="1454518172" sldId="266"/>
            <ac:spMk id="3" creationId="{F7C0305C-5DC2-434C-92E7-332F286AEA4A}"/>
          </ac:spMkLst>
        </pc:spChg>
      </pc:sldChg>
      <pc:sldChg chg="delSp">
        <pc:chgData name="Sadek, Ahmed A" userId="S::rt1343bi@go.minnstate.edu::4d0e4fa1-f0c0-4f15-9ac0-3b55d01a9e41" providerId="AD" clId="Web-{6D70EBF9-80A1-4108-B747-CF7E46B5D8B6}" dt="2021-07-12T14:02:04.028" v="1"/>
        <pc:sldMkLst>
          <pc:docMk/>
          <pc:sldMk cId="1266552169" sldId="268"/>
        </pc:sldMkLst>
        <pc:spChg chg="del">
          <ac:chgData name="Sadek, Ahmed A" userId="S::rt1343bi@go.minnstate.edu::4d0e4fa1-f0c0-4f15-9ac0-3b55d01a9e41" providerId="AD" clId="Web-{6D70EBF9-80A1-4108-B747-CF7E46B5D8B6}" dt="2021-07-12T14:01:54.309" v="0"/>
          <ac:spMkLst>
            <pc:docMk/>
            <pc:sldMk cId="1266552169" sldId="268"/>
            <ac:spMk id="2" creationId="{88E71939-8D75-4E19-B336-F9D4FBF164C2}"/>
          </ac:spMkLst>
        </pc:spChg>
        <pc:spChg chg="del">
          <ac:chgData name="Sadek, Ahmed A" userId="S::rt1343bi@go.minnstate.edu::4d0e4fa1-f0c0-4f15-9ac0-3b55d01a9e41" providerId="AD" clId="Web-{6D70EBF9-80A1-4108-B747-CF7E46B5D8B6}" dt="2021-07-12T14:02:04.028" v="1"/>
          <ac:spMkLst>
            <pc:docMk/>
            <pc:sldMk cId="1266552169" sldId="268"/>
            <ac:spMk id="3" creationId="{B7D741D6-FCBE-40C0-800B-1D51B0EAAD27}"/>
          </ac:spMkLst>
        </pc:spChg>
      </pc:sldChg>
      <pc:sldChg chg="addSp delSp modSp new">
        <pc:chgData name="Sadek, Ahmed A" userId="S::rt1343bi@go.minnstate.edu::4d0e4fa1-f0c0-4f15-9ac0-3b55d01a9e41" providerId="AD" clId="Web-{6D70EBF9-80A1-4108-B747-CF7E46B5D8B6}" dt="2021-07-12T14:07:47.014" v="63" actId="1076"/>
        <pc:sldMkLst>
          <pc:docMk/>
          <pc:sldMk cId="278637928" sldId="271"/>
        </pc:sldMkLst>
        <pc:spChg chg="mod">
          <ac:chgData name="Sadek, Ahmed A" userId="S::rt1343bi@go.minnstate.edu::4d0e4fa1-f0c0-4f15-9ac0-3b55d01a9e41" providerId="AD" clId="Web-{6D70EBF9-80A1-4108-B747-CF7E46B5D8B6}" dt="2021-07-12T14:04:43.467" v="46" actId="20577"/>
          <ac:spMkLst>
            <pc:docMk/>
            <pc:sldMk cId="278637928" sldId="271"/>
            <ac:spMk id="2" creationId="{C9CF0A95-BC47-43CF-B0C2-BFD00CB25DD5}"/>
          </ac:spMkLst>
        </pc:spChg>
        <pc:spChg chg="del">
          <ac:chgData name="Sadek, Ahmed A" userId="S::rt1343bi@go.minnstate.edu::4d0e4fa1-f0c0-4f15-9ac0-3b55d01a9e41" providerId="AD" clId="Web-{6D70EBF9-80A1-4108-B747-CF7E46B5D8B6}" dt="2021-07-12T14:04:46.779" v="47"/>
          <ac:spMkLst>
            <pc:docMk/>
            <pc:sldMk cId="278637928" sldId="271"/>
            <ac:spMk id="3" creationId="{0B4010C8-DBED-4D59-8EBD-A98721197E0E}"/>
          </ac:spMkLst>
        </pc:spChg>
        <pc:picChg chg="add mod modCrop">
          <ac:chgData name="Sadek, Ahmed A" userId="S::rt1343bi@go.minnstate.edu::4d0e4fa1-f0c0-4f15-9ac0-3b55d01a9e41" providerId="AD" clId="Web-{6D70EBF9-80A1-4108-B747-CF7E46B5D8B6}" dt="2021-07-12T14:07:39.202" v="59" actId="1076"/>
          <ac:picMkLst>
            <pc:docMk/>
            <pc:sldMk cId="278637928" sldId="271"/>
            <ac:picMk id="4" creationId="{A7F0A575-471C-4D6E-A47C-1E815F9B7533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07:47.014" v="63" actId="1076"/>
          <ac:picMkLst>
            <pc:docMk/>
            <pc:sldMk cId="278637928" sldId="271"/>
            <ac:picMk id="5" creationId="{3A587B95-90BF-4C85-BAFF-7C88D5EE21BC}"/>
          </ac:picMkLst>
        </pc:picChg>
      </pc:sldChg>
      <pc:sldChg chg="modSp new">
        <pc:chgData name="Sadek, Ahmed A" userId="S::rt1343bi@go.minnstate.edu::4d0e4fa1-f0c0-4f15-9ac0-3b55d01a9e41" providerId="AD" clId="Web-{6D70EBF9-80A1-4108-B747-CF7E46B5D8B6}" dt="2021-07-12T14:31:37.037" v="423" actId="20577"/>
        <pc:sldMkLst>
          <pc:docMk/>
          <pc:sldMk cId="273771962" sldId="273"/>
        </pc:sldMkLst>
        <pc:spChg chg="mod">
          <ac:chgData name="Sadek, Ahmed A" userId="S::rt1343bi@go.minnstate.edu::4d0e4fa1-f0c0-4f15-9ac0-3b55d01a9e41" providerId="AD" clId="Web-{6D70EBF9-80A1-4108-B747-CF7E46B5D8B6}" dt="2021-07-12T14:31:37.037" v="423" actId="20577"/>
          <ac:spMkLst>
            <pc:docMk/>
            <pc:sldMk cId="273771962" sldId="273"/>
            <ac:spMk id="2" creationId="{07007842-CAE2-4241-A037-5850A408027D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08:52.843" v="94" actId="14100"/>
          <ac:spMkLst>
            <pc:docMk/>
            <pc:sldMk cId="273771962" sldId="273"/>
            <ac:spMk id="3" creationId="{4C8B9F80-CC1D-4A32-A752-4B8A6B52B202}"/>
          </ac:spMkLst>
        </pc:spChg>
      </pc:sldChg>
      <pc:sldChg chg="addSp delSp modSp new">
        <pc:chgData name="Sadek, Ahmed A" userId="S::rt1343bi@go.minnstate.edu::4d0e4fa1-f0c0-4f15-9ac0-3b55d01a9e41" providerId="AD" clId="Web-{6D70EBF9-80A1-4108-B747-CF7E46B5D8B6}" dt="2021-07-12T14:34:48.648" v="438" actId="1076"/>
        <pc:sldMkLst>
          <pc:docMk/>
          <pc:sldMk cId="1677181553" sldId="274"/>
        </pc:sldMkLst>
        <pc:spChg chg="mod">
          <ac:chgData name="Sadek, Ahmed A" userId="S::rt1343bi@go.minnstate.edu::4d0e4fa1-f0c0-4f15-9ac0-3b55d01a9e41" providerId="AD" clId="Web-{6D70EBF9-80A1-4108-B747-CF7E46B5D8B6}" dt="2021-07-12T14:09:52.156" v="110" actId="1076"/>
          <ac:spMkLst>
            <pc:docMk/>
            <pc:sldMk cId="1677181553" sldId="274"/>
            <ac:spMk id="2" creationId="{F74C4478-1C15-401E-8A3D-95660CEBFCD6}"/>
          </ac:spMkLst>
        </pc:spChg>
        <pc:spChg chg="del">
          <ac:chgData name="Sadek, Ahmed A" userId="S::rt1343bi@go.minnstate.edu::4d0e4fa1-f0c0-4f15-9ac0-3b55d01a9e41" providerId="AD" clId="Web-{6D70EBF9-80A1-4108-B747-CF7E46B5D8B6}" dt="2021-07-12T14:09:06.405" v="104"/>
          <ac:spMkLst>
            <pc:docMk/>
            <pc:sldMk cId="1677181553" sldId="274"/>
            <ac:spMk id="3" creationId="{560FD169-8050-498B-AAFF-E95623260367}"/>
          </ac:spMkLst>
        </pc:spChg>
        <pc:spChg chg="add mod">
          <ac:chgData name="Sadek, Ahmed A" userId="S::rt1343bi@go.minnstate.edu::4d0e4fa1-f0c0-4f15-9ac0-3b55d01a9e41" providerId="AD" clId="Web-{6D70EBF9-80A1-4108-B747-CF7E46B5D8B6}" dt="2021-07-12T14:34:46.335" v="437" actId="14100"/>
          <ac:spMkLst>
            <pc:docMk/>
            <pc:sldMk cId="1677181553" sldId="274"/>
            <ac:spMk id="6" creationId="{CDCE3638-D308-4ABE-B8D0-17E40DCFAC16}"/>
          </ac:spMkLst>
        </pc:spChg>
        <pc:picChg chg="add mod modCrop">
          <ac:chgData name="Sadek, Ahmed A" userId="S::rt1343bi@go.minnstate.edu::4d0e4fa1-f0c0-4f15-9ac0-3b55d01a9e41" providerId="AD" clId="Web-{6D70EBF9-80A1-4108-B747-CF7E46B5D8B6}" dt="2021-07-12T14:34:48.648" v="438" actId="1076"/>
          <ac:picMkLst>
            <pc:docMk/>
            <pc:sldMk cId="1677181553" sldId="274"/>
            <ac:picMk id="4" creationId="{D618C670-F17F-4255-A219-D994A8B28DEA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10:56.828" v="122" actId="1076"/>
          <ac:picMkLst>
            <pc:docMk/>
            <pc:sldMk cId="1677181553" sldId="274"/>
            <ac:picMk id="5" creationId="{3FE95E50-C2BB-4C9F-B9B8-74D96497F676}"/>
          </ac:picMkLst>
        </pc:picChg>
      </pc:sldChg>
      <pc:sldChg chg="addSp delSp modSp add replId">
        <pc:chgData name="Sadek, Ahmed A" userId="S::rt1343bi@go.minnstate.edu::4d0e4fa1-f0c0-4f15-9ac0-3b55d01a9e41" providerId="AD" clId="Web-{6D70EBF9-80A1-4108-B747-CF7E46B5D8B6}" dt="2021-07-12T14:13:04.922" v="154" actId="1076"/>
        <pc:sldMkLst>
          <pc:docMk/>
          <pc:sldMk cId="1626126920" sldId="275"/>
        </pc:sldMkLst>
        <pc:spChg chg="mod">
          <ac:chgData name="Sadek, Ahmed A" userId="S::rt1343bi@go.minnstate.edu::4d0e4fa1-f0c0-4f15-9ac0-3b55d01a9e41" providerId="AD" clId="Web-{6D70EBF9-80A1-4108-B747-CF7E46B5D8B6}" dt="2021-07-12T14:11:51.500" v="140" actId="20577"/>
          <ac:spMkLst>
            <pc:docMk/>
            <pc:sldMk cId="1626126920" sldId="275"/>
            <ac:spMk id="2" creationId="{F74C4478-1C15-401E-8A3D-95660CEBFCD6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13:03.344" v="153" actId="14100"/>
          <ac:spMkLst>
            <pc:docMk/>
            <pc:sldMk cId="1626126920" sldId="275"/>
            <ac:spMk id="6" creationId="{CDCE3638-D308-4ABE-B8D0-17E40DCFAC16}"/>
          </ac:spMkLst>
        </pc:spChg>
        <pc:picChg chg="add mod">
          <ac:chgData name="Sadek, Ahmed A" userId="S::rt1343bi@go.minnstate.edu::4d0e4fa1-f0c0-4f15-9ac0-3b55d01a9e41" providerId="AD" clId="Web-{6D70EBF9-80A1-4108-B747-CF7E46B5D8B6}" dt="2021-07-12T14:12:35" v="148" actId="1076"/>
          <ac:picMkLst>
            <pc:docMk/>
            <pc:sldMk cId="1626126920" sldId="275"/>
            <ac:picMk id="3" creationId="{2182E5E9-C130-4C41-BF6C-D2D38DC4B0CE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1:53.391" v="141"/>
          <ac:picMkLst>
            <pc:docMk/>
            <pc:sldMk cId="1626126920" sldId="275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1:53.875" v="142"/>
          <ac:picMkLst>
            <pc:docMk/>
            <pc:sldMk cId="1626126920" sldId="275"/>
            <ac:picMk id="5" creationId="{3FE95E50-C2BB-4C9F-B9B8-74D96497F676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13:04.922" v="154" actId="1076"/>
          <ac:picMkLst>
            <pc:docMk/>
            <pc:sldMk cId="1626126920" sldId="275"/>
            <ac:picMk id="7" creationId="{1562B423-CC6F-48F0-808D-1EDD1A8A4B7A}"/>
          </ac:picMkLst>
        </pc:picChg>
      </pc:sldChg>
      <pc:sldChg chg="add del replId">
        <pc:chgData name="Sadek, Ahmed A" userId="S::rt1343bi@go.minnstate.edu::4d0e4fa1-f0c0-4f15-9ac0-3b55d01a9e41" providerId="AD" clId="Web-{6D70EBF9-80A1-4108-B747-CF7E46B5D8B6}" dt="2021-07-12T14:11:29.797" v="129"/>
        <pc:sldMkLst>
          <pc:docMk/>
          <pc:sldMk cId="3750083749" sldId="275"/>
        </pc:sldMkLst>
      </pc:sldChg>
      <pc:sldChg chg="addSp delSp modSp add replId">
        <pc:chgData name="Sadek, Ahmed A" userId="S::rt1343bi@go.minnstate.edu::4d0e4fa1-f0c0-4f15-9ac0-3b55d01a9e41" providerId="AD" clId="Web-{6D70EBF9-80A1-4108-B747-CF7E46B5D8B6}" dt="2021-07-12T14:42:09.103" v="740" actId="14100"/>
        <pc:sldMkLst>
          <pc:docMk/>
          <pc:sldMk cId="3506493243" sldId="276"/>
        </pc:sldMkLst>
        <pc:spChg chg="mod">
          <ac:chgData name="Sadek, Ahmed A" userId="S::rt1343bi@go.minnstate.edu::4d0e4fa1-f0c0-4f15-9ac0-3b55d01a9e41" providerId="AD" clId="Web-{6D70EBF9-80A1-4108-B747-CF7E46B5D8B6}" dt="2021-07-12T14:13:18.579" v="170" actId="20577"/>
          <ac:spMkLst>
            <pc:docMk/>
            <pc:sldMk cId="3506493243" sldId="276"/>
            <ac:spMk id="2" creationId="{F74C4478-1C15-401E-8A3D-95660CEBFCD6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16:12.970" v="201" actId="1076"/>
          <ac:spMkLst>
            <pc:docMk/>
            <pc:sldMk cId="3506493243" sldId="276"/>
            <ac:spMk id="6" creationId="{CDCE3638-D308-4ABE-B8D0-17E40DCFAC16}"/>
          </ac:spMkLst>
        </pc:spChg>
        <pc:spChg chg="add mod">
          <ac:chgData name="Sadek, Ahmed A" userId="S::rt1343bi@go.minnstate.edu::4d0e4fa1-f0c0-4f15-9ac0-3b55d01a9e41" providerId="AD" clId="Web-{6D70EBF9-80A1-4108-B747-CF7E46B5D8B6}" dt="2021-07-12T14:42:09.103" v="740" actId="14100"/>
          <ac:spMkLst>
            <pc:docMk/>
            <pc:sldMk cId="3506493243" sldId="276"/>
            <ac:spMk id="9" creationId="{66E1C9EC-4B01-4574-A541-8D97D2E704D5}"/>
          </ac:spMkLst>
        </pc:spChg>
        <pc:picChg chg="add mod">
          <ac:chgData name="Sadek, Ahmed A" userId="S::rt1343bi@go.minnstate.edu::4d0e4fa1-f0c0-4f15-9ac0-3b55d01a9e41" providerId="AD" clId="Web-{6D70EBF9-80A1-4108-B747-CF7E46B5D8B6}" dt="2021-07-12T14:16:06.736" v="200" actId="1076"/>
          <ac:picMkLst>
            <pc:docMk/>
            <pc:sldMk cId="3506493243" sldId="276"/>
            <ac:picMk id="3" creationId="{4078DECE-580B-4560-B5E1-4BF73F2DE202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3:08.157" v="155"/>
          <ac:picMkLst>
            <pc:docMk/>
            <pc:sldMk cId="3506493243" sldId="276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3:08.594" v="156"/>
          <ac:picMkLst>
            <pc:docMk/>
            <pc:sldMk cId="3506493243" sldId="276"/>
            <ac:picMk id="5" creationId="{3FE95E50-C2BB-4C9F-B9B8-74D96497F676}"/>
          </ac:picMkLst>
        </pc:picChg>
        <pc:picChg chg="add del mod">
          <ac:chgData name="Sadek, Ahmed A" userId="S::rt1343bi@go.minnstate.edu::4d0e4fa1-f0c0-4f15-9ac0-3b55d01a9e41" providerId="AD" clId="Web-{6D70EBF9-80A1-4108-B747-CF7E46B5D8B6}" dt="2021-07-12T14:15:00.704" v="184"/>
          <ac:picMkLst>
            <pc:docMk/>
            <pc:sldMk cId="3506493243" sldId="276"/>
            <ac:picMk id="7" creationId="{D3B9FF0D-130A-485B-9734-5188EE48FE45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15:29.798" v="190" actId="1076"/>
          <ac:picMkLst>
            <pc:docMk/>
            <pc:sldMk cId="3506493243" sldId="276"/>
            <ac:picMk id="8" creationId="{B7BBFCC4-F498-47BA-9DB0-E3EC9DFB185A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16:18.673" v="204" actId="1076"/>
          <ac:picMkLst>
            <pc:docMk/>
            <pc:sldMk cId="3506493243" sldId="276"/>
            <ac:picMk id="10" creationId="{3C58F944-3647-44E9-8493-83760F4E2367}"/>
          </ac:picMkLst>
        </pc:picChg>
      </pc:sldChg>
      <pc:sldChg chg="addSp delSp modSp add replId">
        <pc:chgData name="Sadek, Ahmed A" userId="S::rt1343bi@go.minnstate.edu::4d0e4fa1-f0c0-4f15-9ac0-3b55d01a9e41" providerId="AD" clId="Web-{6D70EBF9-80A1-4108-B747-CF7E46B5D8B6}" dt="2021-07-12T14:32:09.225" v="429" actId="14100"/>
        <pc:sldMkLst>
          <pc:docMk/>
          <pc:sldMk cId="974584438" sldId="277"/>
        </pc:sldMkLst>
        <pc:spChg chg="mod">
          <ac:chgData name="Sadek, Ahmed A" userId="S::rt1343bi@go.minnstate.edu::4d0e4fa1-f0c0-4f15-9ac0-3b55d01a9e41" providerId="AD" clId="Web-{6D70EBF9-80A1-4108-B747-CF7E46B5D8B6}" dt="2021-07-12T14:19:42.596" v="242" actId="1076"/>
          <ac:spMkLst>
            <pc:docMk/>
            <pc:sldMk cId="974584438" sldId="277"/>
            <ac:spMk id="2" creationId="{F74C4478-1C15-401E-8A3D-95660CEBFCD6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32:04.741" v="428" actId="1076"/>
          <ac:spMkLst>
            <pc:docMk/>
            <pc:sldMk cId="974584438" sldId="277"/>
            <ac:spMk id="6" creationId="{CDCE3638-D308-4ABE-B8D0-17E40DCFAC16}"/>
          </ac:spMkLst>
        </pc:spChg>
        <pc:picChg chg="add mod">
          <ac:chgData name="Sadek, Ahmed A" userId="S::rt1343bi@go.minnstate.edu::4d0e4fa1-f0c0-4f15-9ac0-3b55d01a9e41" providerId="AD" clId="Web-{6D70EBF9-80A1-4108-B747-CF7E46B5D8B6}" dt="2021-07-12T14:32:09.225" v="429" actId="14100"/>
          <ac:picMkLst>
            <pc:docMk/>
            <pc:sldMk cId="974584438" sldId="277"/>
            <ac:picMk id="3" creationId="{1D6C1A95-0FAF-48A2-83CF-55199CEF172F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6:45.642" v="208"/>
          <ac:picMkLst>
            <pc:docMk/>
            <pc:sldMk cId="974584438" sldId="277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16:46.626" v="209"/>
          <ac:picMkLst>
            <pc:docMk/>
            <pc:sldMk cId="974584438" sldId="277"/>
            <ac:picMk id="5" creationId="{3FE95E50-C2BB-4C9F-B9B8-74D96497F676}"/>
          </ac:picMkLst>
        </pc:picChg>
        <pc:picChg chg="add mod modCrop">
          <ac:chgData name="Sadek, Ahmed A" userId="S::rt1343bi@go.minnstate.edu::4d0e4fa1-f0c0-4f15-9ac0-3b55d01a9e41" providerId="AD" clId="Web-{6D70EBF9-80A1-4108-B747-CF7E46B5D8B6}" dt="2021-07-12T14:31:59.741" v="427" actId="14100"/>
          <ac:picMkLst>
            <pc:docMk/>
            <pc:sldMk cId="974584438" sldId="277"/>
            <ac:picMk id="7" creationId="{2C67EE72-5C20-4D35-8087-D2F89F3C05BA}"/>
          </ac:picMkLst>
        </pc:picChg>
      </pc:sldChg>
      <pc:sldChg chg="addSp delSp modSp add replId">
        <pc:chgData name="Sadek, Ahmed A" userId="S::rt1343bi@go.minnstate.edu::4d0e4fa1-f0c0-4f15-9ac0-3b55d01a9e41" providerId="AD" clId="Web-{6D70EBF9-80A1-4108-B747-CF7E46B5D8B6}" dt="2021-07-12T14:34:30.351" v="435" actId="20577"/>
        <pc:sldMkLst>
          <pc:docMk/>
          <pc:sldMk cId="2039994201" sldId="278"/>
        </pc:sldMkLst>
        <pc:spChg chg="mod">
          <ac:chgData name="Sadek, Ahmed A" userId="S::rt1343bi@go.minnstate.edu::4d0e4fa1-f0c0-4f15-9ac0-3b55d01a9e41" providerId="AD" clId="Web-{6D70EBF9-80A1-4108-B747-CF7E46B5D8B6}" dt="2021-07-12T14:34:30.351" v="435" actId="20577"/>
          <ac:spMkLst>
            <pc:docMk/>
            <pc:sldMk cId="2039994201" sldId="278"/>
            <ac:spMk id="2" creationId="{F74C4478-1C15-401E-8A3D-95660CEBFCD6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22:00.472" v="280" actId="1076"/>
          <ac:spMkLst>
            <pc:docMk/>
            <pc:sldMk cId="2039994201" sldId="278"/>
            <ac:spMk id="6" creationId="{CDCE3638-D308-4ABE-B8D0-17E40DCFAC16}"/>
          </ac:spMkLst>
        </pc:spChg>
        <pc:picChg chg="add mod ord">
          <ac:chgData name="Sadek, Ahmed A" userId="S::rt1343bi@go.minnstate.edu::4d0e4fa1-f0c0-4f15-9ac0-3b55d01a9e41" providerId="AD" clId="Web-{6D70EBF9-80A1-4108-B747-CF7E46B5D8B6}" dt="2021-07-12T14:21:53.206" v="277"/>
          <ac:picMkLst>
            <pc:docMk/>
            <pc:sldMk cId="2039994201" sldId="278"/>
            <ac:picMk id="3" creationId="{24084D64-E6A0-49D4-900B-287F9A3E9916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0:47.737" v="244"/>
          <ac:picMkLst>
            <pc:docMk/>
            <pc:sldMk cId="2039994201" sldId="278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0:52.065" v="247"/>
          <ac:picMkLst>
            <pc:docMk/>
            <pc:sldMk cId="2039994201" sldId="278"/>
            <ac:picMk id="5" creationId="{3FE95E50-C2BB-4C9F-B9B8-74D96497F676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21:58.316" v="279" actId="1076"/>
          <ac:picMkLst>
            <pc:docMk/>
            <pc:sldMk cId="2039994201" sldId="278"/>
            <ac:picMk id="7" creationId="{B2EA2052-52A6-444F-964F-DB4289FCDDC1}"/>
          </ac:picMkLst>
        </pc:picChg>
      </pc:sldChg>
      <pc:sldChg chg="addSp delSp modSp add replId">
        <pc:chgData name="Sadek, Ahmed A" userId="S::rt1343bi@go.minnstate.edu::4d0e4fa1-f0c0-4f15-9ac0-3b55d01a9e41" providerId="AD" clId="Web-{6D70EBF9-80A1-4108-B747-CF7E46B5D8B6}" dt="2021-07-12T14:29:16.646" v="365" actId="1076"/>
        <pc:sldMkLst>
          <pc:docMk/>
          <pc:sldMk cId="1535307044" sldId="279"/>
        </pc:sldMkLst>
        <pc:spChg chg="mod">
          <ac:chgData name="Sadek, Ahmed A" userId="S::rt1343bi@go.minnstate.edu::4d0e4fa1-f0c0-4f15-9ac0-3b55d01a9e41" providerId="AD" clId="Web-{6D70EBF9-80A1-4108-B747-CF7E46B5D8B6}" dt="2021-07-12T14:24:52.473" v="336" actId="20577"/>
          <ac:spMkLst>
            <pc:docMk/>
            <pc:sldMk cId="1535307044" sldId="279"/>
            <ac:spMk id="2" creationId="{F74C4478-1C15-401E-8A3D-95660CEBFCD6}"/>
          </ac:spMkLst>
        </pc:spChg>
        <pc:spChg chg="mod">
          <ac:chgData name="Sadek, Ahmed A" userId="S::rt1343bi@go.minnstate.edu::4d0e4fa1-f0c0-4f15-9ac0-3b55d01a9e41" providerId="AD" clId="Web-{6D70EBF9-80A1-4108-B747-CF7E46B5D8B6}" dt="2021-07-12T14:29:16.646" v="365" actId="1076"/>
          <ac:spMkLst>
            <pc:docMk/>
            <pc:sldMk cId="1535307044" sldId="279"/>
            <ac:spMk id="6" creationId="{CDCE3638-D308-4ABE-B8D0-17E40DCFAC16}"/>
          </ac:spMkLst>
        </pc:spChg>
        <pc:picChg chg="add mod modCrop">
          <ac:chgData name="Sadek, Ahmed A" userId="S::rt1343bi@go.minnstate.edu::4d0e4fa1-f0c0-4f15-9ac0-3b55d01a9e41" providerId="AD" clId="Web-{6D70EBF9-80A1-4108-B747-CF7E46B5D8B6}" dt="2021-07-12T14:25:54.004" v="348" actId="1076"/>
          <ac:picMkLst>
            <pc:docMk/>
            <pc:sldMk cId="1535307044" sldId="279"/>
            <ac:picMk id="3" creationId="{45459C59-F14F-4EAF-8C2D-A131D903C026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4:42.191" v="323"/>
          <ac:picMkLst>
            <pc:docMk/>
            <pc:sldMk cId="1535307044" sldId="279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4:42.629" v="324"/>
          <ac:picMkLst>
            <pc:docMk/>
            <pc:sldMk cId="1535307044" sldId="279"/>
            <ac:picMk id="5" creationId="{3FE95E50-C2BB-4C9F-B9B8-74D96497F676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28:46.724" v="360" actId="1076"/>
          <ac:picMkLst>
            <pc:docMk/>
            <pc:sldMk cId="1535307044" sldId="279"/>
            <ac:picMk id="7" creationId="{07D441B9-0F86-4128-9795-146209E9DF49}"/>
          </ac:picMkLst>
        </pc:picChg>
      </pc:sldChg>
      <pc:sldChg chg="addSp delSp modSp add replId">
        <pc:chgData name="Sadek, Ahmed A" userId="S::rt1343bi@go.minnstate.edu::4d0e4fa1-f0c0-4f15-9ac0-3b55d01a9e41" providerId="AD" clId="Web-{6D70EBF9-80A1-4108-B747-CF7E46B5D8B6}" dt="2021-07-12T14:34:22.163" v="430" actId="1076"/>
        <pc:sldMkLst>
          <pc:docMk/>
          <pc:sldMk cId="3763161970" sldId="280"/>
        </pc:sldMkLst>
        <pc:spChg chg="mod">
          <ac:chgData name="Sadek, Ahmed A" userId="S::rt1343bi@go.minnstate.edu::4d0e4fa1-f0c0-4f15-9ac0-3b55d01a9e41" providerId="AD" clId="Web-{6D70EBF9-80A1-4108-B747-CF7E46B5D8B6}" dt="2021-07-12T14:34:22.163" v="430" actId="1076"/>
          <ac:spMkLst>
            <pc:docMk/>
            <pc:sldMk cId="3763161970" sldId="280"/>
            <ac:spMk id="2" creationId="{F74C4478-1C15-401E-8A3D-95660CEBFCD6}"/>
          </ac:spMkLst>
        </pc:spChg>
        <pc:spChg chg="add mod">
          <ac:chgData name="Sadek, Ahmed A" userId="S::rt1343bi@go.minnstate.edu::4d0e4fa1-f0c0-4f15-9ac0-3b55d01a9e41" providerId="AD" clId="Web-{6D70EBF9-80A1-4108-B747-CF7E46B5D8B6}" dt="2021-07-12T14:24:35.191" v="322" actId="14100"/>
          <ac:spMkLst>
            <pc:docMk/>
            <pc:sldMk cId="3763161970" sldId="280"/>
            <ac:spMk id="9" creationId="{30B3D811-DFA0-48F7-BBE1-F244DB1A8318}"/>
          </ac:spMkLst>
        </pc:spChg>
        <pc:picChg chg="add del mod">
          <ac:chgData name="Sadek, Ahmed A" userId="S::rt1343bi@go.minnstate.edu::4d0e4fa1-f0c0-4f15-9ac0-3b55d01a9e41" providerId="AD" clId="Web-{6D70EBF9-80A1-4108-B747-CF7E46B5D8B6}" dt="2021-07-12T14:23:28.957" v="312"/>
          <ac:picMkLst>
            <pc:docMk/>
            <pc:sldMk cId="3763161970" sldId="280"/>
            <ac:picMk id="3" creationId="{F1EA0080-EEFE-4857-BBFD-4D7C73B4D30C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2:03.956" v="281"/>
          <ac:picMkLst>
            <pc:docMk/>
            <pc:sldMk cId="3763161970" sldId="280"/>
            <ac:picMk id="4" creationId="{D618C670-F17F-4255-A219-D994A8B28DEA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2:04.394" v="282"/>
          <ac:picMkLst>
            <pc:docMk/>
            <pc:sldMk cId="3763161970" sldId="280"/>
            <ac:picMk id="5" creationId="{3FE95E50-C2BB-4C9F-B9B8-74D96497F676}"/>
          </ac:picMkLst>
        </pc:picChg>
        <pc:picChg chg="add mod modCrop">
          <ac:chgData name="Sadek, Ahmed A" userId="S::rt1343bi@go.minnstate.edu::4d0e4fa1-f0c0-4f15-9ac0-3b55d01a9e41" providerId="AD" clId="Web-{6D70EBF9-80A1-4108-B747-CF7E46B5D8B6}" dt="2021-07-12T14:23:31.816" v="313" actId="1076"/>
          <ac:picMkLst>
            <pc:docMk/>
            <pc:sldMk cId="3763161970" sldId="280"/>
            <ac:picMk id="7" creationId="{523D0DE2-2BAF-437D-A1E6-A6C8681D5CFC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24:09.363" v="317" actId="1076"/>
          <ac:picMkLst>
            <pc:docMk/>
            <pc:sldMk cId="3763161970" sldId="280"/>
            <ac:picMk id="8" creationId="{046BA101-1708-44FA-A22A-CA1DAD774430}"/>
          </ac:picMkLst>
        </pc:picChg>
      </pc:sldChg>
      <pc:sldChg chg="add del replId">
        <pc:chgData name="Sadek, Ahmed A" userId="S::rt1343bi@go.minnstate.edu::4d0e4fa1-f0c0-4f15-9ac0-3b55d01a9e41" providerId="AD" clId="Web-{6D70EBF9-80A1-4108-B747-CF7E46B5D8B6}" dt="2021-07-12T14:20:49.940" v="246"/>
        <pc:sldMkLst>
          <pc:docMk/>
          <pc:sldMk cId="859204489" sldId="281"/>
        </pc:sldMkLst>
      </pc:sldChg>
      <pc:sldChg chg="addSp delSp modSp add replId">
        <pc:chgData name="Sadek, Ahmed A" userId="S::rt1343bi@go.minnstate.edu::4d0e4fa1-f0c0-4f15-9ac0-3b55d01a9e41" providerId="AD" clId="Web-{6D70EBF9-80A1-4108-B747-CF7E46B5D8B6}" dt="2021-07-12T14:31:13.240" v="401" actId="1076"/>
        <pc:sldMkLst>
          <pc:docMk/>
          <pc:sldMk cId="2886976783" sldId="281"/>
        </pc:sldMkLst>
        <pc:spChg chg="mod">
          <ac:chgData name="Sadek, Ahmed A" userId="S::rt1343bi@go.minnstate.edu::4d0e4fa1-f0c0-4f15-9ac0-3b55d01a9e41" providerId="AD" clId="Web-{6D70EBF9-80A1-4108-B747-CF7E46B5D8B6}" dt="2021-07-12T14:30:20.756" v="388" actId="20577"/>
          <ac:spMkLst>
            <pc:docMk/>
            <pc:sldMk cId="2886976783" sldId="281"/>
            <ac:spMk id="2" creationId="{F74C4478-1C15-401E-8A3D-95660CEBFCD6}"/>
          </ac:spMkLst>
        </pc:spChg>
        <pc:spChg chg="del">
          <ac:chgData name="Sadek, Ahmed A" userId="S::rt1343bi@go.minnstate.edu::4d0e4fa1-f0c0-4f15-9ac0-3b55d01a9e41" providerId="AD" clId="Web-{6D70EBF9-80A1-4108-B747-CF7E46B5D8B6}" dt="2021-07-12T14:30:29.740" v="392"/>
          <ac:spMkLst>
            <pc:docMk/>
            <pc:sldMk cId="2886976783" sldId="281"/>
            <ac:spMk id="6" creationId="{CDCE3638-D308-4ABE-B8D0-17E40DCFAC16}"/>
          </ac:spMkLst>
        </pc:spChg>
        <pc:picChg chg="del">
          <ac:chgData name="Sadek, Ahmed A" userId="S::rt1343bi@go.minnstate.edu::4d0e4fa1-f0c0-4f15-9ac0-3b55d01a9e41" providerId="AD" clId="Web-{6D70EBF9-80A1-4108-B747-CF7E46B5D8B6}" dt="2021-07-12T14:29:31.287" v="367"/>
          <ac:picMkLst>
            <pc:docMk/>
            <pc:sldMk cId="2886976783" sldId="281"/>
            <ac:picMk id="3" creationId="{45459C59-F14F-4EAF-8C2D-A131D903C026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30:58.318" v="397" actId="1076"/>
          <ac:picMkLst>
            <pc:docMk/>
            <pc:sldMk cId="2886976783" sldId="281"/>
            <ac:picMk id="4" creationId="{0C9DB288-8FCE-47D8-81BD-EF52BB768894}"/>
          </ac:picMkLst>
        </pc:picChg>
        <pc:picChg chg="add mod">
          <ac:chgData name="Sadek, Ahmed A" userId="S::rt1343bi@go.minnstate.edu::4d0e4fa1-f0c0-4f15-9ac0-3b55d01a9e41" providerId="AD" clId="Web-{6D70EBF9-80A1-4108-B747-CF7E46B5D8B6}" dt="2021-07-12T14:31:13.240" v="401" actId="1076"/>
          <ac:picMkLst>
            <pc:docMk/>
            <pc:sldMk cId="2886976783" sldId="281"/>
            <ac:picMk id="5" creationId="{E5B593EE-2018-4A64-A1BF-0E32AA437465}"/>
          </ac:picMkLst>
        </pc:picChg>
        <pc:picChg chg="del">
          <ac:chgData name="Sadek, Ahmed A" userId="S::rt1343bi@go.minnstate.edu::4d0e4fa1-f0c0-4f15-9ac0-3b55d01a9e41" providerId="AD" clId="Web-{6D70EBF9-80A1-4108-B747-CF7E46B5D8B6}" dt="2021-07-12T14:29:32.037" v="368"/>
          <ac:picMkLst>
            <pc:docMk/>
            <pc:sldMk cId="2886976783" sldId="281"/>
            <ac:picMk id="7" creationId="{07D441B9-0F86-4128-9795-146209E9DF49}"/>
          </ac:picMkLst>
        </pc:picChg>
      </pc:sldChg>
    </pc:docChg>
  </pc:docChgLst>
  <pc:docChgLst>
    <pc:chgData name="Shah, Zawaad M" userId="S::qp5536db@go.minnstate.edu::be73d830-49b9-4bd6-a95c-2788bf36051a" providerId="AD" clId="Web-{B3E1255D-7B6D-96A6-96C4-40994D6D3070}"/>
    <pc:docChg chg="modSld">
      <pc:chgData name="Shah, Zawaad M" userId="S::qp5536db@go.minnstate.edu::be73d830-49b9-4bd6-a95c-2788bf36051a" providerId="AD" clId="Web-{B3E1255D-7B6D-96A6-96C4-40994D6D3070}" dt="2021-07-12T14:44:55.893" v="42" actId="20577"/>
      <pc:docMkLst>
        <pc:docMk/>
      </pc:docMkLst>
      <pc:sldChg chg="modSp">
        <pc:chgData name="Shah, Zawaad M" userId="S::qp5536db@go.minnstate.edu::be73d830-49b9-4bd6-a95c-2788bf36051a" providerId="AD" clId="Web-{B3E1255D-7B6D-96A6-96C4-40994D6D3070}" dt="2021-07-12T14:44:55.893" v="42" actId="20577"/>
        <pc:sldMkLst>
          <pc:docMk/>
          <pc:sldMk cId="2016675902" sldId="270"/>
        </pc:sldMkLst>
        <pc:spChg chg="mod">
          <ac:chgData name="Shah, Zawaad M" userId="S::qp5536db@go.minnstate.edu::be73d830-49b9-4bd6-a95c-2788bf36051a" providerId="AD" clId="Web-{B3E1255D-7B6D-96A6-96C4-40994D6D3070}" dt="2021-07-12T14:44:55.893" v="42" actId="20577"/>
          <ac:spMkLst>
            <pc:docMk/>
            <pc:sldMk cId="2016675902" sldId="270"/>
            <ac:spMk id="2" creationId="{7C10D41E-5795-4457-A93B-DC00A919145B}"/>
          </ac:spMkLst>
        </pc:spChg>
      </pc:sldChg>
      <pc:sldChg chg="modSp">
        <pc:chgData name="Shah, Zawaad M" userId="S::qp5536db@go.minnstate.edu::be73d830-49b9-4bd6-a95c-2788bf36051a" providerId="AD" clId="Web-{B3E1255D-7B6D-96A6-96C4-40994D6D3070}" dt="2021-07-12T14:44:43.502" v="41" actId="20577"/>
        <pc:sldMkLst>
          <pc:docMk/>
          <pc:sldMk cId="2195254658" sldId="282"/>
        </pc:sldMkLst>
        <pc:spChg chg="mod">
          <ac:chgData name="Shah, Zawaad M" userId="S::qp5536db@go.minnstate.edu::be73d830-49b9-4bd6-a95c-2788bf36051a" providerId="AD" clId="Web-{B3E1255D-7B6D-96A6-96C4-40994D6D3070}" dt="2021-07-12T14:44:43.502" v="41" actId="20577"/>
          <ac:spMkLst>
            <pc:docMk/>
            <pc:sldMk cId="2195254658" sldId="282"/>
            <ac:spMk id="3" creationId="{5B1E2F80-5E1F-4B3C-8197-11B73ECF8E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02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E082-225A-46F7-93A9-AA6F9696788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858B-052C-4E6C-BC49-BE50D927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9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45300-EE5D-43B5-8E1C-9AE31908F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460" y="1122363"/>
            <a:ext cx="9794907" cy="3027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/>
              <a:t>Sprint 3 -Team 4</a:t>
            </a:r>
            <a:br>
              <a:rPr lang="en-US" sz="5400"/>
            </a:br>
            <a:r>
              <a:rPr lang="en-US" sz="5400"/>
              <a:t>Text Mining</a:t>
            </a:r>
            <a:br>
              <a:rPr lang="en-US" sz="5400"/>
            </a:br>
            <a:r>
              <a:rPr lang="en-US" sz="5400"/>
              <a:t>DB Implementation &amp;</a:t>
            </a:r>
            <a:br>
              <a:rPr lang="en-US" sz="5400"/>
            </a:br>
            <a:r>
              <a:rPr lang="en-US" sz="5400"/>
              <a:t>Initial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E6BC3-39FE-43A7-9585-485F0F45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Ahmed Ashraf Sadek, Amanda Long, Zawaad Shah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734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D41E-5795-4457-A93B-DC00A91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Governance &amp; Model Verification 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324EE4-2338-4205-B8E9-EAC5FE700017}"/>
              </a:ext>
            </a:extLst>
          </p:cNvPr>
          <p:cNvSpPr txBox="1">
            <a:spLocks/>
          </p:cNvSpPr>
          <p:nvPr/>
        </p:nvSpPr>
        <p:spPr>
          <a:xfrm>
            <a:off x="1261872" y="189731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3D2F-BBB3-44DF-914C-D6E2A3BD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6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Added new tables to the Data Governance Data Dictionary</a:t>
            </a:r>
          </a:p>
          <a:p>
            <a:r>
              <a:rPr lang="en-US" dirty="0"/>
              <a:t>Met the needed Data Governance requirements</a:t>
            </a:r>
          </a:p>
          <a:p>
            <a:r>
              <a:rPr lang="en-US" dirty="0"/>
              <a:t>Developed scripts for adding data and updating the DG DB</a:t>
            </a:r>
          </a:p>
          <a:p>
            <a:r>
              <a:rPr lang="en-US" dirty="0"/>
              <a:t>Verified our database model matches the DG DB</a:t>
            </a:r>
          </a:p>
          <a:p>
            <a:r>
              <a:rPr lang="en-US" dirty="0"/>
              <a:t>Schema id-5</a:t>
            </a:r>
          </a:p>
          <a:p>
            <a:r>
              <a:rPr lang="en-US" dirty="0"/>
              <a:t>3 tables to be added- DGT000121- DGT000125</a:t>
            </a:r>
          </a:p>
          <a:p>
            <a:r>
              <a:rPr lang="en-US" dirty="0"/>
              <a:t>Column ids- DGT_Column_ID_761- DGT_Column_ID_800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7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0A95-BC47-43CF-B0C2-BFD00CB2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Spacy Components for Text Analysis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F0A575-471C-4D6E-A47C-1E815F9B7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34" b="-746"/>
          <a:stretch/>
        </p:blipFill>
        <p:spPr>
          <a:xfrm>
            <a:off x="3273468" y="1850967"/>
            <a:ext cx="5635773" cy="244628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A587B95-90BF-4C85-BAFF-7C88D5EE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3" y="4609814"/>
            <a:ext cx="8870515" cy="18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7842-CAE2-4241-A037-5850A40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Spacy Usage – Initial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9F80-CC1D-4A32-A752-4B8A6B52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6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SpaCy provides a one-stop-shop for tasks commonly used in any NLP project including: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Tokenisation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Lemmatisation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Part-of-speech tagging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Entity recognition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Dependency parsing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Word-to-vector transformations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5"/>
            <a:ext cx="9905998" cy="1478570"/>
          </a:xfrm>
        </p:spPr>
        <p:txBody>
          <a:bodyPr/>
          <a:lstStyle/>
          <a:p>
            <a:r>
              <a:rPr lang="en-US"/>
              <a:t>Tokenization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618C670-F17F-4255-A219-D994A8B28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71" r="228" b="10000"/>
          <a:stretch/>
        </p:blipFill>
        <p:spPr>
          <a:xfrm>
            <a:off x="1360225" y="1112152"/>
            <a:ext cx="9141942" cy="252083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FE95E50-C2BB-4C9F-B9B8-74D96497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27" y="4364709"/>
            <a:ext cx="8181582" cy="222041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 rot="5400000">
            <a:off x="5477981" y="3691281"/>
            <a:ext cx="694377" cy="562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5"/>
            <a:ext cx="9905998" cy="1478570"/>
          </a:xfrm>
        </p:spPr>
        <p:txBody>
          <a:bodyPr/>
          <a:lstStyle/>
          <a:p>
            <a:r>
              <a:rPr lang="en-US"/>
              <a:t>Stop Words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 rot="5400000">
            <a:off x="5471096" y="3719041"/>
            <a:ext cx="94989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2182E5E9-C130-4C41-BF6C-D2D38DC4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95" y="1077074"/>
            <a:ext cx="9288048" cy="2417851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562B423-CC6F-48F0-808D-1EDD1A8A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88" y="4754491"/>
            <a:ext cx="9580323" cy="9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5"/>
            <a:ext cx="9905998" cy="1478570"/>
          </a:xfrm>
        </p:spPr>
        <p:txBody>
          <a:bodyPr/>
          <a:lstStyle/>
          <a:p>
            <a:r>
              <a:rPr lang="en-US"/>
              <a:t>Cleaning Text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 rot="5400000">
            <a:off x="5231014" y="3593781"/>
            <a:ext cx="594986" cy="78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4078DECE-580B-4560-B5E1-4BF73F2D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89" y="1077029"/>
            <a:ext cx="5697255" cy="250144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7BBFCC4-F498-47BA-9DB0-E3EC9DFB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23" y="1907378"/>
            <a:ext cx="3233802" cy="102864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E1C9EC-4B01-4574-A541-8D97D2E704D5}"/>
              </a:ext>
            </a:extLst>
          </p:cNvPr>
          <p:cNvSpPr/>
          <p:nvPr/>
        </p:nvSpPr>
        <p:spPr>
          <a:xfrm>
            <a:off x="7359078" y="2163726"/>
            <a:ext cx="1191333" cy="77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3C58F944-3647-44E9-8493-83760F4E2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35" y="4338689"/>
            <a:ext cx="6135665" cy="24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9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230"/>
            <a:ext cx="9905998" cy="147857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Lemmatization</a:t>
            </a:r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>
            <a:off x="7664514" y="3250374"/>
            <a:ext cx="636739" cy="344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1D6C1A95-0FAF-48A2-83CF-55199CEF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3" y="1824117"/>
            <a:ext cx="6857877" cy="320976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C67EE72-5C20-4D35-8087-D2F89F3C0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18"/>
          <a:stretch/>
        </p:blipFill>
        <p:spPr>
          <a:xfrm>
            <a:off x="8400668" y="1155349"/>
            <a:ext cx="3027470" cy="50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24084D64-E6A0-49D4-900B-287F9A3E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" y="2263093"/>
            <a:ext cx="5921541" cy="2602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98" y="597695"/>
            <a:ext cx="9905998" cy="1478570"/>
          </a:xfrm>
        </p:spPr>
        <p:txBody>
          <a:bodyPr/>
          <a:lstStyle/>
          <a:p>
            <a:r>
              <a:rPr lang="en-US"/>
              <a:t>Part of speech tagging (POS)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>
            <a:off x="6831241" y="3079967"/>
            <a:ext cx="1246696" cy="78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2EA2052-52A6-444F-964F-DB4289FC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32" y="1100889"/>
            <a:ext cx="2551324" cy="47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39" y="643177"/>
            <a:ext cx="9905998" cy="1478570"/>
          </a:xfrm>
        </p:spPr>
        <p:txBody>
          <a:bodyPr/>
          <a:lstStyle/>
          <a:p>
            <a:r>
              <a:rPr lang="en-US"/>
              <a:t>Entity detection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 rot="5400000">
            <a:off x="5638110" y="3531151"/>
            <a:ext cx="594986" cy="78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23D0DE2-2BAF-437D-A1E6-A6C8681D5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59" r="-360" b="8456"/>
          <a:stretch/>
        </p:blipFill>
        <p:spPr>
          <a:xfrm>
            <a:off x="5005137" y="402023"/>
            <a:ext cx="6791715" cy="621328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46BA101-1708-44FA-A22A-CA1DAD77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9" y="2608868"/>
            <a:ext cx="4517857" cy="1018631"/>
          </a:xfrm>
          <a:prstGeom prst="rect">
            <a:avLst/>
          </a:prstGeom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30B3D811-DFA0-48F7-BBE1-F244DB1A8318}"/>
              </a:ext>
            </a:extLst>
          </p:cNvPr>
          <p:cNvSpPr/>
          <p:nvPr/>
        </p:nvSpPr>
        <p:spPr>
          <a:xfrm rot="5400000">
            <a:off x="3921212" y="3509410"/>
            <a:ext cx="872288" cy="12432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5"/>
            <a:ext cx="9905998" cy="1478570"/>
          </a:xfrm>
        </p:spPr>
        <p:txBody>
          <a:bodyPr/>
          <a:lstStyle/>
          <a:p>
            <a:r>
              <a:rPr lang="en-US"/>
              <a:t>Dependency parsing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DCE3638-D308-4ABE-B8D0-17E40DCFAC16}"/>
              </a:ext>
            </a:extLst>
          </p:cNvPr>
          <p:cNvSpPr/>
          <p:nvPr/>
        </p:nvSpPr>
        <p:spPr>
          <a:xfrm rot="16200000">
            <a:off x="5301284" y="4155106"/>
            <a:ext cx="1213420" cy="48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45459C59-F14F-4EAF-8C2D-A131D903C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" t="23313" r="771" b="4601"/>
          <a:stretch/>
        </p:blipFill>
        <p:spPr>
          <a:xfrm>
            <a:off x="544588" y="1198138"/>
            <a:ext cx="10990726" cy="2594358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7D441B9-0F86-4128-9795-146209E9D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2" y="4369208"/>
            <a:ext cx="4951895" cy="24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42BD-9264-4154-A881-9E20F9E1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Epics &amp;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305C-5DC2-434C-92E7-332F286A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/>
              <a:t>Database Design and Implementation Epic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Implement Database on SQL Server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Data Governance Data Dictionary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Model Verification</a:t>
            </a:r>
          </a:p>
          <a:p>
            <a:pPr marL="457200" indent="-457200">
              <a:buAutoNum type="arabicPeriod"/>
            </a:pPr>
            <a:r>
              <a:rPr lang="en-US"/>
              <a:t>Text Analysis Epic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SQL Alchemy with MSSQL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err="1"/>
              <a:t>SpaCy</a:t>
            </a:r>
            <a:r>
              <a:rPr lang="en-US"/>
              <a:t> Components for Text Analysis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Initial Text Analysis</a:t>
            </a:r>
          </a:p>
        </p:txBody>
      </p:sp>
    </p:spTree>
    <p:extLst>
      <p:ext uri="{BB962C8B-B14F-4D97-AF65-F5344CB8AC3E}">
        <p14:creationId xmlns:p14="http://schemas.microsoft.com/office/powerpoint/2010/main" val="145451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4478-1C15-401E-8A3D-95660CE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5"/>
            <a:ext cx="9905998" cy="1478570"/>
          </a:xfrm>
        </p:spPr>
        <p:txBody>
          <a:bodyPr/>
          <a:lstStyle/>
          <a:p>
            <a:r>
              <a:rPr lang="en-US"/>
              <a:t>Word vector representation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C9DB288-8FCE-47D8-81BD-EF52BB76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62" y="1051278"/>
            <a:ext cx="6674678" cy="1641182"/>
          </a:xfrm>
          <a:prstGeom prst="rect">
            <a:avLst/>
          </a:prstGeom>
        </p:spPr>
      </p:pic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5B593EE-2018-4A64-A1BF-0E32AA43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18" y="2693476"/>
            <a:ext cx="5680765" cy="40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11D-8E53-41D9-8CA1-E59ADF4D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3 – Done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01A5-0E2C-424D-AA45-74E1217D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3" y="1932495"/>
            <a:ext cx="9964003" cy="40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0B2A-AB10-4320-9D75-C63F727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2F80-5E1F-4B3C-8197-11B73ECF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use </a:t>
            </a:r>
            <a:r>
              <a:rPr lang="en-US" err="1"/>
              <a:t>SpaCy</a:t>
            </a:r>
          </a:p>
          <a:p>
            <a:r>
              <a:rPr lang="en-US"/>
              <a:t>Connecting SQL Server with python </a:t>
            </a:r>
          </a:p>
          <a:p>
            <a:r>
              <a:rPr lang="en-US"/>
              <a:t>Understanding importance of Data Governance Requirments</a:t>
            </a:r>
          </a:p>
        </p:txBody>
      </p:sp>
    </p:spTree>
    <p:extLst>
      <p:ext uri="{BB962C8B-B14F-4D97-AF65-F5344CB8AC3E}">
        <p14:creationId xmlns:p14="http://schemas.microsoft.com/office/powerpoint/2010/main" val="219525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BA96-AE33-4BEA-80DF-762B8B4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Sprint – Proposed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1260-5510-4AAD-8B79-2B9E6C11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/>
              <a:t>Analyze text mining results to determine potential trends within the data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/>
              <a:t>Create data visulizations using Pandas (Python) and Power BI.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/>
              <a:t>Create a Text Classification Model using SciKit-Learn with SpaCy outputs.</a:t>
            </a:r>
          </a:p>
          <a:p>
            <a:pPr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</a:pPr>
            <a:r>
              <a:rPr lang="en-US" sz="2200" spc="10"/>
              <a:t>Generate Key insights regarding our dataset (Answer Business Questions).</a:t>
            </a:r>
          </a:p>
        </p:txBody>
      </p:sp>
    </p:spTree>
    <p:extLst>
      <p:ext uri="{BB962C8B-B14F-4D97-AF65-F5344CB8AC3E}">
        <p14:creationId xmlns:p14="http://schemas.microsoft.com/office/powerpoint/2010/main" val="55846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8794-F507-43E7-A612-411E9B414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88E-ACB6-41DB-973D-22101DD2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Completed database in </a:t>
            </a:r>
            <a:r>
              <a:rPr lang="en-US" err="1"/>
              <a:t>sql</a:t>
            </a:r>
            <a:r>
              <a:rPr lang="en-US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02F0-7182-41BD-A48D-B7E82DB8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8A9CC-FE7E-4858-A079-07B55262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4" y="1718044"/>
            <a:ext cx="10881674" cy="49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AA6803-086D-4A81-B74E-9A169B43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7" y="229113"/>
            <a:ext cx="9640625" cy="63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D41E-5795-4457-A93B-DC00A919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8518"/>
            <a:ext cx="9905998" cy="1478570"/>
          </a:xfrm>
        </p:spPr>
        <p:txBody>
          <a:bodyPr/>
          <a:lstStyle/>
          <a:p>
            <a:r>
              <a:rPr lang="en-US"/>
              <a:t>Updated entity relationship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324EE4-2338-4205-B8E9-EAC5FE700017}"/>
              </a:ext>
            </a:extLst>
          </p:cNvPr>
          <p:cNvSpPr txBox="1">
            <a:spLocks/>
          </p:cNvSpPr>
          <p:nvPr/>
        </p:nvSpPr>
        <p:spPr>
          <a:xfrm>
            <a:off x="1261872" y="189731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AD649-50D6-4134-8A10-906F99B0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1378347"/>
            <a:ext cx="5973479" cy="51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74B3-F260-4307-BC7A-58B80E5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476C4-C22E-4CE9-BB45-028FE963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021" y="1893105"/>
            <a:ext cx="8503073" cy="4346377"/>
          </a:xfrm>
        </p:spPr>
      </p:pic>
    </p:spTree>
    <p:extLst>
      <p:ext uri="{BB962C8B-B14F-4D97-AF65-F5344CB8AC3E}">
        <p14:creationId xmlns:p14="http://schemas.microsoft.com/office/powerpoint/2010/main" val="36280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01AD-18D5-4FD2-8CC8-53B7C95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4C5C-1F9A-4E3A-A78A-DC15948D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61F58-3046-4EB1-9B34-4C143532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39" y="875060"/>
            <a:ext cx="9905998" cy="51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2071-3920-490C-8F5D-4A8091A2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123618" cy="1478570"/>
          </a:xfrm>
        </p:spPr>
        <p:txBody>
          <a:bodyPr/>
          <a:lstStyle/>
          <a:p>
            <a:r>
              <a:rPr lang="en-US"/>
              <a:t>SQL Alchemy with MSSQL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700A8-5992-4FB4-959E-4C425485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F5FB8-4EC3-4798-B0A6-55139AEB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50950"/>
            <a:ext cx="9090041" cy="488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599E-ED16-4FF0-8E43-145A4F32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FAAD-B105-4335-ADF3-56B8E4A0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87835-368B-419B-B6A5-2FD6EF1F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25" y="478498"/>
            <a:ext cx="9398774" cy="59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7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1C5B95F0572146BFB43E0454C275A4" ma:contentTypeVersion="10" ma:contentTypeDescription="Create a new document." ma:contentTypeScope="" ma:versionID="3415beae661437c0fab8af0414dcc5e4">
  <xsd:schema xmlns:xsd="http://www.w3.org/2001/XMLSchema" xmlns:xs="http://www.w3.org/2001/XMLSchema" xmlns:p="http://schemas.microsoft.com/office/2006/metadata/properties" xmlns:ns3="f7f20881-34ea-4d36-84bf-f9e668c4423c" xmlns:ns4="e2bc155b-6383-46f0-b52b-122064000b7d" targetNamespace="http://schemas.microsoft.com/office/2006/metadata/properties" ma:root="true" ma:fieldsID="881330909e85b3270c7e520ad83f0b48" ns3:_="" ns4:_="">
    <xsd:import namespace="f7f20881-34ea-4d36-84bf-f9e668c4423c"/>
    <xsd:import namespace="e2bc155b-6383-46f0-b52b-122064000b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20881-34ea-4d36-84bf-f9e668c44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c155b-6383-46f0-b52b-122064000b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330D8-975E-464E-915C-5462C676A2A4}">
  <ds:schemaRefs>
    <ds:schemaRef ds:uri="e2bc155b-6383-46f0-b52b-122064000b7d"/>
    <ds:schemaRef ds:uri="f7f20881-34ea-4d36-84bf-f9e668c442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6D1FA3-567F-4867-8D93-F6DBD0F8C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221E6-B82A-42A3-973A-4DE2CAD15F16}">
  <ds:schemaRefs>
    <ds:schemaRef ds:uri="e2bc155b-6383-46f0-b52b-122064000b7d"/>
    <ds:schemaRef ds:uri="f7f20881-34ea-4d36-84bf-f9e668c442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273</Words>
  <Application>Microsoft Office PowerPoint</Application>
  <PresentationFormat>Widescreen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Circuit</vt:lpstr>
      <vt:lpstr>Sprint 3 -Team 4 Text Mining DB Implementation &amp; Initial text analysis</vt:lpstr>
      <vt:lpstr>Sprint Epics &amp; Stories</vt:lpstr>
      <vt:lpstr>Completed database in sql server</vt:lpstr>
      <vt:lpstr>PowerPoint Presentation</vt:lpstr>
      <vt:lpstr>Updated entity relationship diagram</vt:lpstr>
      <vt:lpstr>Power BI connection</vt:lpstr>
      <vt:lpstr>PowerPoint Presentation</vt:lpstr>
      <vt:lpstr>SQL Alchemy with MSSQL</vt:lpstr>
      <vt:lpstr>PowerPoint Presentation</vt:lpstr>
      <vt:lpstr>Data Governance &amp; Model Verification </vt:lpstr>
      <vt:lpstr>Spacy Components for Text Analysis</vt:lpstr>
      <vt:lpstr>Spacy Usage – Initial text analysis</vt:lpstr>
      <vt:lpstr>Tokenization</vt:lpstr>
      <vt:lpstr>Stop Words</vt:lpstr>
      <vt:lpstr>Cleaning Text Data</vt:lpstr>
      <vt:lpstr>Lemmatization</vt:lpstr>
      <vt:lpstr>Part of speech tagging (POS)</vt:lpstr>
      <vt:lpstr>Entity detection</vt:lpstr>
      <vt:lpstr>Dependency parsing</vt:lpstr>
      <vt:lpstr>Word vector representation</vt:lpstr>
      <vt:lpstr>Sprint 3 – Done </vt:lpstr>
      <vt:lpstr>Lessons learned </vt:lpstr>
      <vt:lpstr>Next Sprint – Proposed Tasks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Team 4 Text Mining</dc:title>
  <dc:creator>Shah, Zawaad M</dc:creator>
  <cp:lastModifiedBy>Shah, Zawaad M</cp:lastModifiedBy>
  <cp:revision>1</cp:revision>
  <dcterms:created xsi:type="dcterms:W3CDTF">2021-06-29T06:21:49Z</dcterms:created>
  <dcterms:modified xsi:type="dcterms:W3CDTF">2021-07-13T03:51:17Z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0x0101009F1C5B95F0572146BFB43E0454C275A4</vt:lpwstr>
  </property>
</Properties>
</file>