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59" r:id="rId4"/>
    <p:sldId id="258" r:id="rId5"/>
    <p:sldId id="260"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8" r:id="rId19"/>
    <p:sldId id="275" r:id="rId20"/>
    <p:sldId id="277" r:id="rId21"/>
    <p:sldId id="276" r:id="rId22"/>
    <p:sldId id="279" r:id="rId23"/>
    <p:sldId id="281"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A208D-FDBD-431D-B0C1-A81C3EC45DB6}" v="57" dt="2022-12-03T19:14:01.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 Stiles" userId="ca255ce6552df3ae" providerId="LiveId" clId="{64EA208D-FDBD-431D-B0C1-A81C3EC45DB6}"/>
    <pc:docChg chg="undo redo custSel addSld delSld modSld sldOrd">
      <pc:chgData name="Zach Stiles" userId="ca255ce6552df3ae" providerId="LiveId" clId="{64EA208D-FDBD-431D-B0C1-A81C3EC45DB6}" dt="2022-12-03T20:36:15.087" v="3042" actId="20577"/>
      <pc:docMkLst>
        <pc:docMk/>
      </pc:docMkLst>
      <pc:sldChg chg="modSp new mod">
        <pc:chgData name="Zach Stiles" userId="ca255ce6552df3ae" providerId="LiveId" clId="{64EA208D-FDBD-431D-B0C1-A81C3EC45DB6}" dt="2022-12-03T20:36:15.087" v="3042" actId="20577"/>
        <pc:sldMkLst>
          <pc:docMk/>
          <pc:sldMk cId="1513709129" sldId="256"/>
        </pc:sldMkLst>
        <pc:spChg chg="mod">
          <ac:chgData name="Zach Stiles" userId="ca255ce6552df3ae" providerId="LiveId" clId="{64EA208D-FDBD-431D-B0C1-A81C3EC45DB6}" dt="2022-12-02T23:15:08.267" v="600"/>
          <ac:spMkLst>
            <pc:docMk/>
            <pc:sldMk cId="1513709129" sldId="256"/>
            <ac:spMk id="2" creationId="{8936726E-C47B-381A-D161-88D526ECD4F0}"/>
          </ac:spMkLst>
        </pc:spChg>
        <pc:spChg chg="mod">
          <ac:chgData name="Zach Stiles" userId="ca255ce6552df3ae" providerId="LiveId" clId="{64EA208D-FDBD-431D-B0C1-A81C3EC45DB6}" dt="2022-12-03T20:36:15.087" v="3042" actId="20577"/>
          <ac:spMkLst>
            <pc:docMk/>
            <pc:sldMk cId="1513709129" sldId="256"/>
            <ac:spMk id="3" creationId="{5D38A48E-7D3B-099C-B55F-DDCADE86F972}"/>
          </ac:spMkLst>
        </pc:spChg>
      </pc:sldChg>
      <pc:sldChg chg="addSp delSp modSp new mod setBg">
        <pc:chgData name="Zach Stiles" userId="ca255ce6552df3ae" providerId="LiveId" clId="{64EA208D-FDBD-431D-B0C1-A81C3EC45DB6}" dt="2022-12-02T23:15:30.193" v="601" actId="26606"/>
        <pc:sldMkLst>
          <pc:docMk/>
          <pc:sldMk cId="722334979" sldId="257"/>
        </pc:sldMkLst>
        <pc:spChg chg="mod">
          <ac:chgData name="Zach Stiles" userId="ca255ce6552df3ae" providerId="LiveId" clId="{64EA208D-FDBD-431D-B0C1-A81C3EC45DB6}" dt="2022-12-02T23:15:30.193" v="601" actId="26606"/>
          <ac:spMkLst>
            <pc:docMk/>
            <pc:sldMk cId="722334979" sldId="257"/>
            <ac:spMk id="2" creationId="{1F37880F-2EDF-7B08-95F8-DCA9E9E7C8BC}"/>
          </ac:spMkLst>
        </pc:spChg>
        <pc:spChg chg="del mod">
          <ac:chgData name="Zach Stiles" userId="ca255ce6552df3ae" providerId="LiveId" clId="{64EA208D-FDBD-431D-B0C1-A81C3EC45DB6}" dt="2022-12-02T23:15:30.193" v="601" actId="26606"/>
          <ac:spMkLst>
            <pc:docMk/>
            <pc:sldMk cId="722334979" sldId="257"/>
            <ac:spMk id="3" creationId="{16D6F789-A281-425A-756A-48F566FB4546}"/>
          </ac:spMkLst>
        </pc:spChg>
        <pc:spChg chg="add">
          <ac:chgData name="Zach Stiles" userId="ca255ce6552df3ae" providerId="LiveId" clId="{64EA208D-FDBD-431D-B0C1-A81C3EC45DB6}" dt="2022-12-02T23:15:30.193" v="601" actId="26606"/>
          <ac:spMkLst>
            <pc:docMk/>
            <pc:sldMk cId="722334979" sldId="257"/>
            <ac:spMk id="9" creationId="{93F0ADB5-A0B4-4B01-A8C4-FDC34CE22BD4}"/>
          </ac:spMkLst>
        </pc:spChg>
        <pc:spChg chg="add">
          <ac:chgData name="Zach Stiles" userId="ca255ce6552df3ae" providerId="LiveId" clId="{64EA208D-FDBD-431D-B0C1-A81C3EC45DB6}" dt="2022-12-02T23:15:30.193" v="601" actId="26606"/>
          <ac:spMkLst>
            <pc:docMk/>
            <pc:sldMk cId="722334979" sldId="257"/>
            <ac:spMk id="11" creationId="{AA6D0FDE-0241-4C21-A720-A69475358235}"/>
          </ac:spMkLst>
        </pc:spChg>
        <pc:graphicFrameChg chg="add">
          <ac:chgData name="Zach Stiles" userId="ca255ce6552df3ae" providerId="LiveId" clId="{64EA208D-FDBD-431D-B0C1-A81C3EC45DB6}" dt="2022-12-02T23:15:30.193" v="601" actId="26606"/>
          <ac:graphicFrameMkLst>
            <pc:docMk/>
            <pc:sldMk cId="722334979" sldId="257"/>
            <ac:graphicFrameMk id="5" creationId="{7289BB74-3A97-5D0E-416B-3625A04EFE5E}"/>
          </ac:graphicFrameMkLst>
        </pc:graphicFrameChg>
      </pc:sldChg>
      <pc:sldChg chg="modSp new mod">
        <pc:chgData name="Zach Stiles" userId="ca255ce6552df3ae" providerId="LiveId" clId="{64EA208D-FDBD-431D-B0C1-A81C3EC45DB6}" dt="2022-12-03T20:21:07.568" v="2815" actId="20577"/>
        <pc:sldMkLst>
          <pc:docMk/>
          <pc:sldMk cId="2097097944" sldId="258"/>
        </pc:sldMkLst>
        <pc:spChg chg="mod">
          <ac:chgData name="Zach Stiles" userId="ca255ce6552df3ae" providerId="LiveId" clId="{64EA208D-FDBD-431D-B0C1-A81C3EC45DB6}" dt="2022-12-02T23:38:48.227" v="1366" actId="313"/>
          <ac:spMkLst>
            <pc:docMk/>
            <pc:sldMk cId="2097097944" sldId="258"/>
            <ac:spMk id="2" creationId="{10165CA6-1B95-52B4-206C-7E07CCF7FED7}"/>
          </ac:spMkLst>
        </pc:spChg>
        <pc:spChg chg="mod">
          <ac:chgData name="Zach Stiles" userId="ca255ce6552df3ae" providerId="LiveId" clId="{64EA208D-FDBD-431D-B0C1-A81C3EC45DB6}" dt="2022-12-03T20:21:07.568" v="2815" actId="20577"/>
          <ac:spMkLst>
            <pc:docMk/>
            <pc:sldMk cId="2097097944" sldId="258"/>
            <ac:spMk id="3" creationId="{B64A986E-1015-F8F3-DD07-050B9D1432A6}"/>
          </ac:spMkLst>
        </pc:spChg>
      </pc:sldChg>
      <pc:sldChg chg="addSp modSp new mod setBg">
        <pc:chgData name="Zach Stiles" userId="ca255ce6552df3ae" providerId="LiveId" clId="{64EA208D-FDBD-431D-B0C1-A81C3EC45DB6}" dt="2022-12-03T19:17:05.048" v="2727" actId="20577"/>
        <pc:sldMkLst>
          <pc:docMk/>
          <pc:sldMk cId="3956046361" sldId="259"/>
        </pc:sldMkLst>
        <pc:spChg chg="mod">
          <ac:chgData name="Zach Stiles" userId="ca255ce6552df3ae" providerId="LiveId" clId="{64EA208D-FDBD-431D-B0C1-A81C3EC45DB6}" dt="2022-12-02T23:15:41.147" v="602" actId="26606"/>
          <ac:spMkLst>
            <pc:docMk/>
            <pc:sldMk cId="3956046361" sldId="259"/>
            <ac:spMk id="2" creationId="{D25AB5FC-8A31-E9F4-F5FC-B9008A52F954}"/>
          </ac:spMkLst>
        </pc:spChg>
        <pc:spChg chg="mod">
          <ac:chgData name="Zach Stiles" userId="ca255ce6552df3ae" providerId="LiveId" clId="{64EA208D-FDBD-431D-B0C1-A81C3EC45DB6}" dt="2022-12-03T19:17:05.048" v="2727" actId="20577"/>
          <ac:spMkLst>
            <pc:docMk/>
            <pc:sldMk cId="3956046361" sldId="259"/>
            <ac:spMk id="3" creationId="{A1A7584A-62D0-9659-100A-4DE903717769}"/>
          </ac:spMkLst>
        </pc:spChg>
        <pc:spChg chg="add">
          <ac:chgData name="Zach Stiles" userId="ca255ce6552df3ae" providerId="LiveId" clId="{64EA208D-FDBD-431D-B0C1-A81C3EC45DB6}" dt="2022-12-02T23:15:41.147" v="602" actId="26606"/>
          <ac:spMkLst>
            <pc:docMk/>
            <pc:sldMk cId="3956046361" sldId="259"/>
            <ac:spMk id="8" creationId="{2AEFFFF2-9EB4-4B6C-B9F8-2BA3EF89A21C}"/>
          </ac:spMkLst>
        </pc:spChg>
        <pc:spChg chg="add">
          <ac:chgData name="Zach Stiles" userId="ca255ce6552df3ae" providerId="LiveId" clId="{64EA208D-FDBD-431D-B0C1-A81C3EC45DB6}" dt="2022-12-02T23:15:41.147" v="602" actId="26606"/>
          <ac:spMkLst>
            <pc:docMk/>
            <pc:sldMk cId="3956046361" sldId="259"/>
            <ac:spMk id="10" creationId="{0D65299F-028F-4AFC-B46A-8DB33E20FE4A}"/>
          </ac:spMkLst>
        </pc:spChg>
        <pc:spChg chg="add">
          <ac:chgData name="Zach Stiles" userId="ca255ce6552df3ae" providerId="LiveId" clId="{64EA208D-FDBD-431D-B0C1-A81C3EC45DB6}" dt="2022-12-02T23:15:41.147" v="602" actId="26606"/>
          <ac:spMkLst>
            <pc:docMk/>
            <pc:sldMk cId="3956046361" sldId="259"/>
            <ac:spMk id="12" creationId="{BAC87F6E-526A-49B5-995D-42DB656594C9}"/>
          </ac:spMkLst>
        </pc:spChg>
      </pc:sldChg>
      <pc:sldChg chg="addSp delSp modSp new mod setBg modClrScheme chgLayout">
        <pc:chgData name="Zach Stiles" userId="ca255ce6552df3ae" providerId="LiveId" clId="{64EA208D-FDBD-431D-B0C1-A81C3EC45DB6}" dt="2022-12-02T23:49:55.417" v="1634" actId="20577"/>
        <pc:sldMkLst>
          <pc:docMk/>
          <pc:sldMk cId="1328546222" sldId="260"/>
        </pc:sldMkLst>
        <pc:spChg chg="del mod ord">
          <ac:chgData name="Zach Stiles" userId="ca255ce6552df3ae" providerId="LiveId" clId="{64EA208D-FDBD-431D-B0C1-A81C3EC45DB6}" dt="2022-12-02T23:23:37.022" v="979" actId="700"/>
          <ac:spMkLst>
            <pc:docMk/>
            <pc:sldMk cId="1328546222" sldId="260"/>
            <ac:spMk id="2" creationId="{2FAF87D1-9C2D-F643-BC32-0B2CA3912F43}"/>
          </ac:spMkLst>
        </pc:spChg>
        <pc:spChg chg="del mod ord">
          <ac:chgData name="Zach Stiles" userId="ca255ce6552df3ae" providerId="LiveId" clId="{64EA208D-FDBD-431D-B0C1-A81C3EC45DB6}" dt="2022-12-02T23:23:37.022" v="979" actId="700"/>
          <ac:spMkLst>
            <pc:docMk/>
            <pc:sldMk cId="1328546222" sldId="260"/>
            <ac:spMk id="3" creationId="{0A1EF03D-3742-4EBA-884C-90A399C9C914}"/>
          </ac:spMkLst>
        </pc:spChg>
        <pc:spChg chg="add del mod ord">
          <ac:chgData name="Zach Stiles" userId="ca255ce6552df3ae" providerId="LiveId" clId="{64EA208D-FDBD-431D-B0C1-A81C3EC45DB6}" dt="2022-12-02T23:25:32.737" v="994" actId="700"/>
          <ac:spMkLst>
            <pc:docMk/>
            <pc:sldMk cId="1328546222" sldId="260"/>
            <ac:spMk id="4" creationId="{84F4BFCA-80DE-34E2-DDE7-FF3FE2A32830}"/>
          </ac:spMkLst>
        </pc:spChg>
        <pc:spChg chg="add del mod ord">
          <ac:chgData name="Zach Stiles" userId="ca255ce6552df3ae" providerId="LiveId" clId="{64EA208D-FDBD-431D-B0C1-A81C3EC45DB6}" dt="2022-12-02T23:23:56.623" v="980" actId="931"/>
          <ac:spMkLst>
            <pc:docMk/>
            <pc:sldMk cId="1328546222" sldId="260"/>
            <ac:spMk id="5" creationId="{D8A2026C-501E-D1A3-0977-CF732B9D9B2C}"/>
          </ac:spMkLst>
        </pc:spChg>
        <pc:spChg chg="add del mod ord">
          <ac:chgData name="Zach Stiles" userId="ca255ce6552df3ae" providerId="LiveId" clId="{64EA208D-FDBD-431D-B0C1-A81C3EC45DB6}" dt="2022-12-02T23:25:32.737" v="994" actId="700"/>
          <ac:spMkLst>
            <pc:docMk/>
            <pc:sldMk cId="1328546222" sldId="260"/>
            <ac:spMk id="6" creationId="{6EDF4376-BB6F-6B80-E0EE-4065F47A5162}"/>
          </ac:spMkLst>
        </pc:spChg>
        <pc:spChg chg="add del mod">
          <ac:chgData name="Zach Stiles" userId="ca255ce6552df3ae" providerId="LiveId" clId="{64EA208D-FDBD-431D-B0C1-A81C3EC45DB6}" dt="2022-12-02T23:25:13.408" v="990"/>
          <ac:spMkLst>
            <pc:docMk/>
            <pc:sldMk cId="1328546222" sldId="260"/>
            <ac:spMk id="12" creationId="{81906753-4ED7-9F70-0183-CC4599929053}"/>
          </ac:spMkLst>
        </pc:spChg>
        <pc:spChg chg="add del mod">
          <ac:chgData name="Zach Stiles" userId="ca255ce6552df3ae" providerId="LiveId" clId="{64EA208D-FDBD-431D-B0C1-A81C3EC45DB6}" dt="2022-12-02T23:25:32.737" v="994" actId="700"/>
          <ac:spMkLst>
            <pc:docMk/>
            <pc:sldMk cId="1328546222" sldId="260"/>
            <ac:spMk id="16" creationId="{B6E5ED38-9727-63A6-0EA4-5B952F421FEC}"/>
          </ac:spMkLst>
        </pc:spChg>
        <pc:spChg chg="add del mod">
          <ac:chgData name="Zach Stiles" userId="ca255ce6552df3ae" providerId="LiveId" clId="{64EA208D-FDBD-431D-B0C1-A81C3EC45DB6}" dt="2022-12-02T23:27:02.488" v="1005"/>
          <ac:spMkLst>
            <pc:docMk/>
            <pc:sldMk cId="1328546222" sldId="260"/>
            <ac:spMk id="19" creationId="{5FB39A57-AD65-648E-AE9C-353DB93B92A1}"/>
          </ac:spMkLst>
        </pc:spChg>
        <pc:spChg chg="add del mod">
          <ac:chgData name="Zach Stiles" userId="ca255ce6552df3ae" providerId="LiveId" clId="{64EA208D-FDBD-431D-B0C1-A81C3EC45DB6}" dt="2022-12-02T23:28:13.224" v="1063"/>
          <ac:spMkLst>
            <pc:docMk/>
            <pc:sldMk cId="1328546222" sldId="260"/>
            <ac:spMk id="20" creationId="{C0123477-19B8-C9E1-67A1-D2767D11EE61}"/>
          </ac:spMkLst>
        </pc:spChg>
        <pc:spChg chg="add mod">
          <ac:chgData name="Zach Stiles" userId="ca255ce6552df3ae" providerId="LiveId" clId="{64EA208D-FDBD-431D-B0C1-A81C3EC45DB6}" dt="2022-12-02T23:49:55.417" v="1634" actId="20577"/>
          <ac:spMkLst>
            <pc:docMk/>
            <pc:sldMk cId="1328546222" sldId="260"/>
            <ac:spMk id="21" creationId="{A8944A85-1F86-1C9E-A351-B160F79E96AE}"/>
          </ac:spMkLst>
        </pc:spChg>
        <pc:spChg chg="add del mod">
          <ac:chgData name="Zach Stiles" userId="ca255ce6552df3ae" providerId="LiveId" clId="{64EA208D-FDBD-431D-B0C1-A81C3EC45DB6}" dt="2022-12-02T23:36:50.739" v="1318"/>
          <ac:spMkLst>
            <pc:docMk/>
            <pc:sldMk cId="1328546222" sldId="260"/>
            <ac:spMk id="23" creationId="{D33F401E-4780-7A96-8E1F-15F81B91A7C4}"/>
          </ac:spMkLst>
        </pc:spChg>
        <pc:spChg chg="add del">
          <ac:chgData name="Zach Stiles" userId="ca255ce6552df3ae" providerId="LiveId" clId="{64EA208D-FDBD-431D-B0C1-A81C3EC45DB6}" dt="2022-12-02T23:29:57.747" v="1240" actId="26606"/>
          <ac:spMkLst>
            <pc:docMk/>
            <pc:sldMk cId="1328546222" sldId="260"/>
            <ac:spMk id="26" creationId="{1660E788-AFA9-4A1B-9991-6AA74632A15B}"/>
          </ac:spMkLst>
        </pc:spChg>
        <pc:spChg chg="add del">
          <ac:chgData name="Zach Stiles" userId="ca255ce6552df3ae" providerId="LiveId" clId="{64EA208D-FDBD-431D-B0C1-A81C3EC45DB6}" dt="2022-12-02T23:29:57.747" v="1240" actId="26606"/>
          <ac:spMkLst>
            <pc:docMk/>
            <pc:sldMk cId="1328546222" sldId="260"/>
            <ac:spMk id="28" creationId="{867D4867-5BA7-4462-B2F6-A23F4A622AA7}"/>
          </ac:spMkLst>
        </pc:spChg>
        <pc:spChg chg="add del">
          <ac:chgData name="Zach Stiles" userId="ca255ce6552df3ae" providerId="LiveId" clId="{64EA208D-FDBD-431D-B0C1-A81C3EC45DB6}" dt="2022-12-02T23:30:06.321" v="1242" actId="26606"/>
          <ac:spMkLst>
            <pc:docMk/>
            <pc:sldMk cId="1328546222" sldId="260"/>
            <ac:spMk id="30" creationId="{DCD3F51F-E0F2-41F0-9EAD-111C87DFF5F6}"/>
          </ac:spMkLst>
        </pc:spChg>
        <pc:picChg chg="add del mod">
          <ac:chgData name="Zach Stiles" userId="ca255ce6552df3ae" providerId="LiveId" clId="{64EA208D-FDBD-431D-B0C1-A81C3EC45DB6}" dt="2022-12-02T23:25:09.423" v="989" actId="478"/>
          <ac:picMkLst>
            <pc:docMk/>
            <pc:sldMk cId="1328546222" sldId="260"/>
            <ac:picMk id="8" creationId="{86509B63-1E2E-ACF7-F921-FB860AD3A9B1}"/>
          </ac:picMkLst>
        </pc:picChg>
        <pc:picChg chg="add mod ord">
          <ac:chgData name="Zach Stiles" userId="ca255ce6552df3ae" providerId="LiveId" clId="{64EA208D-FDBD-431D-B0C1-A81C3EC45DB6}" dt="2022-12-02T23:36:47.313" v="1317" actId="1076"/>
          <ac:picMkLst>
            <pc:docMk/>
            <pc:sldMk cId="1328546222" sldId="260"/>
            <ac:picMk id="10" creationId="{48CAAC9F-A8C8-CFCB-FE44-0CC890EA6B20}"/>
          </ac:picMkLst>
        </pc:picChg>
        <pc:picChg chg="add del mod">
          <ac:chgData name="Zach Stiles" userId="ca255ce6552df3ae" providerId="LiveId" clId="{64EA208D-FDBD-431D-B0C1-A81C3EC45DB6}" dt="2022-12-02T23:25:24.873" v="993" actId="478"/>
          <ac:picMkLst>
            <pc:docMk/>
            <pc:sldMk cId="1328546222" sldId="260"/>
            <ac:picMk id="14" creationId="{197BF810-9616-6C02-D2F1-0BDBC5364316}"/>
          </ac:picMkLst>
        </pc:picChg>
        <pc:picChg chg="add mod ord">
          <ac:chgData name="Zach Stiles" userId="ca255ce6552df3ae" providerId="LiveId" clId="{64EA208D-FDBD-431D-B0C1-A81C3EC45DB6}" dt="2022-12-02T23:30:06.321" v="1242" actId="26606"/>
          <ac:picMkLst>
            <pc:docMk/>
            <pc:sldMk cId="1328546222" sldId="260"/>
            <ac:picMk id="18" creationId="{73F99BB7-4054-FF4C-F683-D0679B953064}"/>
          </ac:picMkLst>
        </pc:picChg>
        <pc:picChg chg="add del">
          <ac:chgData name="Zach Stiles" userId="ca255ce6552df3ae" providerId="LiveId" clId="{64EA208D-FDBD-431D-B0C1-A81C3EC45DB6}" dt="2022-12-02T23:37:15.024" v="1330" actId="478"/>
          <ac:picMkLst>
            <pc:docMk/>
            <pc:sldMk cId="1328546222" sldId="260"/>
            <ac:picMk id="22" creationId="{B3771C75-204D-1919-AF16-0196F8D91499}"/>
          </ac:picMkLst>
        </pc:picChg>
        <pc:picChg chg="add mod">
          <ac:chgData name="Zach Stiles" userId="ca255ce6552df3ae" providerId="LiveId" clId="{64EA208D-FDBD-431D-B0C1-A81C3EC45DB6}" dt="2022-12-02T23:49:47.618" v="1616" actId="1076"/>
          <ac:picMkLst>
            <pc:docMk/>
            <pc:sldMk cId="1328546222" sldId="260"/>
            <ac:picMk id="24" creationId="{3DFAF188-CE3E-0C5D-CF67-22375F6EFDF3}"/>
          </ac:picMkLst>
        </pc:picChg>
      </pc:sldChg>
      <pc:sldChg chg="new del">
        <pc:chgData name="Zach Stiles" userId="ca255ce6552df3ae" providerId="LiveId" clId="{64EA208D-FDBD-431D-B0C1-A81C3EC45DB6}" dt="2022-12-02T23:39:23.344" v="1370" actId="47"/>
        <pc:sldMkLst>
          <pc:docMk/>
          <pc:sldMk cId="1297197104" sldId="261"/>
        </pc:sldMkLst>
      </pc:sldChg>
      <pc:sldChg chg="addSp delSp modSp add mod ord setBg">
        <pc:chgData name="Zach Stiles" userId="ca255ce6552df3ae" providerId="LiveId" clId="{64EA208D-FDBD-431D-B0C1-A81C3EC45DB6}" dt="2022-12-02T23:43:39.225" v="1420" actId="1076"/>
        <pc:sldMkLst>
          <pc:docMk/>
          <pc:sldMk cId="3222416074" sldId="262"/>
        </pc:sldMkLst>
        <pc:spChg chg="mod">
          <ac:chgData name="Zach Stiles" userId="ca255ce6552df3ae" providerId="LiveId" clId="{64EA208D-FDBD-431D-B0C1-A81C3EC45DB6}" dt="2022-12-02T23:41:33.944" v="1412" actId="26606"/>
          <ac:spMkLst>
            <pc:docMk/>
            <pc:sldMk cId="3222416074" sldId="262"/>
            <ac:spMk id="2" creationId="{10165CA6-1B95-52B4-206C-7E07CCF7FED7}"/>
          </ac:spMkLst>
        </pc:spChg>
        <pc:spChg chg="del mod">
          <ac:chgData name="Zach Stiles" userId="ca255ce6552df3ae" providerId="LiveId" clId="{64EA208D-FDBD-431D-B0C1-A81C3EC45DB6}" dt="2022-12-02T23:40:55.239" v="1401" actId="478"/>
          <ac:spMkLst>
            <pc:docMk/>
            <pc:sldMk cId="3222416074" sldId="262"/>
            <ac:spMk id="3" creationId="{B64A986E-1015-F8F3-DD07-050B9D1432A6}"/>
          </ac:spMkLst>
        </pc:spChg>
        <pc:spChg chg="add del mod">
          <ac:chgData name="Zach Stiles" userId="ca255ce6552df3ae" providerId="LiveId" clId="{64EA208D-FDBD-431D-B0C1-A81C3EC45DB6}" dt="2022-12-02T23:41:07.354" v="1402"/>
          <ac:spMkLst>
            <pc:docMk/>
            <pc:sldMk cId="3222416074" sldId="262"/>
            <ac:spMk id="5" creationId="{BB2D3CCD-E7B7-5284-40FA-E43470A1ACCE}"/>
          </ac:spMkLst>
        </pc:spChg>
        <pc:spChg chg="add del">
          <ac:chgData name="Zach Stiles" userId="ca255ce6552df3ae" providerId="LiveId" clId="{64EA208D-FDBD-431D-B0C1-A81C3EC45DB6}" dt="2022-12-02T23:41:33.927" v="1411" actId="26606"/>
          <ac:spMkLst>
            <pc:docMk/>
            <pc:sldMk cId="3222416074" sldId="262"/>
            <ac:spMk id="13" creationId="{6460EBE0-04C3-F1AD-6304-949CBC69C82B}"/>
          </ac:spMkLst>
        </pc:spChg>
        <pc:spChg chg="add">
          <ac:chgData name="Zach Stiles" userId="ca255ce6552df3ae" providerId="LiveId" clId="{64EA208D-FDBD-431D-B0C1-A81C3EC45DB6}" dt="2022-12-02T23:41:33.944" v="1412" actId="26606"/>
          <ac:spMkLst>
            <pc:docMk/>
            <pc:sldMk cId="3222416074" sldId="262"/>
            <ac:spMk id="14" creationId="{E9F26AF7-9AC1-49A4-8F89-2C63E1C0A0BB}"/>
          </ac:spMkLst>
        </pc:spChg>
        <pc:spChg chg="add del">
          <ac:chgData name="Zach Stiles" userId="ca255ce6552df3ae" providerId="LiveId" clId="{64EA208D-FDBD-431D-B0C1-A81C3EC45DB6}" dt="2022-12-02T23:41:33.927" v="1411" actId="26606"/>
          <ac:spMkLst>
            <pc:docMk/>
            <pc:sldMk cId="3222416074" sldId="262"/>
            <ac:spMk id="16" creationId="{DCD3F51F-E0F2-41F0-9EAD-111C87DFF5F6}"/>
          </ac:spMkLst>
        </pc:spChg>
        <pc:picChg chg="add mod ord">
          <ac:chgData name="Zach Stiles" userId="ca255ce6552df3ae" providerId="LiveId" clId="{64EA208D-FDBD-431D-B0C1-A81C3EC45DB6}" dt="2022-12-02T23:41:45.120" v="1415" actId="1076"/>
          <ac:picMkLst>
            <pc:docMk/>
            <pc:sldMk cId="3222416074" sldId="262"/>
            <ac:picMk id="7" creationId="{B6589EEB-CBAD-0531-3DE2-E3D7D38696BA}"/>
          </ac:picMkLst>
        </pc:picChg>
        <pc:picChg chg="add del mod ord">
          <ac:chgData name="Zach Stiles" userId="ca255ce6552df3ae" providerId="LiveId" clId="{64EA208D-FDBD-431D-B0C1-A81C3EC45DB6}" dt="2022-12-02T23:41:48.616" v="1416" actId="478"/>
          <ac:picMkLst>
            <pc:docMk/>
            <pc:sldMk cId="3222416074" sldId="262"/>
            <ac:picMk id="9" creationId="{43ED633E-B8DC-078F-4AF7-E74C17CE9737}"/>
          </ac:picMkLst>
        </pc:picChg>
        <pc:picChg chg="add mod">
          <ac:chgData name="Zach Stiles" userId="ca255ce6552df3ae" providerId="LiveId" clId="{64EA208D-FDBD-431D-B0C1-A81C3EC45DB6}" dt="2022-12-02T23:43:39.225" v="1420" actId="1076"/>
          <ac:picMkLst>
            <pc:docMk/>
            <pc:sldMk cId="3222416074" sldId="262"/>
            <ac:picMk id="11" creationId="{D11FEA9B-25C4-BCD2-DDF5-F74E6C2B609A}"/>
          </ac:picMkLst>
        </pc:picChg>
      </pc:sldChg>
      <pc:sldChg chg="addSp delSp modSp new mod setBg">
        <pc:chgData name="Zach Stiles" userId="ca255ce6552df3ae" providerId="LiveId" clId="{64EA208D-FDBD-431D-B0C1-A81C3EC45DB6}" dt="2022-12-02T23:46:44.155" v="1471" actId="26606"/>
        <pc:sldMkLst>
          <pc:docMk/>
          <pc:sldMk cId="3670832723" sldId="263"/>
        </pc:sldMkLst>
        <pc:spChg chg="mod">
          <ac:chgData name="Zach Stiles" userId="ca255ce6552df3ae" providerId="LiveId" clId="{64EA208D-FDBD-431D-B0C1-A81C3EC45DB6}" dt="2022-12-02T23:46:44.155" v="1471" actId="26606"/>
          <ac:spMkLst>
            <pc:docMk/>
            <pc:sldMk cId="3670832723" sldId="263"/>
            <ac:spMk id="2" creationId="{26F81C06-0040-0F95-764C-805E6B676589}"/>
          </ac:spMkLst>
        </pc:spChg>
        <pc:spChg chg="del">
          <ac:chgData name="Zach Stiles" userId="ca255ce6552df3ae" providerId="LiveId" clId="{64EA208D-FDBD-431D-B0C1-A81C3EC45DB6}" dt="2022-12-02T23:46:34.272" v="1466"/>
          <ac:spMkLst>
            <pc:docMk/>
            <pc:sldMk cId="3670832723" sldId="263"/>
            <ac:spMk id="3" creationId="{E74FFEA4-D41E-C418-5B91-72FF7690F8DB}"/>
          </ac:spMkLst>
        </pc:spChg>
        <pc:spChg chg="add">
          <ac:chgData name="Zach Stiles" userId="ca255ce6552df3ae" providerId="LiveId" clId="{64EA208D-FDBD-431D-B0C1-A81C3EC45DB6}" dt="2022-12-02T23:46:44.155" v="1471" actId="26606"/>
          <ac:spMkLst>
            <pc:docMk/>
            <pc:sldMk cId="3670832723" sldId="263"/>
            <ac:spMk id="10" creationId="{3F47E20B-1205-4238-A82B-90EF577F32D8}"/>
          </ac:spMkLst>
        </pc:spChg>
        <pc:spChg chg="add">
          <ac:chgData name="Zach Stiles" userId="ca255ce6552df3ae" providerId="LiveId" clId="{64EA208D-FDBD-431D-B0C1-A81C3EC45DB6}" dt="2022-12-02T23:46:44.155" v="1471" actId="26606"/>
          <ac:spMkLst>
            <pc:docMk/>
            <pc:sldMk cId="3670832723" sldId="263"/>
            <ac:spMk id="12" creationId="{D13567AC-EB9A-47A9-B6EC-B5BDB73B113C}"/>
          </ac:spMkLst>
        </pc:spChg>
        <pc:picChg chg="add mod">
          <ac:chgData name="Zach Stiles" userId="ca255ce6552df3ae" providerId="LiveId" clId="{64EA208D-FDBD-431D-B0C1-A81C3EC45DB6}" dt="2022-12-02T23:46:44.155" v="1471" actId="26606"/>
          <ac:picMkLst>
            <pc:docMk/>
            <pc:sldMk cId="3670832723" sldId="263"/>
            <ac:picMk id="5" creationId="{872A847D-7437-1458-5CE5-C3D343B541FA}"/>
          </ac:picMkLst>
        </pc:picChg>
      </pc:sldChg>
      <pc:sldChg chg="addSp delSp modSp new mod setBg modClrScheme delDesignElem chgLayout">
        <pc:chgData name="Zach Stiles" userId="ca255ce6552df3ae" providerId="LiveId" clId="{64EA208D-FDBD-431D-B0C1-A81C3EC45DB6}" dt="2022-12-02T23:53:40.955" v="1669" actId="1076"/>
        <pc:sldMkLst>
          <pc:docMk/>
          <pc:sldMk cId="4221216323" sldId="264"/>
        </pc:sldMkLst>
        <pc:spChg chg="mod ord">
          <ac:chgData name="Zach Stiles" userId="ca255ce6552df3ae" providerId="LiveId" clId="{64EA208D-FDBD-431D-B0C1-A81C3EC45DB6}" dt="2022-12-02T23:53:25.535" v="1664" actId="1076"/>
          <ac:spMkLst>
            <pc:docMk/>
            <pc:sldMk cId="4221216323" sldId="264"/>
            <ac:spMk id="2" creationId="{7FF9AAFA-C1B7-2C23-8496-C632C7E0F00A}"/>
          </ac:spMkLst>
        </pc:spChg>
        <pc:spChg chg="del">
          <ac:chgData name="Zach Stiles" userId="ca255ce6552df3ae" providerId="LiveId" clId="{64EA208D-FDBD-431D-B0C1-A81C3EC45DB6}" dt="2022-12-02T23:52:15.346" v="1652"/>
          <ac:spMkLst>
            <pc:docMk/>
            <pc:sldMk cId="4221216323" sldId="264"/>
            <ac:spMk id="3" creationId="{3A027E46-D5E4-4B9F-9065-5018DDD48CA3}"/>
          </ac:spMkLst>
        </pc:spChg>
        <pc:spChg chg="add del">
          <ac:chgData name="Zach Stiles" userId="ca255ce6552df3ae" providerId="LiveId" clId="{64EA208D-FDBD-431D-B0C1-A81C3EC45DB6}" dt="2022-12-02T23:53:13.951" v="1662" actId="700"/>
          <ac:spMkLst>
            <pc:docMk/>
            <pc:sldMk cId="4221216323" sldId="264"/>
            <ac:spMk id="10" creationId="{7AD7C5BE-418C-4A44-91BF-28E411F75BCA}"/>
          </ac:spMkLst>
        </pc:spChg>
        <pc:picChg chg="add mod ord">
          <ac:chgData name="Zach Stiles" userId="ca255ce6552df3ae" providerId="LiveId" clId="{64EA208D-FDBD-431D-B0C1-A81C3EC45DB6}" dt="2022-12-02T23:53:36.757" v="1668" actId="1076"/>
          <ac:picMkLst>
            <pc:docMk/>
            <pc:sldMk cId="4221216323" sldId="264"/>
            <ac:picMk id="5" creationId="{C89B3C4D-7F1E-4F63-6A94-36350F3C8C05}"/>
          </ac:picMkLst>
        </pc:picChg>
        <pc:picChg chg="add mod">
          <ac:chgData name="Zach Stiles" userId="ca255ce6552df3ae" providerId="LiveId" clId="{64EA208D-FDBD-431D-B0C1-A81C3EC45DB6}" dt="2022-12-02T23:53:40.955" v="1669" actId="1076"/>
          <ac:picMkLst>
            <pc:docMk/>
            <pc:sldMk cId="4221216323" sldId="264"/>
            <ac:picMk id="7" creationId="{A44CADBA-4A9A-4C51-9DA4-636DCF180D55}"/>
          </ac:picMkLst>
        </pc:picChg>
      </pc:sldChg>
      <pc:sldChg chg="new del">
        <pc:chgData name="Zach Stiles" userId="ca255ce6552df3ae" providerId="LiveId" clId="{64EA208D-FDBD-431D-B0C1-A81C3EC45DB6}" dt="2022-12-02T23:57:18.231" v="1672" actId="47"/>
        <pc:sldMkLst>
          <pc:docMk/>
          <pc:sldMk cId="3210131527" sldId="265"/>
        </pc:sldMkLst>
      </pc:sldChg>
      <pc:sldChg chg="addSp delSp modSp add mod modClrScheme chgLayout">
        <pc:chgData name="Zach Stiles" userId="ca255ce6552df3ae" providerId="LiveId" clId="{64EA208D-FDBD-431D-B0C1-A81C3EC45DB6}" dt="2022-12-03T00:06:52.341" v="1795" actId="13926"/>
        <pc:sldMkLst>
          <pc:docMk/>
          <pc:sldMk cId="1360005472" sldId="266"/>
        </pc:sldMkLst>
        <pc:spChg chg="mod ord">
          <ac:chgData name="Zach Stiles" userId="ca255ce6552df3ae" providerId="LiveId" clId="{64EA208D-FDBD-431D-B0C1-A81C3EC45DB6}" dt="2022-12-03T00:03:30.701" v="1781" actId="1076"/>
          <ac:spMkLst>
            <pc:docMk/>
            <pc:sldMk cId="1360005472" sldId="266"/>
            <ac:spMk id="2" creationId="{7FF9AAFA-C1B7-2C23-8496-C632C7E0F00A}"/>
          </ac:spMkLst>
        </pc:spChg>
        <pc:spChg chg="add del mod">
          <ac:chgData name="Zach Stiles" userId="ca255ce6552df3ae" providerId="LiveId" clId="{64EA208D-FDBD-431D-B0C1-A81C3EC45DB6}" dt="2022-12-02T23:58:12.264" v="1681"/>
          <ac:spMkLst>
            <pc:docMk/>
            <pc:sldMk cId="1360005472" sldId="266"/>
            <ac:spMk id="6" creationId="{4431CEF5-4B76-5103-3565-D2FA34D66D85}"/>
          </ac:spMkLst>
        </pc:spChg>
        <pc:spChg chg="add del mod ord">
          <ac:chgData name="Zach Stiles" userId="ca255ce6552df3ae" providerId="LiveId" clId="{64EA208D-FDBD-431D-B0C1-A81C3EC45DB6}" dt="2022-12-02T23:58:33.733" v="1685"/>
          <ac:spMkLst>
            <pc:docMk/>
            <pc:sldMk cId="1360005472" sldId="266"/>
            <ac:spMk id="8" creationId="{F77464D0-6464-F01D-83FE-43EA4DD7A901}"/>
          </ac:spMkLst>
        </pc:spChg>
        <pc:spChg chg="add mod ord">
          <ac:chgData name="Zach Stiles" userId="ca255ce6552df3ae" providerId="LiveId" clId="{64EA208D-FDBD-431D-B0C1-A81C3EC45DB6}" dt="2022-12-02T23:58:24.064" v="1682" actId="700"/>
          <ac:spMkLst>
            <pc:docMk/>
            <pc:sldMk cId="1360005472" sldId="266"/>
            <ac:spMk id="9" creationId="{F18EA30D-5497-10FA-1BE6-DDD1CA416A30}"/>
          </ac:spMkLst>
        </pc:spChg>
        <pc:spChg chg="add del mod">
          <ac:chgData name="Zach Stiles" userId="ca255ce6552df3ae" providerId="LiveId" clId="{64EA208D-FDBD-431D-B0C1-A81C3EC45DB6}" dt="2022-12-03T00:02:32.488" v="1777"/>
          <ac:spMkLst>
            <pc:docMk/>
            <pc:sldMk cId="1360005472" sldId="266"/>
            <ac:spMk id="10" creationId="{1DE9EBFA-5F02-5AD8-5994-B45F1E09F544}"/>
          </ac:spMkLst>
        </pc:spChg>
        <pc:spChg chg="add mod">
          <ac:chgData name="Zach Stiles" userId="ca255ce6552df3ae" providerId="LiveId" clId="{64EA208D-FDBD-431D-B0C1-A81C3EC45DB6}" dt="2022-12-03T00:06:52.341" v="1795" actId="13926"/>
          <ac:spMkLst>
            <pc:docMk/>
            <pc:sldMk cId="1360005472" sldId="266"/>
            <ac:spMk id="11" creationId="{4C46DF18-D2F5-3CE7-A5CC-D0E7275C3565}"/>
          </ac:spMkLst>
        </pc:spChg>
        <pc:picChg chg="add mod">
          <ac:chgData name="Zach Stiles" userId="ca255ce6552df3ae" providerId="LiveId" clId="{64EA208D-FDBD-431D-B0C1-A81C3EC45DB6}" dt="2022-12-03T00:03:18.270" v="1780" actId="14100"/>
          <ac:picMkLst>
            <pc:docMk/>
            <pc:sldMk cId="1360005472" sldId="266"/>
            <ac:picMk id="4" creationId="{5E87CAAA-B06F-1DE9-6C4E-674E4FDCBF3B}"/>
          </ac:picMkLst>
        </pc:picChg>
        <pc:picChg chg="del">
          <ac:chgData name="Zach Stiles" userId="ca255ce6552df3ae" providerId="LiveId" clId="{64EA208D-FDBD-431D-B0C1-A81C3EC45DB6}" dt="2022-12-02T23:57:20.241" v="1673" actId="478"/>
          <ac:picMkLst>
            <pc:docMk/>
            <pc:sldMk cId="1360005472" sldId="266"/>
            <ac:picMk id="5" creationId="{C89B3C4D-7F1E-4F63-6A94-36350F3C8C05}"/>
          </ac:picMkLst>
        </pc:picChg>
        <pc:picChg chg="del">
          <ac:chgData name="Zach Stiles" userId="ca255ce6552df3ae" providerId="LiveId" clId="{64EA208D-FDBD-431D-B0C1-A81C3EC45DB6}" dt="2022-12-02T23:57:21.777" v="1674" actId="478"/>
          <ac:picMkLst>
            <pc:docMk/>
            <pc:sldMk cId="1360005472" sldId="266"/>
            <ac:picMk id="7" creationId="{A44CADBA-4A9A-4C51-9DA4-636DCF180D55}"/>
          </ac:picMkLst>
        </pc:picChg>
      </pc:sldChg>
      <pc:sldChg chg="addSp delSp modSp add mod ord">
        <pc:chgData name="Zach Stiles" userId="ca255ce6552df3ae" providerId="LiveId" clId="{64EA208D-FDBD-431D-B0C1-A81C3EC45DB6}" dt="2022-12-03T00:07:25.998" v="1801" actId="1076"/>
        <pc:sldMkLst>
          <pc:docMk/>
          <pc:sldMk cId="2230006647" sldId="267"/>
        </pc:sldMkLst>
        <pc:picChg chg="add mod">
          <ac:chgData name="Zach Stiles" userId="ca255ce6552df3ae" providerId="LiveId" clId="{64EA208D-FDBD-431D-B0C1-A81C3EC45DB6}" dt="2022-12-03T00:06:36.248" v="1794" actId="1076"/>
          <ac:picMkLst>
            <pc:docMk/>
            <pc:sldMk cId="2230006647" sldId="267"/>
            <ac:picMk id="4" creationId="{3454A8D9-C10C-DF77-ED0C-41C7A9D3A28C}"/>
          </ac:picMkLst>
        </pc:picChg>
        <pc:picChg chg="del">
          <ac:chgData name="Zach Stiles" userId="ca255ce6552df3ae" providerId="LiveId" clId="{64EA208D-FDBD-431D-B0C1-A81C3EC45DB6}" dt="2022-12-03T00:06:15.933" v="1788" actId="478"/>
          <ac:picMkLst>
            <pc:docMk/>
            <pc:sldMk cId="2230006647" sldId="267"/>
            <ac:picMk id="5" creationId="{C89B3C4D-7F1E-4F63-6A94-36350F3C8C05}"/>
          </ac:picMkLst>
        </pc:picChg>
        <pc:picChg chg="del">
          <ac:chgData name="Zach Stiles" userId="ca255ce6552df3ae" providerId="LiveId" clId="{64EA208D-FDBD-431D-B0C1-A81C3EC45DB6}" dt="2022-12-03T00:06:14.488" v="1787" actId="478"/>
          <ac:picMkLst>
            <pc:docMk/>
            <pc:sldMk cId="2230006647" sldId="267"/>
            <ac:picMk id="7" creationId="{A44CADBA-4A9A-4C51-9DA4-636DCF180D55}"/>
          </ac:picMkLst>
        </pc:picChg>
        <pc:picChg chg="add mod">
          <ac:chgData name="Zach Stiles" userId="ca255ce6552df3ae" providerId="LiveId" clId="{64EA208D-FDBD-431D-B0C1-A81C3EC45DB6}" dt="2022-12-03T00:07:25.998" v="1801" actId="1076"/>
          <ac:picMkLst>
            <pc:docMk/>
            <pc:sldMk cId="2230006647" sldId="267"/>
            <ac:picMk id="8" creationId="{FC11AF5D-AF0D-D85C-787E-6F5B9749670B}"/>
          </ac:picMkLst>
        </pc:picChg>
      </pc:sldChg>
      <pc:sldChg chg="new del">
        <pc:chgData name="Zach Stiles" userId="ca255ce6552df3ae" providerId="LiveId" clId="{64EA208D-FDBD-431D-B0C1-A81C3EC45DB6}" dt="2022-12-03T00:05:54.113" v="1783" actId="47"/>
        <pc:sldMkLst>
          <pc:docMk/>
          <pc:sldMk cId="3821446531" sldId="267"/>
        </pc:sldMkLst>
      </pc:sldChg>
      <pc:sldChg chg="addSp modSp new mod modClrScheme chgLayout">
        <pc:chgData name="Zach Stiles" userId="ca255ce6552df3ae" providerId="LiveId" clId="{64EA208D-FDBD-431D-B0C1-A81C3EC45DB6}" dt="2022-12-03T00:15:29.743" v="2161" actId="403"/>
        <pc:sldMkLst>
          <pc:docMk/>
          <pc:sldMk cId="4268222414" sldId="268"/>
        </pc:sldMkLst>
        <pc:spChg chg="mod ord">
          <ac:chgData name="Zach Stiles" userId="ca255ce6552df3ae" providerId="LiveId" clId="{64EA208D-FDBD-431D-B0C1-A81C3EC45DB6}" dt="2022-12-03T00:10:36.844" v="1831" actId="1076"/>
          <ac:spMkLst>
            <pc:docMk/>
            <pc:sldMk cId="4268222414" sldId="268"/>
            <ac:spMk id="2" creationId="{AE60D977-6539-0DC8-B44B-5ED80EA2D6FF}"/>
          </ac:spMkLst>
        </pc:spChg>
        <pc:spChg chg="add mod ord">
          <ac:chgData name="Zach Stiles" userId="ca255ce6552df3ae" providerId="LiveId" clId="{64EA208D-FDBD-431D-B0C1-A81C3EC45DB6}" dt="2022-12-03T00:15:29.743" v="2161" actId="403"/>
          <ac:spMkLst>
            <pc:docMk/>
            <pc:sldMk cId="4268222414" sldId="268"/>
            <ac:spMk id="5" creationId="{C94C4679-47ED-4D7E-D8C8-F2386103F596}"/>
          </ac:spMkLst>
        </pc:spChg>
        <pc:spChg chg="add mod ord">
          <ac:chgData name="Zach Stiles" userId="ca255ce6552df3ae" providerId="LiveId" clId="{64EA208D-FDBD-431D-B0C1-A81C3EC45DB6}" dt="2022-12-03T00:10:21.263" v="1830" actId="20577"/>
          <ac:spMkLst>
            <pc:docMk/>
            <pc:sldMk cId="4268222414" sldId="268"/>
            <ac:spMk id="6" creationId="{4BD3A8CB-1DD3-2BC8-523B-C51A9F5DF509}"/>
          </ac:spMkLst>
        </pc:spChg>
        <pc:picChg chg="add mod">
          <ac:chgData name="Zach Stiles" userId="ca255ce6552df3ae" providerId="LiveId" clId="{64EA208D-FDBD-431D-B0C1-A81C3EC45DB6}" dt="2022-12-03T00:10:39.539" v="1832" actId="1076"/>
          <ac:picMkLst>
            <pc:docMk/>
            <pc:sldMk cId="4268222414" sldId="268"/>
            <ac:picMk id="4" creationId="{8257C2C0-B4F6-321D-D0DE-F6E61ED8AAA7}"/>
          </ac:picMkLst>
        </pc:picChg>
      </pc:sldChg>
      <pc:sldChg chg="addSp delSp modSp new mod modClrScheme chgLayout">
        <pc:chgData name="Zach Stiles" userId="ca255ce6552df3ae" providerId="LiveId" clId="{64EA208D-FDBD-431D-B0C1-A81C3EC45DB6}" dt="2022-12-03T00:27:18.017" v="2353" actId="14100"/>
        <pc:sldMkLst>
          <pc:docMk/>
          <pc:sldMk cId="1211982345" sldId="269"/>
        </pc:sldMkLst>
        <pc:spChg chg="del mod ord">
          <ac:chgData name="Zach Stiles" userId="ca255ce6552df3ae" providerId="LiveId" clId="{64EA208D-FDBD-431D-B0C1-A81C3EC45DB6}" dt="2022-12-03T00:13:12.904" v="2032" actId="700"/>
          <ac:spMkLst>
            <pc:docMk/>
            <pc:sldMk cId="1211982345" sldId="269"/>
            <ac:spMk id="2" creationId="{F96A5A58-C9DF-909E-8ED5-DF61CC4918CC}"/>
          </ac:spMkLst>
        </pc:spChg>
        <pc:spChg chg="del mod ord">
          <ac:chgData name="Zach Stiles" userId="ca255ce6552df3ae" providerId="LiveId" clId="{64EA208D-FDBD-431D-B0C1-A81C3EC45DB6}" dt="2022-12-03T00:13:12.904" v="2032" actId="700"/>
          <ac:spMkLst>
            <pc:docMk/>
            <pc:sldMk cId="1211982345" sldId="269"/>
            <ac:spMk id="3" creationId="{CDB0CFE2-D699-E57D-28C9-27436623E1CF}"/>
          </ac:spMkLst>
        </pc:spChg>
        <pc:spChg chg="del mod ord">
          <ac:chgData name="Zach Stiles" userId="ca255ce6552df3ae" providerId="LiveId" clId="{64EA208D-FDBD-431D-B0C1-A81C3EC45DB6}" dt="2022-12-03T00:13:12.904" v="2032" actId="700"/>
          <ac:spMkLst>
            <pc:docMk/>
            <pc:sldMk cId="1211982345" sldId="269"/>
            <ac:spMk id="4" creationId="{A9C49A28-85A3-5AC5-6291-DB8B49B85A06}"/>
          </ac:spMkLst>
        </pc:spChg>
        <pc:spChg chg="add mod ord">
          <ac:chgData name="Zach Stiles" userId="ca255ce6552df3ae" providerId="LiveId" clId="{64EA208D-FDBD-431D-B0C1-A81C3EC45DB6}" dt="2022-12-03T00:26:12.625" v="2340" actId="1076"/>
          <ac:spMkLst>
            <pc:docMk/>
            <pc:sldMk cId="1211982345" sldId="269"/>
            <ac:spMk id="5" creationId="{D6E812C0-7EF1-2119-13C6-B16B1F6C2D04}"/>
          </ac:spMkLst>
        </pc:spChg>
        <pc:spChg chg="add mod ord">
          <ac:chgData name="Zach Stiles" userId="ca255ce6552df3ae" providerId="LiveId" clId="{64EA208D-FDBD-431D-B0C1-A81C3EC45DB6}" dt="2022-12-03T00:27:18.017" v="2353" actId="14100"/>
          <ac:spMkLst>
            <pc:docMk/>
            <pc:sldMk cId="1211982345" sldId="269"/>
            <ac:spMk id="6" creationId="{DF07E705-479E-1F3E-DC78-059F855B7179}"/>
          </ac:spMkLst>
        </pc:spChg>
        <pc:spChg chg="add mod ord">
          <ac:chgData name="Zach Stiles" userId="ca255ce6552df3ae" providerId="LiveId" clId="{64EA208D-FDBD-431D-B0C1-A81C3EC45DB6}" dt="2022-12-03T00:26:37.009" v="2343" actId="1076"/>
          <ac:spMkLst>
            <pc:docMk/>
            <pc:sldMk cId="1211982345" sldId="269"/>
            <ac:spMk id="7" creationId="{E04C18F9-2D92-5A4C-DD32-EA70E5D36B38}"/>
          </ac:spMkLst>
        </pc:spChg>
        <pc:spChg chg="add mod ord">
          <ac:chgData name="Zach Stiles" userId="ca255ce6552df3ae" providerId="LiveId" clId="{64EA208D-FDBD-431D-B0C1-A81C3EC45DB6}" dt="2022-12-03T00:26:29.100" v="2341" actId="1076"/>
          <ac:spMkLst>
            <pc:docMk/>
            <pc:sldMk cId="1211982345" sldId="269"/>
            <ac:spMk id="8" creationId="{044327BB-C138-B2F9-010B-5681B8B38B61}"/>
          </ac:spMkLst>
        </pc:spChg>
        <pc:spChg chg="add mod ord">
          <ac:chgData name="Zach Stiles" userId="ca255ce6552df3ae" providerId="LiveId" clId="{64EA208D-FDBD-431D-B0C1-A81C3EC45DB6}" dt="2022-12-03T00:26:29.100" v="2341" actId="1076"/>
          <ac:spMkLst>
            <pc:docMk/>
            <pc:sldMk cId="1211982345" sldId="269"/>
            <ac:spMk id="9" creationId="{6710FC2F-6AE4-949E-8F43-1E8246D3BB32}"/>
          </ac:spMkLst>
        </pc:spChg>
        <pc:spChg chg="add mod">
          <ac:chgData name="Zach Stiles" userId="ca255ce6552df3ae" providerId="LiveId" clId="{64EA208D-FDBD-431D-B0C1-A81C3EC45DB6}" dt="2022-12-03T00:26:54.710" v="2345" actId="1076"/>
          <ac:spMkLst>
            <pc:docMk/>
            <pc:sldMk cId="1211982345" sldId="269"/>
            <ac:spMk id="11" creationId="{3B1AB390-149E-888C-2B4B-06B78DDC5897}"/>
          </ac:spMkLst>
        </pc:spChg>
        <pc:spChg chg="add mod">
          <ac:chgData name="Zach Stiles" userId="ca255ce6552df3ae" providerId="LiveId" clId="{64EA208D-FDBD-431D-B0C1-A81C3EC45DB6}" dt="2022-12-03T00:26:54.710" v="2345" actId="1076"/>
          <ac:spMkLst>
            <pc:docMk/>
            <pc:sldMk cId="1211982345" sldId="269"/>
            <ac:spMk id="12" creationId="{B0E30EF7-8E64-7298-18AD-986041A5E2BA}"/>
          </ac:spMkLst>
        </pc:spChg>
        <pc:spChg chg="add del">
          <ac:chgData name="Zach Stiles" userId="ca255ce6552df3ae" providerId="LiveId" clId="{64EA208D-FDBD-431D-B0C1-A81C3EC45DB6}" dt="2022-12-03T00:24:41.335" v="2284" actId="22"/>
          <ac:spMkLst>
            <pc:docMk/>
            <pc:sldMk cId="1211982345" sldId="269"/>
            <ac:spMk id="14" creationId="{EBCC9F2B-686A-F350-14C2-EBA5FA548E59}"/>
          </ac:spMkLst>
        </pc:spChg>
        <pc:picChg chg="add del mod">
          <ac:chgData name="Zach Stiles" userId="ca255ce6552df3ae" providerId="LiveId" clId="{64EA208D-FDBD-431D-B0C1-A81C3EC45DB6}" dt="2022-12-03T00:22:56.418" v="2248" actId="478"/>
          <ac:picMkLst>
            <pc:docMk/>
            <pc:sldMk cId="1211982345" sldId="269"/>
            <ac:picMk id="10" creationId="{F44856D1-0FF8-6BB6-F1D6-F8F58EF43152}"/>
          </ac:picMkLst>
        </pc:picChg>
      </pc:sldChg>
      <pc:sldChg chg="addSp delSp modSp new mod setBg modClrScheme chgLayout">
        <pc:chgData name="Zach Stiles" userId="ca255ce6552df3ae" providerId="LiveId" clId="{64EA208D-FDBD-431D-B0C1-A81C3EC45DB6}" dt="2022-12-03T00:33:24.795" v="2417" actId="26606"/>
        <pc:sldMkLst>
          <pc:docMk/>
          <pc:sldMk cId="1218394520" sldId="270"/>
        </pc:sldMkLst>
        <pc:spChg chg="del">
          <ac:chgData name="Zach Stiles" userId="ca255ce6552df3ae" providerId="LiveId" clId="{64EA208D-FDBD-431D-B0C1-A81C3EC45DB6}" dt="2022-12-03T00:28:00.811" v="2355" actId="700"/>
          <ac:spMkLst>
            <pc:docMk/>
            <pc:sldMk cId="1218394520" sldId="270"/>
            <ac:spMk id="2" creationId="{4269E7A9-A1B9-DB21-A337-6561F89CB464}"/>
          </ac:spMkLst>
        </pc:spChg>
        <pc:spChg chg="del mod ord">
          <ac:chgData name="Zach Stiles" userId="ca255ce6552df3ae" providerId="LiveId" clId="{64EA208D-FDBD-431D-B0C1-A81C3EC45DB6}" dt="2022-12-03T00:28:00.811" v="2355" actId="700"/>
          <ac:spMkLst>
            <pc:docMk/>
            <pc:sldMk cId="1218394520" sldId="270"/>
            <ac:spMk id="3" creationId="{17AB319F-C2D8-A516-EC4E-E66DE3523923}"/>
          </ac:spMkLst>
        </pc:spChg>
        <pc:spChg chg="del">
          <ac:chgData name="Zach Stiles" userId="ca255ce6552df3ae" providerId="LiveId" clId="{64EA208D-FDBD-431D-B0C1-A81C3EC45DB6}" dt="2022-12-03T00:28:00.811" v="2355" actId="700"/>
          <ac:spMkLst>
            <pc:docMk/>
            <pc:sldMk cId="1218394520" sldId="270"/>
            <ac:spMk id="4" creationId="{ABC651E8-0B50-53F6-5A7D-85A59C76558C}"/>
          </ac:spMkLst>
        </pc:spChg>
        <pc:spChg chg="del">
          <ac:chgData name="Zach Stiles" userId="ca255ce6552df3ae" providerId="LiveId" clId="{64EA208D-FDBD-431D-B0C1-A81C3EC45DB6}" dt="2022-12-03T00:28:00.811" v="2355" actId="700"/>
          <ac:spMkLst>
            <pc:docMk/>
            <pc:sldMk cId="1218394520" sldId="270"/>
            <ac:spMk id="5" creationId="{278A268D-7F22-156B-966B-2A7EA82D0933}"/>
          </ac:spMkLst>
        </pc:spChg>
        <pc:spChg chg="del mod ord">
          <ac:chgData name="Zach Stiles" userId="ca255ce6552df3ae" providerId="LiveId" clId="{64EA208D-FDBD-431D-B0C1-A81C3EC45DB6}" dt="2022-12-03T00:28:00.811" v="2355" actId="700"/>
          <ac:spMkLst>
            <pc:docMk/>
            <pc:sldMk cId="1218394520" sldId="270"/>
            <ac:spMk id="6" creationId="{705F71BD-779D-CA23-7A48-121EF9CADB02}"/>
          </ac:spMkLst>
        </pc:spChg>
        <pc:spChg chg="add mod ord">
          <ac:chgData name="Zach Stiles" userId="ca255ce6552df3ae" providerId="LiveId" clId="{64EA208D-FDBD-431D-B0C1-A81C3EC45DB6}" dt="2022-12-03T00:33:24.795" v="2417" actId="26606"/>
          <ac:spMkLst>
            <pc:docMk/>
            <pc:sldMk cId="1218394520" sldId="270"/>
            <ac:spMk id="7" creationId="{A19BC61A-C67A-C958-6FCB-F8B5885AE4E2}"/>
          </ac:spMkLst>
        </pc:spChg>
        <pc:spChg chg="add del mod ord">
          <ac:chgData name="Zach Stiles" userId="ca255ce6552df3ae" providerId="LiveId" clId="{64EA208D-FDBD-431D-B0C1-A81C3EC45DB6}" dt="2022-12-03T00:33:06.426" v="2405"/>
          <ac:spMkLst>
            <pc:docMk/>
            <pc:sldMk cId="1218394520" sldId="270"/>
            <ac:spMk id="8" creationId="{CB0488AB-1A5E-59DF-C994-512FD388BEE6}"/>
          </ac:spMkLst>
        </pc:spChg>
        <pc:spChg chg="add del">
          <ac:chgData name="Zach Stiles" userId="ca255ce6552df3ae" providerId="LiveId" clId="{64EA208D-FDBD-431D-B0C1-A81C3EC45DB6}" dt="2022-12-03T00:33:24.765" v="2416" actId="26606"/>
          <ac:spMkLst>
            <pc:docMk/>
            <pc:sldMk cId="1218394520" sldId="270"/>
            <ac:spMk id="15" creationId="{7AD7C5BE-418C-4A44-91BF-28E411F75BCA}"/>
          </ac:spMkLst>
        </pc:spChg>
        <pc:spChg chg="add">
          <ac:chgData name="Zach Stiles" userId="ca255ce6552df3ae" providerId="LiveId" clId="{64EA208D-FDBD-431D-B0C1-A81C3EC45DB6}" dt="2022-12-03T00:33:24.795" v="2417" actId="26606"/>
          <ac:spMkLst>
            <pc:docMk/>
            <pc:sldMk cId="1218394520" sldId="270"/>
            <ac:spMk id="17" creationId="{F780A22D-61EA-43E3-BD94-3E39CF902160}"/>
          </ac:spMkLst>
        </pc:spChg>
        <pc:spChg chg="add">
          <ac:chgData name="Zach Stiles" userId="ca255ce6552df3ae" providerId="LiveId" clId="{64EA208D-FDBD-431D-B0C1-A81C3EC45DB6}" dt="2022-12-03T00:33:24.795" v="2417" actId="26606"/>
          <ac:spMkLst>
            <pc:docMk/>
            <pc:sldMk cId="1218394520" sldId="270"/>
            <ac:spMk id="18" creationId="{EC7FF834-B204-4967-8D47-8BB36EAF0EF5}"/>
          </ac:spMkLst>
        </pc:spChg>
        <pc:picChg chg="add mod">
          <ac:chgData name="Zach Stiles" userId="ca255ce6552df3ae" providerId="LiveId" clId="{64EA208D-FDBD-431D-B0C1-A81C3EC45DB6}" dt="2022-12-03T00:33:24.795" v="2417" actId="26606"/>
          <ac:picMkLst>
            <pc:docMk/>
            <pc:sldMk cId="1218394520" sldId="270"/>
            <ac:picMk id="10" creationId="{D193A0C5-2AF7-75C3-3C43-D32DFB7EE23F}"/>
          </ac:picMkLst>
        </pc:picChg>
      </pc:sldChg>
      <pc:sldChg chg="addSp delSp modSp new mod setBg">
        <pc:chgData name="Zach Stiles" userId="ca255ce6552df3ae" providerId="LiveId" clId="{64EA208D-FDBD-431D-B0C1-A81C3EC45DB6}" dt="2022-12-03T00:34:32.866" v="2450" actId="26606"/>
        <pc:sldMkLst>
          <pc:docMk/>
          <pc:sldMk cId="2302528171" sldId="271"/>
        </pc:sldMkLst>
        <pc:spChg chg="mod">
          <ac:chgData name="Zach Stiles" userId="ca255ce6552df3ae" providerId="LiveId" clId="{64EA208D-FDBD-431D-B0C1-A81C3EC45DB6}" dt="2022-12-03T00:34:32.866" v="2450" actId="26606"/>
          <ac:spMkLst>
            <pc:docMk/>
            <pc:sldMk cId="2302528171" sldId="271"/>
            <ac:spMk id="2" creationId="{F9A52D5A-98CC-BA99-D77F-DB007345464D}"/>
          </ac:spMkLst>
        </pc:spChg>
        <pc:spChg chg="del">
          <ac:chgData name="Zach Stiles" userId="ca255ce6552df3ae" providerId="LiveId" clId="{64EA208D-FDBD-431D-B0C1-A81C3EC45DB6}" dt="2022-12-03T00:34:28.544" v="2447"/>
          <ac:spMkLst>
            <pc:docMk/>
            <pc:sldMk cId="2302528171" sldId="271"/>
            <ac:spMk id="3" creationId="{BE7925D4-620D-6D45-6762-46F2C5AF5674}"/>
          </ac:spMkLst>
        </pc:spChg>
        <pc:spChg chg="add">
          <ac:chgData name="Zach Stiles" userId="ca255ce6552df3ae" providerId="LiveId" clId="{64EA208D-FDBD-431D-B0C1-A81C3EC45DB6}" dt="2022-12-03T00:34:32.866" v="2450" actId="26606"/>
          <ac:spMkLst>
            <pc:docMk/>
            <pc:sldMk cId="2302528171" sldId="271"/>
            <ac:spMk id="10" creationId="{EC7FF834-B204-4967-8D47-8BB36EAF0EF5}"/>
          </ac:spMkLst>
        </pc:spChg>
        <pc:spChg chg="add">
          <ac:chgData name="Zach Stiles" userId="ca255ce6552df3ae" providerId="LiveId" clId="{64EA208D-FDBD-431D-B0C1-A81C3EC45DB6}" dt="2022-12-03T00:34:32.866" v="2450" actId="26606"/>
          <ac:spMkLst>
            <pc:docMk/>
            <pc:sldMk cId="2302528171" sldId="271"/>
            <ac:spMk id="12" creationId="{F780A22D-61EA-43E3-BD94-3E39CF902160}"/>
          </ac:spMkLst>
        </pc:spChg>
        <pc:picChg chg="add mod">
          <ac:chgData name="Zach Stiles" userId="ca255ce6552df3ae" providerId="LiveId" clId="{64EA208D-FDBD-431D-B0C1-A81C3EC45DB6}" dt="2022-12-03T00:34:32.866" v="2450" actId="26606"/>
          <ac:picMkLst>
            <pc:docMk/>
            <pc:sldMk cId="2302528171" sldId="271"/>
            <ac:picMk id="5" creationId="{B012C660-53B9-8482-53A6-690E552EC31E}"/>
          </ac:picMkLst>
        </pc:picChg>
      </pc:sldChg>
      <pc:sldChg chg="addSp delSp modSp new mod setBg">
        <pc:chgData name="Zach Stiles" userId="ca255ce6552df3ae" providerId="LiveId" clId="{64EA208D-FDBD-431D-B0C1-A81C3EC45DB6}" dt="2022-12-03T00:37:55.217" v="2484" actId="26606"/>
        <pc:sldMkLst>
          <pc:docMk/>
          <pc:sldMk cId="1317118348" sldId="272"/>
        </pc:sldMkLst>
        <pc:spChg chg="mod">
          <ac:chgData name="Zach Stiles" userId="ca255ce6552df3ae" providerId="LiveId" clId="{64EA208D-FDBD-431D-B0C1-A81C3EC45DB6}" dt="2022-12-03T00:37:55.217" v="2484" actId="26606"/>
          <ac:spMkLst>
            <pc:docMk/>
            <pc:sldMk cId="1317118348" sldId="272"/>
            <ac:spMk id="2" creationId="{8303D1EF-7CF7-9756-ADFA-BFD641B77968}"/>
          </ac:spMkLst>
        </pc:spChg>
        <pc:spChg chg="del">
          <ac:chgData name="Zach Stiles" userId="ca255ce6552df3ae" providerId="LiveId" clId="{64EA208D-FDBD-431D-B0C1-A81C3EC45DB6}" dt="2022-12-03T00:37:33.866" v="2475"/>
          <ac:spMkLst>
            <pc:docMk/>
            <pc:sldMk cId="1317118348" sldId="272"/>
            <ac:spMk id="3" creationId="{DB80D35E-B695-422F-C682-69D0A83542EA}"/>
          </ac:spMkLst>
        </pc:spChg>
        <pc:spChg chg="add del mod">
          <ac:chgData name="Zach Stiles" userId="ca255ce6552df3ae" providerId="LiveId" clId="{64EA208D-FDBD-431D-B0C1-A81C3EC45DB6}" dt="2022-12-03T00:37:51.204" v="2481"/>
          <ac:spMkLst>
            <pc:docMk/>
            <pc:sldMk cId="1317118348" sldId="272"/>
            <ac:spMk id="7" creationId="{8B54FFDD-6F80-162A-69EA-6D484DB9834E}"/>
          </ac:spMkLst>
        </pc:spChg>
        <pc:spChg chg="add">
          <ac:chgData name="Zach Stiles" userId="ca255ce6552df3ae" providerId="LiveId" clId="{64EA208D-FDBD-431D-B0C1-A81C3EC45DB6}" dt="2022-12-03T00:37:55.217" v="2484" actId="26606"/>
          <ac:spMkLst>
            <pc:docMk/>
            <pc:sldMk cId="1317118348" sldId="272"/>
            <ac:spMk id="14" creationId="{7AD7C5BE-418C-4A44-91BF-28E411F75BCA}"/>
          </ac:spMkLst>
        </pc:spChg>
        <pc:picChg chg="add del mod">
          <ac:chgData name="Zach Stiles" userId="ca255ce6552df3ae" providerId="LiveId" clId="{64EA208D-FDBD-431D-B0C1-A81C3EC45DB6}" dt="2022-12-03T00:37:47.111" v="2480" actId="478"/>
          <ac:picMkLst>
            <pc:docMk/>
            <pc:sldMk cId="1317118348" sldId="272"/>
            <ac:picMk id="5" creationId="{F572FE66-C49E-AE33-7DAC-98BF5BF369FE}"/>
          </ac:picMkLst>
        </pc:picChg>
        <pc:picChg chg="add mod">
          <ac:chgData name="Zach Stiles" userId="ca255ce6552df3ae" providerId="LiveId" clId="{64EA208D-FDBD-431D-B0C1-A81C3EC45DB6}" dt="2022-12-03T00:37:55.217" v="2484" actId="26606"/>
          <ac:picMkLst>
            <pc:docMk/>
            <pc:sldMk cId="1317118348" sldId="272"/>
            <ac:picMk id="9" creationId="{B30A2B17-027A-4F96-F867-CC4D6B663CFD}"/>
          </ac:picMkLst>
        </pc:picChg>
      </pc:sldChg>
      <pc:sldChg chg="addSp delSp modSp new mod setBg">
        <pc:chgData name="Zach Stiles" userId="ca255ce6552df3ae" providerId="LiveId" clId="{64EA208D-FDBD-431D-B0C1-A81C3EC45DB6}" dt="2022-12-03T00:49:26.893" v="2607" actId="26606"/>
        <pc:sldMkLst>
          <pc:docMk/>
          <pc:sldMk cId="665654426" sldId="273"/>
        </pc:sldMkLst>
        <pc:spChg chg="mod">
          <ac:chgData name="Zach Stiles" userId="ca255ce6552df3ae" providerId="LiveId" clId="{64EA208D-FDBD-431D-B0C1-A81C3EC45DB6}" dt="2022-12-03T00:49:26.893" v="2607" actId="26606"/>
          <ac:spMkLst>
            <pc:docMk/>
            <pc:sldMk cId="665654426" sldId="273"/>
            <ac:spMk id="2" creationId="{A3E69461-99FA-22EC-BF10-323F0130101D}"/>
          </ac:spMkLst>
        </pc:spChg>
        <pc:spChg chg="del">
          <ac:chgData name="Zach Stiles" userId="ca255ce6552df3ae" providerId="LiveId" clId="{64EA208D-FDBD-431D-B0C1-A81C3EC45DB6}" dt="2022-12-03T00:38:14.742" v="2486"/>
          <ac:spMkLst>
            <pc:docMk/>
            <pc:sldMk cId="665654426" sldId="273"/>
            <ac:spMk id="3" creationId="{E64DB3E9-DA4D-06E5-B0A9-CCD383D8965F}"/>
          </ac:spMkLst>
        </pc:spChg>
        <pc:spChg chg="add del">
          <ac:chgData name="Zach Stiles" userId="ca255ce6552df3ae" providerId="LiveId" clId="{64EA208D-FDBD-431D-B0C1-A81C3EC45DB6}" dt="2022-12-03T00:49:26.893" v="2607" actId="26606"/>
          <ac:spMkLst>
            <pc:docMk/>
            <pc:sldMk cId="665654426" sldId="273"/>
            <ac:spMk id="10" creationId="{419501C6-F015-4273-AF88-E0F6C853899F}"/>
          </ac:spMkLst>
        </pc:spChg>
        <pc:spChg chg="add del">
          <ac:chgData name="Zach Stiles" userId="ca255ce6552df3ae" providerId="LiveId" clId="{64EA208D-FDBD-431D-B0C1-A81C3EC45DB6}" dt="2022-12-03T00:49:26.893" v="2607" actId="26606"/>
          <ac:spMkLst>
            <pc:docMk/>
            <pc:sldMk cId="665654426" sldId="273"/>
            <ac:spMk id="12" creationId="{CA677DB7-5829-45BD-9754-5EC484CC4253}"/>
          </ac:spMkLst>
        </pc:spChg>
        <pc:spChg chg="add">
          <ac:chgData name="Zach Stiles" userId="ca255ce6552df3ae" providerId="LiveId" clId="{64EA208D-FDBD-431D-B0C1-A81C3EC45DB6}" dt="2022-12-03T00:49:26.893" v="2607" actId="26606"/>
          <ac:spMkLst>
            <pc:docMk/>
            <pc:sldMk cId="665654426" sldId="273"/>
            <ac:spMk id="17" creationId="{3F47E20B-1205-4238-A82B-90EF577F32D8}"/>
          </ac:spMkLst>
        </pc:spChg>
        <pc:spChg chg="add">
          <ac:chgData name="Zach Stiles" userId="ca255ce6552df3ae" providerId="LiveId" clId="{64EA208D-FDBD-431D-B0C1-A81C3EC45DB6}" dt="2022-12-03T00:49:26.893" v="2607" actId="26606"/>
          <ac:spMkLst>
            <pc:docMk/>
            <pc:sldMk cId="665654426" sldId="273"/>
            <ac:spMk id="19" creationId="{D13567AC-EB9A-47A9-B6EC-B5BDB73B113C}"/>
          </ac:spMkLst>
        </pc:spChg>
        <pc:picChg chg="add mod">
          <ac:chgData name="Zach Stiles" userId="ca255ce6552df3ae" providerId="LiveId" clId="{64EA208D-FDBD-431D-B0C1-A81C3EC45DB6}" dt="2022-12-03T00:49:26.893" v="2607" actId="26606"/>
          <ac:picMkLst>
            <pc:docMk/>
            <pc:sldMk cId="665654426" sldId="273"/>
            <ac:picMk id="5" creationId="{AEA69395-2B30-5A9F-AB8B-C97386FCC20F}"/>
          </ac:picMkLst>
        </pc:picChg>
      </pc:sldChg>
      <pc:sldChg chg="addSp delSp modSp add mod ord">
        <pc:chgData name="Zach Stiles" userId="ca255ce6552df3ae" providerId="LiveId" clId="{64EA208D-FDBD-431D-B0C1-A81C3EC45DB6}" dt="2022-12-03T00:47:10.131" v="2596" actId="26606"/>
        <pc:sldMkLst>
          <pc:docMk/>
          <pc:sldMk cId="1767760327" sldId="274"/>
        </pc:sldMkLst>
        <pc:spChg chg="mod">
          <ac:chgData name="Zach Stiles" userId="ca255ce6552df3ae" providerId="LiveId" clId="{64EA208D-FDBD-431D-B0C1-A81C3EC45DB6}" dt="2022-12-03T00:39:25.643" v="2570" actId="20577"/>
          <ac:spMkLst>
            <pc:docMk/>
            <pc:sldMk cId="1767760327" sldId="274"/>
            <ac:spMk id="2" creationId="{F9A52D5A-98CC-BA99-D77F-DB007345464D}"/>
          </ac:spMkLst>
        </pc:spChg>
        <pc:spChg chg="add del mod">
          <ac:chgData name="Zach Stiles" userId="ca255ce6552df3ae" providerId="LiveId" clId="{64EA208D-FDBD-431D-B0C1-A81C3EC45DB6}" dt="2022-12-03T00:47:03.376" v="2592"/>
          <ac:spMkLst>
            <pc:docMk/>
            <pc:sldMk cId="1767760327" sldId="274"/>
            <ac:spMk id="4" creationId="{7A7228D1-2FB5-2A6D-C445-F1C28959AFA4}"/>
          </ac:spMkLst>
        </pc:spChg>
        <pc:spChg chg="del">
          <ac:chgData name="Zach Stiles" userId="ca255ce6552df3ae" providerId="LiveId" clId="{64EA208D-FDBD-431D-B0C1-A81C3EC45DB6}" dt="2022-12-03T00:47:10.131" v="2596" actId="26606"/>
          <ac:spMkLst>
            <pc:docMk/>
            <pc:sldMk cId="1767760327" sldId="274"/>
            <ac:spMk id="10" creationId="{EC7FF834-B204-4967-8D47-8BB36EAF0EF5}"/>
          </ac:spMkLst>
        </pc:spChg>
        <pc:spChg chg="del">
          <ac:chgData name="Zach Stiles" userId="ca255ce6552df3ae" providerId="LiveId" clId="{64EA208D-FDBD-431D-B0C1-A81C3EC45DB6}" dt="2022-12-03T00:47:10.131" v="2596" actId="26606"/>
          <ac:spMkLst>
            <pc:docMk/>
            <pc:sldMk cId="1767760327" sldId="274"/>
            <ac:spMk id="12" creationId="{F780A22D-61EA-43E3-BD94-3E39CF902160}"/>
          </ac:spMkLst>
        </pc:spChg>
        <pc:spChg chg="add">
          <ac:chgData name="Zach Stiles" userId="ca255ce6552df3ae" providerId="LiveId" clId="{64EA208D-FDBD-431D-B0C1-A81C3EC45DB6}" dt="2022-12-03T00:47:10.131" v="2596" actId="26606"/>
          <ac:spMkLst>
            <pc:docMk/>
            <pc:sldMk cId="1767760327" sldId="274"/>
            <ac:spMk id="17" creationId="{EC7FF834-B204-4967-8D47-8BB36EAF0EF5}"/>
          </ac:spMkLst>
        </pc:spChg>
        <pc:spChg chg="add">
          <ac:chgData name="Zach Stiles" userId="ca255ce6552df3ae" providerId="LiveId" clId="{64EA208D-FDBD-431D-B0C1-A81C3EC45DB6}" dt="2022-12-03T00:47:10.131" v="2596" actId="26606"/>
          <ac:spMkLst>
            <pc:docMk/>
            <pc:sldMk cId="1767760327" sldId="274"/>
            <ac:spMk id="19" creationId="{F780A22D-61EA-43E3-BD94-3E39CF902160}"/>
          </ac:spMkLst>
        </pc:spChg>
        <pc:picChg chg="del">
          <ac:chgData name="Zach Stiles" userId="ca255ce6552df3ae" providerId="LiveId" clId="{64EA208D-FDBD-431D-B0C1-A81C3EC45DB6}" dt="2022-12-03T00:46:57.596" v="2591" actId="478"/>
          <ac:picMkLst>
            <pc:docMk/>
            <pc:sldMk cId="1767760327" sldId="274"/>
            <ac:picMk id="5" creationId="{B012C660-53B9-8482-53A6-690E552EC31E}"/>
          </ac:picMkLst>
        </pc:picChg>
        <pc:picChg chg="add mod">
          <ac:chgData name="Zach Stiles" userId="ca255ce6552df3ae" providerId="LiveId" clId="{64EA208D-FDBD-431D-B0C1-A81C3EC45DB6}" dt="2022-12-03T00:47:10.131" v="2596" actId="26606"/>
          <ac:picMkLst>
            <pc:docMk/>
            <pc:sldMk cId="1767760327" sldId="274"/>
            <ac:picMk id="7" creationId="{0A9CEB2E-5A61-5224-DAA0-416743F36AAE}"/>
          </ac:picMkLst>
        </pc:picChg>
      </pc:sldChg>
      <pc:sldChg chg="addSp delSp modSp add mod">
        <pc:chgData name="Zach Stiles" userId="ca255ce6552df3ae" providerId="LiveId" clId="{64EA208D-FDBD-431D-B0C1-A81C3EC45DB6}" dt="2022-12-03T00:49:22.379" v="2606" actId="26606"/>
        <pc:sldMkLst>
          <pc:docMk/>
          <pc:sldMk cId="3345855141" sldId="275"/>
        </pc:sldMkLst>
        <pc:spChg chg="mod">
          <ac:chgData name="Zach Stiles" userId="ca255ce6552df3ae" providerId="LiveId" clId="{64EA208D-FDBD-431D-B0C1-A81C3EC45DB6}" dt="2022-12-03T00:49:22.379" v="2606" actId="26606"/>
          <ac:spMkLst>
            <pc:docMk/>
            <pc:sldMk cId="3345855141" sldId="275"/>
            <ac:spMk id="2" creationId="{A3E69461-99FA-22EC-BF10-323F0130101D}"/>
          </ac:spMkLst>
        </pc:spChg>
        <pc:spChg chg="add del mod">
          <ac:chgData name="Zach Stiles" userId="ca255ce6552df3ae" providerId="LiveId" clId="{64EA208D-FDBD-431D-B0C1-A81C3EC45DB6}" dt="2022-12-03T00:49:16.667" v="2603"/>
          <ac:spMkLst>
            <pc:docMk/>
            <pc:sldMk cId="3345855141" sldId="275"/>
            <ac:spMk id="4" creationId="{C6335B04-2087-A93E-E48E-78D737BCC002}"/>
          </ac:spMkLst>
        </pc:spChg>
        <pc:spChg chg="del">
          <ac:chgData name="Zach Stiles" userId="ca255ce6552df3ae" providerId="LiveId" clId="{64EA208D-FDBD-431D-B0C1-A81C3EC45DB6}" dt="2022-12-03T00:49:22.379" v="2606" actId="26606"/>
          <ac:spMkLst>
            <pc:docMk/>
            <pc:sldMk cId="3345855141" sldId="275"/>
            <ac:spMk id="10" creationId="{419501C6-F015-4273-AF88-E0F6C853899F}"/>
          </ac:spMkLst>
        </pc:spChg>
        <pc:spChg chg="del">
          <ac:chgData name="Zach Stiles" userId="ca255ce6552df3ae" providerId="LiveId" clId="{64EA208D-FDBD-431D-B0C1-A81C3EC45DB6}" dt="2022-12-03T00:49:22.379" v="2606" actId="26606"/>
          <ac:spMkLst>
            <pc:docMk/>
            <pc:sldMk cId="3345855141" sldId="275"/>
            <ac:spMk id="12" creationId="{CA677DB7-5829-45BD-9754-5EC484CC4253}"/>
          </ac:spMkLst>
        </pc:spChg>
        <pc:spChg chg="add">
          <ac:chgData name="Zach Stiles" userId="ca255ce6552df3ae" providerId="LiveId" clId="{64EA208D-FDBD-431D-B0C1-A81C3EC45DB6}" dt="2022-12-03T00:49:22.379" v="2606" actId="26606"/>
          <ac:spMkLst>
            <pc:docMk/>
            <pc:sldMk cId="3345855141" sldId="275"/>
            <ac:spMk id="17" creationId="{3F47E20B-1205-4238-A82B-90EF577F32D8}"/>
          </ac:spMkLst>
        </pc:spChg>
        <pc:spChg chg="add">
          <ac:chgData name="Zach Stiles" userId="ca255ce6552df3ae" providerId="LiveId" clId="{64EA208D-FDBD-431D-B0C1-A81C3EC45DB6}" dt="2022-12-03T00:49:22.379" v="2606" actId="26606"/>
          <ac:spMkLst>
            <pc:docMk/>
            <pc:sldMk cId="3345855141" sldId="275"/>
            <ac:spMk id="19" creationId="{D13567AC-EB9A-47A9-B6EC-B5BDB73B113C}"/>
          </ac:spMkLst>
        </pc:spChg>
        <pc:picChg chg="del">
          <ac:chgData name="Zach Stiles" userId="ca255ce6552df3ae" providerId="LiveId" clId="{64EA208D-FDBD-431D-B0C1-A81C3EC45DB6}" dt="2022-12-03T00:39:41.392" v="2584" actId="478"/>
          <ac:picMkLst>
            <pc:docMk/>
            <pc:sldMk cId="3345855141" sldId="275"/>
            <ac:picMk id="5" creationId="{AEA69395-2B30-5A9F-AB8B-C97386FCC20F}"/>
          </ac:picMkLst>
        </pc:picChg>
        <pc:picChg chg="add mod">
          <ac:chgData name="Zach Stiles" userId="ca255ce6552df3ae" providerId="LiveId" clId="{64EA208D-FDBD-431D-B0C1-A81C3EC45DB6}" dt="2022-12-03T00:49:22.379" v="2606" actId="26606"/>
          <ac:picMkLst>
            <pc:docMk/>
            <pc:sldMk cId="3345855141" sldId="275"/>
            <ac:picMk id="7" creationId="{2DEC2094-736D-97A9-8FB7-01BADC2E3A8F}"/>
          </ac:picMkLst>
        </pc:picChg>
      </pc:sldChg>
      <pc:sldChg chg="addSp delSp modSp add mod">
        <pc:chgData name="Zach Stiles" userId="ca255ce6552df3ae" providerId="LiveId" clId="{64EA208D-FDBD-431D-B0C1-A81C3EC45DB6}" dt="2022-12-03T00:50:07.706" v="2615" actId="26606"/>
        <pc:sldMkLst>
          <pc:docMk/>
          <pc:sldMk cId="2568940942" sldId="276"/>
        </pc:sldMkLst>
        <pc:spChg chg="add del mod">
          <ac:chgData name="Zach Stiles" userId="ca255ce6552df3ae" providerId="LiveId" clId="{64EA208D-FDBD-431D-B0C1-A81C3EC45DB6}" dt="2022-12-03T00:50:07.706" v="2615" actId="26606"/>
          <ac:spMkLst>
            <pc:docMk/>
            <pc:sldMk cId="2568940942" sldId="276"/>
            <ac:spMk id="2" creationId="{A3E69461-99FA-22EC-BF10-323F0130101D}"/>
          </ac:spMkLst>
        </pc:spChg>
        <pc:spChg chg="add del mod">
          <ac:chgData name="Zach Stiles" userId="ca255ce6552df3ae" providerId="LiveId" clId="{64EA208D-FDBD-431D-B0C1-A81C3EC45DB6}" dt="2022-12-03T00:50:05.156" v="2612"/>
          <ac:spMkLst>
            <pc:docMk/>
            <pc:sldMk cId="2568940942" sldId="276"/>
            <ac:spMk id="4" creationId="{AADF25EE-D939-9201-4D10-0A1A8166E9DD}"/>
          </ac:spMkLst>
        </pc:spChg>
        <pc:spChg chg="add del mod">
          <ac:chgData name="Zach Stiles" userId="ca255ce6552df3ae" providerId="LiveId" clId="{64EA208D-FDBD-431D-B0C1-A81C3EC45DB6}" dt="2022-12-03T00:39:53.584" v="2588" actId="478"/>
          <ac:spMkLst>
            <pc:docMk/>
            <pc:sldMk cId="2568940942" sldId="276"/>
            <ac:spMk id="7" creationId="{ED30395A-1D26-9015-7384-14BD41BA2526}"/>
          </ac:spMkLst>
        </pc:spChg>
        <pc:spChg chg="del">
          <ac:chgData name="Zach Stiles" userId="ca255ce6552df3ae" providerId="LiveId" clId="{64EA208D-FDBD-431D-B0C1-A81C3EC45DB6}" dt="2022-12-03T00:50:07.706" v="2615" actId="26606"/>
          <ac:spMkLst>
            <pc:docMk/>
            <pc:sldMk cId="2568940942" sldId="276"/>
            <ac:spMk id="10" creationId="{419501C6-F015-4273-AF88-E0F6C853899F}"/>
          </ac:spMkLst>
        </pc:spChg>
        <pc:spChg chg="del">
          <ac:chgData name="Zach Stiles" userId="ca255ce6552df3ae" providerId="LiveId" clId="{64EA208D-FDBD-431D-B0C1-A81C3EC45DB6}" dt="2022-12-03T00:50:07.706" v="2615" actId="26606"/>
          <ac:spMkLst>
            <pc:docMk/>
            <pc:sldMk cId="2568940942" sldId="276"/>
            <ac:spMk id="12" creationId="{CA677DB7-5829-45BD-9754-5EC484CC4253}"/>
          </ac:spMkLst>
        </pc:spChg>
        <pc:spChg chg="add">
          <ac:chgData name="Zach Stiles" userId="ca255ce6552df3ae" providerId="LiveId" clId="{64EA208D-FDBD-431D-B0C1-A81C3EC45DB6}" dt="2022-12-03T00:50:07.706" v="2615" actId="26606"/>
          <ac:spMkLst>
            <pc:docMk/>
            <pc:sldMk cId="2568940942" sldId="276"/>
            <ac:spMk id="17" creationId="{3F47E20B-1205-4238-A82B-90EF577F32D8}"/>
          </ac:spMkLst>
        </pc:spChg>
        <pc:spChg chg="add">
          <ac:chgData name="Zach Stiles" userId="ca255ce6552df3ae" providerId="LiveId" clId="{64EA208D-FDBD-431D-B0C1-A81C3EC45DB6}" dt="2022-12-03T00:50:07.706" v="2615" actId="26606"/>
          <ac:spMkLst>
            <pc:docMk/>
            <pc:sldMk cId="2568940942" sldId="276"/>
            <ac:spMk id="19" creationId="{D13567AC-EB9A-47A9-B6EC-B5BDB73B113C}"/>
          </ac:spMkLst>
        </pc:spChg>
        <pc:picChg chg="del">
          <ac:chgData name="Zach Stiles" userId="ca255ce6552df3ae" providerId="LiveId" clId="{64EA208D-FDBD-431D-B0C1-A81C3EC45DB6}" dt="2022-12-03T00:39:39.983" v="2583" actId="478"/>
          <ac:picMkLst>
            <pc:docMk/>
            <pc:sldMk cId="2568940942" sldId="276"/>
            <ac:picMk id="5" creationId="{AEA69395-2B30-5A9F-AB8B-C97386FCC20F}"/>
          </ac:picMkLst>
        </pc:picChg>
        <pc:picChg chg="add mod">
          <ac:chgData name="Zach Stiles" userId="ca255ce6552df3ae" providerId="LiveId" clId="{64EA208D-FDBD-431D-B0C1-A81C3EC45DB6}" dt="2022-12-03T00:50:07.706" v="2615" actId="26606"/>
          <ac:picMkLst>
            <pc:docMk/>
            <pc:sldMk cId="2568940942" sldId="276"/>
            <ac:picMk id="9" creationId="{B89723D8-6359-DDB3-7BD8-4046B00D1CCD}"/>
          </ac:picMkLst>
        </pc:picChg>
      </pc:sldChg>
      <pc:sldChg chg="addSp delSp modSp add mod ord">
        <pc:chgData name="Zach Stiles" userId="ca255ce6552df3ae" providerId="LiveId" clId="{64EA208D-FDBD-431D-B0C1-A81C3EC45DB6}" dt="2022-12-03T00:49:53.655" v="2611" actId="26606"/>
        <pc:sldMkLst>
          <pc:docMk/>
          <pc:sldMk cId="2810354324" sldId="277"/>
        </pc:sldMkLst>
        <pc:spChg chg="mod">
          <ac:chgData name="Zach Stiles" userId="ca255ce6552df3ae" providerId="LiveId" clId="{64EA208D-FDBD-431D-B0C1-A81C3EC45DB6}" dt="2022-12-03T00:39:34.267" v="2581" actId="20577"/>
          <ac:spMkLst>
            <pc:docMk/>
            <pc:sldMk cId="2810354324" sldId="277"/>
            <ac:spMk id="2" creationId="{F9A52D5A-98CC-BA99-D77F-DB007345464D}"/>
          </ac:spMkLst>
        </pc:spChg>
        <pc:spChg chg="add del mod">
          <ac:chgData name="Zach Stiles" userId="ca255ce6552df3ae" providerId="LiveId" clId="{64EA208D-FDBD-431D-B0C1-A81C3EC45DB6}" dt="2022-12-03T00:49:50.878" v="2608"/>
          <ac:spMkLst>
            <pc:docMk/>
            <pc:sldMk cId="2810354324" sldId="277"/>
            <ac:spMk id="4" creationId="{090AE66C-AC5D-DCD4-D5FA-3637701AA414}"/>
          </ac:spMkLst>
        </pc:spChg>
        <pc:spChg chg="del">
          <ac:chgData name="Zach Stiles" userId="ca255ce6552df3ae" providerId="LiveId" clId="{64EA208D-FDBD-431D-B0C1-A81C3EC45DB6}" dt="2022-12-03T00:49:53.655" v="2611" actId="26606"/>
          <ac:spMkLst>
            <pc:docMk/>
            <pc:sldMk cId="2810354324" sldId="277"/>
            <ac:spMk id="10" creationId="{EC7FF834-B204-4967-8D47-8BB36EAF0EF5}"/>
          </ac:spMkLst>
        </pc:spChg>
        <pc:spChg chg="del">
          <ac:chgData name="Zach Stiles" userId="ca255ce6552df3ae" providerId="LiveId" clId="{64EA208D-FDBD-431D-B0C1-A81C3EC45DB6}" dt="2022-12-03T00:49:53.655" v="2611" actId="26606"/>
          <ac:spMkLst>
            <pc:docMk/>
            <pc:sldMk cId="2810354324" sldId="277"/>
            <ac:spMk id="12" creationId="{F780A22D-61EA-43E3-BD94-3E39CF902160}"/>
          </ac:spMkLst>
        </pc:spChg>
        <pc:spChg chg="add">
          <ac:chgData name="Zach Stiles" userId="ca255ce6552df3ae" providerId="LiveId" clId="{64EA208D-FDBD-431D-B0C1-A81C3EC45DB6}" dt="2022-12-03T00:49:53.655" v="2611" actId="26606"/>
          <ac:spMkLst>
            <pc:docMk/>
            <pc:sldMk cId="2810354324" sldId="277"/>
            <ac:spMk id="17" creationId="{EC7FF834-B204-4967-8D47-8BB36EAF0EF5}"/>
          </ac:spMkLst>
        </pc:spChg>
        <pc:spChg chg="add">
          <ac:chgData name="Zach Stiles" userId="ca255ce6552df3ae" providerId="LiveId" clId="{64EA208D-FDBD-431D-B0C1-A81C3EC45DB6}" dt="2022-12-03T00:49:53.655" v="2611" actId="26606"/>
          <ac:spMkLst>
            <pc:docMk/>
            <pc:sldMk cId="2810354324" sldId="277"/>
            <ac:spMk id="19" creationId="{F780A22D-61EA-43E3-BD94-3E39CF902160}"/>
          </ac:spMkLst>
        </pc:spChg>
        <pc:picChg chg="del">
          <ac:chgData name="Zach Stiles" userId="ca255ce6552df3ae" providerId="LiveId" clId="{64EA208D-FDBD-431D-B0C1-A81C3EC45DB6}" dt="2022-12-03T00:39:37.312" v="2582" actId="478"/>
          <ac:picMkLst>
            <pc:docMk/>
            <pc:sldMk cId="2810354324" sldId="277"/>
            <ac:picMk id="5" creationId="{B012C660-53B9-8482-53A6-690E552EC31E}"/>
          </ac:picMkLst>
        </pc:picChg>
        <pc:picChg chg="add mod">
          <ac:chgData name="Zach Stiles" userId="ca255ce6552df3ae" providerId="LiveId" clId="{64EA208D-FDBD-431D-B0C1-A81C3EC45DB6}" dt="2022-12-03T00:49:53.655" v="2611" actId="26606"/>
          <ac:picMkLst>
            <pc:docMk/>
            <pc:sldMk cId="2810354324" sldId="277"/>
            <ac:picMk id="7" creationId="{D9161034-15C4-FA3F-8492-0D579E29B533}"/>
          </ac:picMkLst>
        </pc:picChg>
      </pc:sldChg>
      <pc:sldChg chg="addSp delSp modSp add mod">
        <pc:chgData name="Zach Stiles" userId="ca255ce6552df3ae" providerId="LiveId" clId="{64EA208D-FDBD-431D-B0C1-A81C3EC45DB6}" dt="2022-12-03T00:48:08.603" v="2602" actId="26606"/>
        <pc:sldMkLst>
          <pc:docMk/>
          <pc:sldMk cId="2254284037" sldId="278"/>
        </pc:sldMkLst>
        <pc:spChg chg="mod">
          <ac:chgData name="Zach Stiles" userId="ca255ce6552df3ae" providerId="LiveId" clId="{64EA208D-FDBD-431D-B0C1-A81C3EC45DB6}" dt="2022-12-03T00:48:08.603" v="2602" actId="26606"/>
          <ac:spMkLst>
            <pc:docMk/>
            <pc:sldMk cId="2254284037" sldId="278"/>
            <ac:spMk id="2" creationId="{F9A52D5A-98CC-BA99-D77F-DB007345464D}"/>
          </ac:spMkLst>
        </pc:spChg>
        <pc:spChg chg="add del mod">
          <ac:chgData name="Zach Stiles" userId="ca255ce6552df3ae" providerId="LiveId" clId="{64EA208D-FDBD-431D-B0C1-A81C3EC45DB6}" dt="2022-12-03T00:48:05.219" v="2599"/>
          <ac:spMkLst>
            <pc:docMk/>
            <pc:sldMk cId="2254284037" sldId="278"/>
            <ac:spMk id="4" creationId="{351A29FA-60ED-BB25-9BC0-3D79D90ABFD0}"/>
          </ac:spMkLst>
        </pc:spChg>
        <pc:spChg chg="del">
          <ac:chgData name="Zach Stiles" userId="ca255ce6552df3ae" providerId="LiveId" clId="{64EA208D-FDBD-431D-B0C1-A81C3EC45DB6}" dt="2022-12-03T00:48:08.603" v="2602" actId="26606"/>
          <ac:spMkLst>
            <pc:docMk/>
            <pc:sldMk cId="2254284037" sldId="278"/>
            <ac:spMk id="17" creationId="{EC7FF834-B204-4967-8D47-8BB36EAF0EF5}"/>
          </ac:spMkLst>
        </pc:spChg>
        <pc:spChg chg="del">
          <ac:chgData name="Zach Stiles" userId="ca255ce6552df3ae" providerId="LiveId" clId="{64EA208D-FDBD-431D-B0C1-A81C3EC45DB6}" dt="2022-12-03T00:48:08.603" v="2602" actId="26606"/>
          <ac:spMkLst>
            <pc:docMk/>
            <pc:sldMk cId="2254284037" sldId="278"/>
            <ac:spMk id="19" creationId="{F780A22D-61EA-43E3-BD94-3E39CF902160}"/>
          </ac:spMkLst>
        </pc:spChg>
        <pc:spChg chg="add">
          <ac:chgData name="Zach Stiles" userId="ca255ce6552df3ae" providerId="LiveId" clId="{64EA208D-FDBD-431D-B0C1-A81C3EC45DB6}" dt="2022-12-03T00:48:08.603" v="2602" actId="26606"/>
          <ac:spMkLst>
            <pc:docMk/>
            <pc:sldMk cId="2254284037" sldId="278"/>
            <ac:spMk id="24" creationId="{419501C6-F015-4273-AF88-E0F6C853899F}"/>
          </ac:spMkLst>
        </pc:spChg>
        <pc:spChg chg="add">
          <ac:chgData name="Zach Stiles" userId="ca255ce6552df3ae" providerId="LiveId" clId="{64EA208D-FDBD-431D-B0C1-A81C3EC45DB6}" dt="2022-12-03T00:48:08.603" v="2602" actId="26606"/>
          <ac:spMkLst>
            <pc:docMk/>
            <pc:sldMk cId="2254284037" sldId="278"/>
            <ac:spMk id="26" creationId="{CA677DB7-5829-45BD-9754-5EC484CC4253}"/>
          </ac:spMkLst>
        </pc:spChg>
        <pc:picChg chg="add mod">
          <ac:chgData name="Zach Stiles" userId="ca255ce6552df3ae" providerId="LiveId" clId="{64EA208D-FDBD-431D-B0C1-A81C3EC45DB6}" dt="2022-12-03T00:48:08.603" v="2602" actId="26606"/>
          <ac:picMkLst>
            <pc:docMk/>
            <pc:sldMk cId="2254284037" sldId="278"/>
            <ac:picMk id="6" creationId="{2076BA40-308F-558D-228A-45C45F740F5E}"/>
          </ac:picMkLst>
        </pc:picChg>
        <pc:picChg chg="del">
          <ac:chgData name="Zach Stiles" userId="ca255ce6552df3ae" providerId="LiveId" clId="{64EA208D-FDBD-431D-B0C1-A81C3EC45DB6}" dt="2022-12-03T00:47:20.772" v="2598" actId="478"/>
          <ac:picMkLst>
            <pc:docMk/>
            <pc:sldMk cId="2254284037" sldId="278"/>
            <ac:picMk id="7" creationId="{0A9CEB2E-5A61-5224-DAA0-416743F36AAE}"/>
          </ac:picMkLst>
        </pc:picChg>
      </pc:sldChg>
      <pc:sldChg chg="modSp new del mod">
        <pc:chgData name="Zach Stiles" userId="ca255ce6552df3ae" providerId="LiveId" clId="{64EA208D-FDBD-431D-B0C1-A81C3EC45DB6}" dt="2022-12-03T00:50:43.431" v="2622" actId="2696"/>
        <pc:sldMkLst>
          <pc:docMk/>
          <pc:sldMk cId="578447133" sldId="279"/>
        </pc:sldMkLst>
        <pc:spChg chg="mod">
          <ac:chgData name="Zach Stiles" userId="ca255ce6552df3ae" providerId="LiveId" clId="{64EA208D-FDBD-431D-B0C1-A81C3EC45DB6}" dt="2022-12-03T00:50:39.408" v="2621" actId="20577"/>
          <ac:spMkLst>
            <pc:docMk/>
            <pc:sldMk cId="578447133" sldId="279"/>
            <ac:spMk id="2" creationId="{D9852D6F-8AAE-7E18-7ADC-332738BB7B93}"/>
          </ac:spMkLst>
        </pc:spChg>
      </pc:sldChg>
      <pc:sldChg chg="addSp delSp modSp new mod setBg chgLayout">
        <pc:chgData name="Zach Stiles" userId="ca255ce6552df3ae" providerId="LiveId" clId="{64EA208D-FDBD-431D-B0C1-A81C3EC45DB6}" dt="2022-12-03T00:51:14.923" v="2640" actId="20577"/>
        <pc:sldMkLst>
          <pc:docMk/>
          <pc:sldMk cId="2667081954" sldId="279"/>
        </pc:sldMkLst>
        <pc:spChg chg="del mod ord">
          <ac:chgData name="Zach Stiles" userId="ca255ce6552df3ae" providerId="LiveId" clId="{64EA208D-FDBD-431D-B0C1-A81C3EC45DB6}" dt="2022-12-03T00:50:56.378" v="2624" actId="700"/>
          <ac:spMkLst>
            <pc:docMk/>
            <pc:sldMk cId="2667081954" sldId="279"/>
            <ac:spMk id="2" creationId="{92FD131B-AFEA-B72B-DF8E-BDEE620EB205}"/>
          </ac:spMkLst>
        </pc:spChg>
        <pc:spChg chg="del mod ord">
          <ac:chgData name="Zach Stiles" userId="ca255ce6552df3ae" providerId="LiveId" clId="{64EA208D-FDBD-431D-B0C1-A81C3EC45DB6}" dt="2022-12-03T00:50:56.378" v="2624" actId="700"/>
          <ac:spMkLst>
            <pc:docMk/>
            <pc:sldMk cId="2667081954" sldId="279"/>
            <ac:spMk id="3" creationId="{A59C781D-2667-7B81-748D-59AE410F8C28}"/>
          </ac:spMkLst>
        </pc:spChg>
        <pc:spChg chg="add mod ord">
          <ac:chgData name="Zach Stiles" userId="ca255ce6552df3ae" providerId="LiveId" clId="{64EA208D-FDBD-431D-B0C1-A81C3EC45DB6}" dt="2022-12-03T00:51:14.923" v="2640" actId="20577"/>
          <ac:spMkLst>
            <pc:docMk/>
            <pc:sldMk cId="2667081954" sldId="279"/>
            <ac:spMk id="4" creationId="{303B4DA8-9753-3413-3D4C-9C027B1C331B}"/>
          </ac:spMkLst>
        </pc:spChg>
        <pc:spChg chg="add mod ord">
          <ac:chgData name="Zach Stiles" userId="ca255ce6552df3ae" providerId="LiveId" clId="{64EA208D-FDBD-431D-B0C1-A81C3EC45DB6}" dt="2022-12-03T00:51:03.905" v="2625" actId="26606"/>
          <ac:spMkLst>
            <pc:docMk/>
            <pc:sldMk cId="2667081954" sldId="279"/>
            <ac:spMk id="5" creationId="{A18FBB02-C1DB-EF1D-14C2-A2FCC36C84A6}"/>
          </ac:spMkLst>
        </pc:spChg>
        <pc:spChg chg="add">
          <ac:chgData name="Zach Stiles" userId="ca255ce6552df3ae" providerId="LiveId" clId="{64EA208D-FDBD-431D-B0C1-A81C3EC45DB6}" dt="2022-12-03T00:51:03.905" v="2625" actId="26606"/>
          <ac:spMkLst>
            <pc:docMk/>
            <pc:sldMk cId="2667081954" sldId="279"/>
            <ac:spMk id="10" creationId="{84167985-D6E9-40FF-97C0-4B6D373E85C9}"/>
          </ac:spMkLst>
        </pc:spChg>
        <pc:spChg chg="add">
          <ac:chgData name="Zach Stiles" userId="ca255ce6552df3ae" providerId="LiveId" clId="{64EA208D-FDBD-431D-B0C1-A81C3EC45DB6}" dt="2022-12-03T00:51:03.905" v="2625" actId="26606"/>
          <ac:spMkLst>
            <pc:docMk/>
            <pc:sldMk cId="2667081954" sldId="279"/>
            <ac:spMk id="12" creationId="{68801362-349C-44BE-BEF6-8E926E1D38BC}"/>
          </ac:spMkLst>
        </pc:spChg>
      </pc:sldChg>
      <pc:sldChg chg="addSp delSp modSp new mod modClrScheme chgLayout">
        <pc:chgData name="Zach Stiles" userId="ca255ce6552df3ae" providerId="LiveId" clId="{64EA208D-FDBD-431D-B0C1-A81C3EC45DB6}" dt="2022-12-03T20:25:31.598" v="2831"/>
        <pc:sldMkLst>
          <pc:docMk/>
          <pc:sldMk cId="2017558684" sldId="280"/>
        </pc:sldMkLst>
        <pc:spChg chg="del mod ord">
          <ac:chgData name="Zach Stiles" userId="ca255ce6552df3ae" providerId="LiveId" clId="{64EA208D-FDBD-431D-B0C1-A81C3EC45DB6}" dt="2022-12-03T00:52:26.458" v="2642" actId="700"/>
          <ac:spMkLst>
            <pc:docMk/>
            <pc:sldMk cId="2017558684" sldId="280"/>
            <ac:spMk id="2" creationId="{6F93DDB8-3526-7648-A00F-36446F2E7A22}"/>
          </ac:spMkLst>
        </pc:spChg>
        <pc:spChg chg="del">
          <ac:chgData name="Zach Stiles" userId="ca255ce6552df3ae" providerId="LiveId" clId="{64EA208D-FDBD-431D-B0C1-A81C3EC45DB6}" dt="2022-12-03T00:52:26.458" v="2642" actId="700"/>
          <ac:spMkLst>
            <pc:docMk/>
            <pc:sldMk cId="2017558684" sldId="280"/>
            <ac:spMk id="3" creationId="{79C4B5E6-C35F-66A7-A3FB-EEDA072885D5}"/>
          </ac:spMkLst>
        </pc:spChg>
        <pc:spChg chg="add mod ord">
          <ac:chgData name="Zach Stiles" userId="ca255ce6552df3ae" providerId="LiveId" clId="{64EA208D-FDBD-431D-B0C1-A81C3EC45DB6}" dt="2022-12-03T01:24:18.200" v="2653" actId="700"/>
          <ac:spMkLst>
            <pc:docMk/>
            <pc:sldMk cId="2017558684" sldId="280"/>
            <ac:spMk id="4" creationId="{4EC9736C-4D2C-FD6A-6ECA-E127267BA601}"/>
          </ac:spMkLst>
        </pc:spChg>
        <pc:spChg chg="add del mod ord">
          <ac:chgData name="Zach Stiles" userId="ca255ce6552df3ae" providerId="LiveId" clId="{64EA208D-FDBD-431D-B0C1-A81C3EC45DB6}" dt="2022-12-03T20:25:31.598" v="2831"/>
          <ac:spMkLst>
            <pc:docMk/>
            <pc:sldMk cId="2017558684" sldId="280"/>
            <ac:spMk id="5" creationId="{3F3CA673-5772-DC7A-A199-A636919ADE52}"/>
          </ac:spMkLst>
        </pc:spChg>
        <pc:graphicFrameChg chg="add del mod">
          <ac:chgData name="Zach Stiles" userId="ca255ce6552df3ae" providerId="LiveId" clId="{64EA208D-FDBD-431D-B0C1-A81C3EC45DB6}" dt="2022-12-03T19:11:19.800" v="2655"/>
          <ac:graphicFrameMkLst>
            <pc:docMk/>
            <pc:sldMk cId="2017558684" sldId="280"/>
            <ac:graphicFrameMk id="6" creationId="{35A2C845-2224-BF06-FFEC-D43576FB0E29}"/>
          </ac:graphicFrameMkLst>
        </pc:graphicFrameChg>
        <pc:graphicFrameChg chg="add del mod">
          <ac:chgData name="Zach Stiles" userId="ca255ce6552df3ae" providerId="LiveId" clId="{64EA208D-FDBD-431D-B0C1-A81C3EC45DB6}" dt="2022-12-03T19:11:24.695" v="2657"/>
          <ac:graphicFrameMkLst>
            <pc:docMk/>
            <pc:sldMk cId="2017558684" sldId="280"/>
            <ac:graphicFrameMk id="7" creationId="{4DF926B8-E2C8-C0C2-F01A-B462838E719F}"/>
          </ac:graphicFrameMkLst>
        </pc:graphicFrameChg>
        <pc:graphicFrameChg chg="add del mod">
          <ac:chgData name="Zach Stiles" userId="ca255ce6552df3ae" providerId="LiveId" clId="{64EA208D-FDBD-431D-B0C1-A81C3EC45DB6}" dt="2022-12-03T19:11:47.790" v="2659"/>
          <ac:graphicFrameMkLst>
            <pc:docMk/>
            <pc:sldMk cId="2017558684" sldId="280"/>
            <ac:graphicFrameMk id="8" creationId="{0CEFCCB2-ECD0-A292-FC38-72231385A977}"/>
          </ac:graphicFrameMkLst>
        </pc:graphicFrameChg>
      </pc:sldChg>
      <pc:sldChg chg="addSp delSp modSp new mod setBg chgLayout">
        <pc:chgData name="Zach Stiles" userId="ca255ce6552df3ae" providerId="LiveId" clId="{64EA208D-FDBD-431D-B0C1-A81C3EC45DB6}" dt="2022-12-03T20:27:41.457" v="3018" actId="26606"/>
        <pc:sldMkLst>
          <pc:docMk/>
          <pc:sldMk cId="366375016" sldId="281"/>
        </pc:sldMkLst>
        <pc:spChg chg="del mod ord">
          <ac:chgData name="Zach Stiles" userId="ca255ce6552df3ae" providerId="LiveId" clId="{64EA208D-FDBD-431D-B0C1-A81C3EC45DB6}" dt="2022-12-03T20:25:49.191" v="2833" actId="700"/>
          <ac:spMkLst>
            <pc:docMk/>
            <pc:sldMk cId="366375016" sldId="281"/>
            <ac:spMk id="2" creationId="{3DF7D5A6-F162-F2BF-98B9-70D17F6ACD64}"/>
          </ac:spMkLst>
        </pc:spChg>
        <pc:spChg chg="del mod ord">
          <ac:chgData name="Zach Stiles" userId="ca255ce6552df3ae" providerId="LiveId" clId="{64EA208D-FDBD-431D-B0C1-A81C3EC45DB6}" dt="2022-12-03T20:25:49.191" v="2833" actId="700"/>
          <ac:spMkLst>
            <pc:docMk/>
            <pc:sldMk cId="366375016" sldId="281"/>
            <ac:spMk id="3" creationId="{7613A6F6-40C1-95B6-D87A-3C6A37904302}"/>
          </ac:spMkLst>
        </pc:spChg>
        <pc:spChg chg="add mod ord">
          <ac:chgData name="Zach Stiles" userId="ca255ce6552df3ae" providerId="LiveId" clId="{64EA208D-FDBD-431D-B0C1-A81C3EC45DB6}" dt="2022-12-03T20:27:41.457" v="3018" actId="26606"/>
          <ac:spMkLst>
            <pc:docMk/>
            <pc:sldMk cId="366375016" sldId="281"/>
            <ac:spMk id="4" creationId="{487A5A6F-9047-E82F-74AE-2A084F3DE24E}"/>
          </ac:spMkLst>
        </pc:spChg>
        <pc:spChg chg="add mod ord">
          <ac:chgData name="Zach Stiles" userId="ca255ce6552df3ae" providerId="LiveId" clId="{64EA208D-FDBD-431D-B0C1-A81C3EC45DB6}" dt="2022-12-03T20:27:41.457" v="3018" actId="26606"/>
          <ac:spMkLst>
            <pc:docMk/>
            <pc:sldMk cId="366375016" sldId="281"/>
            <ac:spMk id="5" creationId="{DF94F1A6-6B57-3E2C-5C43-B8C27A2D66C2}"/>
          </ac:spMkLst>
        </pc:spChg>
        <pc:spChg chg="add">
          <ac:chgData name="Zach Stiles" userId="ca255ce6552df3ae" providerId="LiveId" clId="{64EA208D-FDBD-431D-B0C1-A81C3EC45DB6}" dt="2022-12-03T20:27:41.457" v="3018" actId="26606"/>
          <ac:spMkLst>
            <pc:docMk/>
            <pc:sldMk cId="366375016" sldId="281"/>
            <ac:spMk id="10" creationId="{2AEFFFF2-9EB4-4B6C-B9F8-2BA3EF89A21C}"/>
          </ac:spMkLst>
        </pc:spChg>
        <pc:spChg chg="add">
          <ac:chgData name="Zach Stiles" userId="ca255ce6552df3ae" providerId="LiveId" clId="{64EA208D-FDBD-431D-B0C1-A81C3EC45DB6}" dt="2022-12-03T20:27:41.457" v="3018" actId="26606"/>
          <ac:spMkLst>
            <pc:docMk/>
            <pc:sldMk cId="366375016" sldId="281"/>
            <ac:spMk id="12" creationId="{0D65299F-028F-4AFC-B46A-8DB33E20FE4A}"/>
          </ac:spMkLst>
        </pc:spChg>
        <pc:spChg chg="add">
          <ac:chgData name="Zach Stiles" userId="ca255ce6552df3ae" providerId="LiveId" clId="{64EA208D-FDBD-431D-B0C1-A81C3EC45DB6}" dt="2022-12-03T20:27:41.457" v="3018" actId="26606"/>
          <ac:spMkLst>
            <pc:docMk/>
            <pc:sldMk cId="366375016" sldId="281"/>
            <ac:spMk id="14" creationId="{BAC87F6E-526A-49B5-995D-42DB656594C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8D5FF-36B6-4388-95E5-DFBA7E37A786}"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5DBDFD41-C236-46D0-A48B-6D0FD8D05586}">
      <dgm:prSet/>
      <dgm:spPr/>
      <dgm:t>
        <a:bodyPr/>
        <a:lstStyle/>
        <a:p>
          <a:r>
            <a:rPr lang="en-US"/>
            <a:t>First homework also was on divorce</a:t>
          </a:r>
        </a:p>
      </dgm:t>
    </dgm:pt>
    <dgm:pt modelId="{0CB8B891-5ED3-4575-A49C-988125AE8076}" type="parTrans" cxnId="{254ECF4E-6F27-487B-BE9D-DE4377A6DF8A}">
      <dgm:prSet/>
      <dgm:spPr/>
      <dgm:t>
        <a:bodyPr/>
        <a:lstStyle/>
        <a:p>
          <a:endParaRPr lang="en-US"/>
        </a:p>
      </dgm:t>
    </dgm:pt>
    <dgm:pt modelId="{D8797275-B3C7-4200-95DA-45783A59EE21}" type="sibTrans" cxnId="{254ECF4E-6F27-487B-BE9D-DE4377A6DF8A}">
      <dgm:prSet/>
      <dgm:spPr/>
      <dgm:t>
        <a:bodyPr/>
        <a:lstStyle/>
        <a:p>
          <a:endParaRPr lang="en-US"/>
        </a:p>
      </dgm:t>
    </dgm:pt>
    <dgm:pt modelId="{CE31EB5F-2D13-492C-8DFE-B7B1959AED5D}">
      <dgm:prSet/>
      <dgm:spPr/>
      <dgm:t>
        <a:bodyPr/>
        <a:lstStyle/>
        <a:p>
          <a:r>
            <a:rPr lang="en-US"/>
            <a:t>My parents are divorced</a:t>
          </a:r>
        </a:p>
      </dgm:t>
    </dgm:pt>
    <dgm:pt modelId="{725DE812-8A9E-496F-AE07-54C48CDC68AE}" type="parTrans" cxnId="{10F7BD60-D081-44AE-B362-A8D118E8DD05}">
      <dgm:prSet/>
      <dgm:spPr/>
      <dgm:t>
        <a:bodyPr/>
        <a:lstStyle/>
        <a:p>
          <a:endParaRPr lang="en-US"/>
        </a:p>
      </dgm:t>
    </dgm:pt>
    <dgm:pt modelId="{B036E055-1BE6-489B-B82C-B3BE0589724B}" type="sibTrans" cxnId="{10F7BD60-D081-44AE-B362-A8D118E8DD05}">
      <dgm:prSet/>
      <dgm:spPr/>
      <dgm:t>
        <a:bodyPr/>
        <a:lstStyle/>
        <a:p>
          <a:endParaRPr lang="en-US"/>
        </a:p>
      </dgm:t>
    </dgm:pt>
    <dgm:pt modelId="{AC3D15A6-C69A-4DB8-A385-616CCFC0980B}">
      <dgm:prSet/>
      <dgm:spPr/>
      <dgm:t>
        <a:bodyPr/>
        <a:lstStyle/>
        <a:p>
          <a:r>
            <a:rPr lang="en-US"/>
            <a:t>~50% of all marriages in the U.S. end in divorce</a:t>
          </a:r>
        </a:p>
      </dgm:t>
    </dgm:pt>
    <dgm:pt modelId="{37F1FB97-4A44-44BF-AB6E-1C5E0F66C191}" type="parTrans" cxnId="{75364899-A391-488C-80E8-17AE585A3D29}">
      <dgm:prSet/>
      <dgm:spPr/>
      <dgm:t>
        <a:bodyPr/>
        <a:lstStyle/>
        <a:p>
          <a:endParaRPr lang="en-US"/>
        </a:p>
      </dgm:t>
    </dgm:pt>
    <dgm:pt modelId="{BEC2BB42-D063-41B2-809B-49FA4F3E8C5E}" type="sibTrans" cxnId="{75364899-A391-488C-80E8-17AE585A3D29}">
      <dgm:prSet/>
      <dgm:spPr/>
      <dgm:t>
        <a:bodyPr/>
        <a:lstStyle/>
        <a:p>
          <a:endParaRPr lang="en-US"/>
        </a:p>
      </dgm:t>
    </dgm:pt>
    <dgm:pt modelId="{E4E30E8F-E540-4EA0-9689-E8617E0B49CE}" type="pres">
      <dgm:prSet presAssocID="{F6F8D5FF-36B6-4388-95E5-DFBA7E37A786}" presName="linear" presStyleCnt="0">
        <dgm:presLayoutVars>
          <dgm:dir/>
          <dgm:animLvl val="lvl"/>
          <dgm:resizeHandles val="exact"/>
        </dgm:presLayoutVars>
      </dgm:prSet>
      <dgm:spPr/>
    </dgm:pt>
    <dgm:pt modelId="{71958D5F-1DBC-416D-B97B-DBAC4777F1E1}" type="pres">
      <dgm:prSet presAssocID="{5DBDFD41-C236-46D0-A48B-6D0FD8D05586}" presName="parentLin" presStyleCnt="0"/>
      <dgm:spPr/>
    </dgm:pt>
    <dgm:pt modelId="{EECB525B-B6FD-4F70-97B0-03E563D948A0}" type="pres">
      <dgm:prSet presAssocID="{5DBDFD41-C236-46D0-A48B-6D0FD8D05586}" presName="parentLeftMargin" presStyleLbl="node1" presStyleIdx="0" presStyleCnt="3"/>
      <dgm:spPr/>
    </dgm:pt>
    <dgm:pt modelId="{D8BEFC3C-5DCE-4653-AE6F-95ECDC8CF173}" type="pres">
      <dgm:prSet presAssocID="{5DBDFD41-C236-46D0-A48B-6D0FD8D05586}" presName="parentText" presStyleLbl="node1" presStyleIdx="0" presStyleCnt="3">
        <dgm:presLayoutVars>
          <dgm:chMax val="0"/>
          <dgm:bulletEnabled val="1"/>
        </dgm:presLayoutVars>
      </dgm:prSet>
      <dgm:spPr/>
    </dgm:pt>
    <dgm:pt modelId="{D0918EDF-D7BD-4E8D-881F-97F983921B2C}" type="pres">
      <dgm:prSet presAssocID="{5DBDFD41-C236-46D0-A48B-6D0FD8D05586}" presName="negativeSpace" presStyleCnt="0"/>
      <dgm:spPr/>
    </dgm:pt>
    <dgm:pt modelId="{046EB700-72EC-4622-9623-705757821774}" type="pres">
      <dgm:prSet presAssocID="{5DBDFD41-C236-46D0-A48B-6D0FD8D05586}" presName="childText" presStyleLbl="conFgAcc1" presStyleIdx="0" presStyleCnt="3">
        <dgm:presLayoutVars>
          <dgm:bulletEnabled val="1"/>
        </dgm:presLayoutVars>
      </dgm:prSet>
      <dgm:spPr/>
    </dgm:pt>
    <dgm:pt modelId="{A3E7A505-D884-4ED1-A712-5AA227671339}" type="pres">
      <dgm:prSet presAssocID="{D8797275-B3C7-4200-95DA-45783A59EE21}" presName="spaceBetweenRectangles" presStyleCnt="0"/>
      <dgm:spPr/>
    </dgm:pt>
    <dgm:pt modelId="{CCF08251-121A-47D4-B608-3F0636DA6FD4}" type="pres">
      <dgm:prSet presAssocID="{CE31EB5F-2D13-492C-8DFE-B7B1959AED5D}" presName="parentLin" presStyleCnt="0"/>
      <dgm:spPr/>
    </dgm:pt>
    <dgm:pt modelId="{3A31F234-4D25-4795-904A-C9BE89D513FA}" type="pres">
      <dgm:prSet presAssocID="{CE31EB5F-2D13-492C-8DFE-B7B1959AED5D}" presName="parentLeftMargin" presStyleLbl="node1" presStyleIdx="0" presStyleCnt="3"/>
      <dgm:spPr/>
    </dgm:pt>
    <dgm:pt modelId="{A3666649-B457-4700-8F51-A88EC128DDB9}" type="pres">
      <dgm:prSet presAssocID="{CE31EB5F-2D13-492C-8DFE-B7B1959AED5D}" presName="parentText" presStyleLbl="node1" presStyleIdx="1" presStyleCnt="3">
        <dgm:presLayoutVars>
          <dgm:chMax val="0"/>
          <dgm:bulletEnabled val="1"/>
        </dgm:presLayoutVars>
      </dgm:prSet>
      <dgm:spPr/>
    </dgm:pt>
    <dgm:pt modelId="{E72E0A03-9CF8-48C4-968A-CD1B69AB4D7A}" type="pres">
      <dgm:prSet presAssocID="{CE31EB5F-2D13-492C-8DFE-B7B1959AED5D}" presName="negativeSpace" presStyleCnt="0"/>
      <dgm:spPr/>
    </dgm:pt>
    <dgm:pt modelId="{A8136DEC-1EF1-43B0-99CD-0939BE2533D9}" type="pres">
      <dgm:prSet presAssocID="{CE31EB5F-2D13-492C-8DFE-B7B1959AED5D}" presName="childText" presStyleLbl="conFgAcc1" presStyleIdx="1" presStyleCnt="3">
        <dgm:presLayoutVars>
          <dgm:bulletEnabled val="1"/>
        </dgm:presLayoutVars>
      </dgm:prSet>
      <dgm:spPr/>
    </dgm:pt>
    <dgm:pt modelId="{9E422E95-8FA6-4BB4-9D68-F54C101F3638}" type="pres">
      <dgm:prSet presAssocID="{B036E055-1BE6-489B-B82C-B3BE0589724B}" presName="spaceBetweenRectangles" presStyleCnt="0"/>
      <dgm:spPr/>
    </dgm:pt>
    <dgm:pt modelId="{8FBD499C-716A-4C44-AD13-1A3D606AD5B7}" type="pres">
      <dgm:prSet presAssocID="{AC3D15A6-C69A-4DB8-A385-616CCFC0980B}" presName="parentLin" presStyleCnt="0"/>
      <dgm:spPr/>
    </dgm:pt>
    <dgm:pt modelId="{5103A9A1-A051-4D9E-BB60-DE5F7F2C8E19}" type="pres">
      <dgm:prSet presAssocID="{AC3D15A6-C69A-4DB8-A385-616CCFC0980B}" presName="parentLeftMargin" presStyleLbl="node1" presStyleIdx="1" presStyleCnt="3"/>
      <dgm:spPr/>
    </dgm:pt>
    <dgm:pt modelId="{40E09EA7-2A80-4283-9CD7-E7C3DEFD92CB}" type="pres">
      <dgm:prSet presAssocID="{AC3D15A6-C69A-4DB8-A385-616CCFC0980B}" presName="parentText" presStyleLbl="node1" presStyleIdx="2" presStyleCnt="3">
        <dgm:presLayoutVars>
          <dgm:chMax val="0"/>
          <dgm:bulletEnabled val="1"/>
        </dgm:presLayoutVars>
      </dgm:prSet>
      <dgm:spPr/>
    </dgm:pt>
    <dgm:pt modelId="{A9384BE4-40CA-4880-9332-AF9B40792180}" type="pres">
      <dgm:prSet presAssocID="{AC3D15A6-C69A-4DB8-A385-616CCFC0980B}" presName="negativeSpace" presStyleCnt="0"/>
      <dgm:spPr/>
    </dgm:pt>
    <dgm:pt modelId="{A2D2D501-5A80-40D2-BC64-7635C9787CC4}" type="pres">
      <dgm:prSet presAssocID="{AC3D15A6-C69A-4DB8-A385-616CCFC0980B}" presName="childText" presStyleLbl="conFgAcc1" presStyleIdx="2" presStyleCnt="3">
        <dgm:presLayoutVars>
          <dgm:bulletEnabled val="1"/>
        </dgm:presLayoutVars>
      </dgm:prSet>
      <dgm:spPr/>
    </dgm:pt>
  </dgm:ptLst>
  <dgm:cxnLst>
    <dgm:cxn modelId="{42FB2826-EEB8-44A5-B999-140F898F6892}" type="presOf" srcId="{F6F8D5FF-36B6-4388-95E5-DFBA7E37A786}" destId="{E4E30E8F-E540-4EA0-9689-E8617E0B49CE}" srcOrd="0" destOrd="0" presId="urn:microsoft.com/office/officeart/2005/8/layout/list1"/>
    <dgm:cxn modelId="{10F7BD60-D081-44AE-B362-A8D118E8DD05}" srcId="{F6F8D5FF-36B6-4388-95E5-DFBA7E37A786}" destId="{CE31EB5F-2D13-492C-8DFE-B7B1959AED5D}" srcOrd="1" destOrd="0" parTransId="{725DE812-8A9E-496F-AE07-54C48CDC68AE}" sibTransId="{B036E055-1BE6-489B-B82C-B3BE0589724B}"/>
    <dgm:cxn modelId="{254ECF4E-6F27-487B-BE9D-DE4377A6DF8A}" srcId="{F6F8D5FF-36B6-4388-95E5-DFBA7E37A786}" destId="{5DBDFD41-C236-46D0-A48B-6D0FD8D05586}" srcOrd="0" destOrd="0" parTransId="{0CB8B891-5ED3-4575-A49C-988125AE8076}" sibTransId="{D8797275-B3C7-4200-95DA-45783A59EE21}"/>
    <dgm:cxn modelId="{6F7F3077-B8A4-4222-97A0-D8E7D78C3DE7}" type="presOf" srcId="{CE31EB5F-2D13-492C-8DFE-B7B1959AED5D}" destId="{A3666649-B457-4700-8F51-A88EC128DDB9}" srcOrd="1" destOrd="0" presId="urn:microsoft.com/office/officeart/2005/8/layout/list1"/>
    <dgm:cxn modelId="{CA9E1B79-AAEF-40BE-BF5C-AF4407796D23}" type="presOf" srcId="{5DBDFD41-C236-46D0-A48B-6D0FD8D05586}" destId="{D8BEFC3C-5DCE-4653-AE6F-95ECDC8CF173}" srcOrd="1" destOrd="0" presId="urn:microsoft.com/office/officeart/2005/8/layout/list1"/>
    <dgm:cxn modelId="{75364899-A391-488C-80E8-17AE585A3D29}" srcId="{F6F8D5FF-36B6-4388-95E5-DFBA7E37A786}" destId="{AC3D15A6-C69A-4DB8-A385-616CCFC0980B}" srcOrd="2" destOrd="0" parTransId="{37F1FB97-4A44-44BF-AB6E-1C5E0F66C191}" sibTransId="{BEC2BB42-D063-41B2-809B-49FA4F3E8C5E}"/>
    <dgm:cxn modelId="{568B8F9D-911E-457E-9B38-9A4A89BF6163}" type="presOf" srcId="{AC3D15A6-C69A-4DB8-A385-616CCFC0980B}" destId="{40E09EA7-2A80-4283-9CD7-E7C3DEFD92CB}" srcOrd="1" destOrd="0" presId="urn:microsoft.com/office/officeart/2005/8/layout/list1"/>
    <dgm:cxn modelId="{9C79EDA2-EA48-4D10-8DBE-18580CEC9FF7}" type="presOf" srcId="{CE31EB5F-2D13-492C-8DFE-B7B1959AED5D}" destId="{3A31F234-4D25-4795-904A-C9BE89D513FA}" srcOrd="0" destOrd="0" presId="urn:microsoft.com/office/officeart/2005/8/layout/list1"/>
    <dgm:cxn modelId="{C898DDDA-E884-4426-A7F3-D3813B533513}" type="presOf" srcId="{5DBDFD41-C236-46D0-A48B-6D0FD8D05586}" destId="{EECB525B-B6FD-4F70-97B0-03E563D948A0}" srcOrd="0" destOrd="0" presId="urn:microsoft.com/office/officeart/2005/8/layout/list1"/>
    <dgm:cxn modelId="{9E0EA5F6-7FF4-4480-824D-9B2C932D5538}" type="presOf" srcId="{AC3D15A6-C69A-4DB8-A385-616CCFC0980B}" destId="{5103A9A1-A051-4D9E-BB60-DE5F7F2C8E19}" srcOrd="0" destOrd="0" presId="urn:microsoft.com/office/officeart/2005/8/layout/list1"/>
    <dgm:cxn modelId="{6B700BFE-D2F5-45CC-BAC3-5B1F0F7B84B5}" type="presParOf" srcId="{E4E30E8F-E540-4EA0-9689-E8617E0B49CE}" destId="{71958D5F-1DBC-416D-B97B-DBAC4777F1E1}" srcOrd="0" destOrd="0" presId="urn:microsoft.com/office/officeart/2005/8/layout/list1"/>
    <dgm:cxn modelId="{EEF38EBE-C6A0-4D9E-9BED-AB00E4C24889}" type="presParOf" srcId="{71958D5F-1DBC-416D-B97B-DBAC4777F1E1}" destId="{EECB525B-B6FD-4F70-97B0-03E563D948A0}" srcOrd="0" destOrd="0" presId="urn:microsoft.com/office/officeart/2005/8/layout/list1"/>
    <dgm:cxn modelId="{93319AE0-AEFC-44EE-A479-70B2B63BC4B0}" type="presParOf" srcId="{71958D5F-1DBC-416D-B97B-DBAC4777F1E1}" destId="{D8BEFC3C-5DCE-4653-AE6F-95ECDC8CF173}" srcOrd="1" destOrd="0" presId="urn:microsoft.com/office/officeart/2005/8/layout/list1"/>
    <dgm:cxn modelId="{CECBF9AF-52EE-49AB-9E6F-AB1CC30B28EF}" type="presParOf" srcId="{E4E30E8F-E540-4EA0-9689-E8617E0B49CE}" destId="{D0918EDF-D7BD-4E8D-881F-97F983921B2C}" srcOrd="1" destOrd="0" presId="urn:microsoft.com/office/officeart/2005/8/layout/list1"/>
    <dgm:cxn modelId="{E27E3C28-1898-47C4-951A-753DAB20B47F}" type="presParOf" srcId="{E4E30E8F-E540-4EA0-9689-E8617E0B49CE}" destId="{046EB700-72EC-4622-9623-705757821774}" srcOrd="2" destOrd="0" presId="urn:microsoft.com/office/officeart/2005/8/layout/list1"/>
    <dgm:cxn modelId="{24779A79-8D4B-4AF9-BF0A-8AAF19080AD5}" type="presParOf" srcId="{E4E30E8F-E540-4EA0-9689-E8617E0B49CE}" destId="{A3E7A505-D884-4ED1-A712-5AA227671339}" srcOrd="3" destOrd="0" presId="urn:microsoft.com/office/officeart/2005/8/layout/list1"/>
    <dgm:cxn modelId="{3FCEB330-4903-4929-AB6D-A1A8AF904491}" type="presParOf" srcId="{E4E30E8F-E540-4EA0-9689-E8617E0B49CE}" destId="{CCF08251-121A-47D4-B608-3F0636DA6FD4}" srcOrd="4" destOrd="0" presId="urn:microsoft.com/office/officeart/2005/8/layout/list1"/>
    <dgm:cxn modelId="{A3540F70-785F-459E-BB6B-C03A9CB175D1}" type="presParOf" srcId="{CCF08251-121A-47D4-B608-3F0636DA6FD4}" destId="{3A31F234-4D25-4795-904A-C9BE89D513FA}" srcOrd="0" destOrd="0" presId="urn:microsoft.com/office/officeart/2005/8/layout/list1"/>
    <dgm:cxn modelId="{44B53634-E64E-4B57-9018-CFFD38B16258}" type="presParOf" srcId="{CCF08251-121A-47D4-B608-3F0636DA6FD4}" destId="{A3666649-B457-4700-8F51-A88EC128DDB9}" srcOrd="1" destOrd="0" presId="urn:microsoft.com/office/officeart/2005/8/layout/list1"/>
    <dgm:cxn modelId="{1AED676C-E320-492E-AEA4-C4BA9831622F}" type="presParOf" srcId="{E4E30E8F-E540-4EA0-9689-E8617E0B49CE}" destId="{E72E0A03-9CF8-48C4-968A-CD1B69AB4D7A}" srcOrd="5" destOrd="0" presId="urn:microsoft.com/office/officeart/2005/8/layout/list1"/>
    <dgm:cxn modelId="{900C16E6-A668-4DC7-BBA7-EC2C317DE40B}" type="presParOf" srcId="{E4E30E8F-E540-4EA0-9689-E8617E0B49CE}" destId="{A8136DEC-1EF1-43B0-99CD-0939BE2533D9}" srcOrd="6" destOrd="0" presId="urn:microsoft.com/office/officeart/2005/8/layout/list1"/>
    <dgm:cxn modelId="{ED19CDB8-9B62-423B-9038-8F902F5C9C84}" type="presParOf" srcId="{E4E30E8F-E540-4EA0-9689-E8617E0B49CE}" destId="{9E422E95-8FA6-4BB4-9D68-F54C101F3638}" srcOrd="7" destOrd="0" presId="urn:microsoft.com/office/officeart/2005/8/layout/list1"/>
    <dgm:cxn modelId="{54E42A19-A082-46B8-B53B-2067827B0328}" type="presParOf" srcId="{E4E30E8F-E540-4EA0-9689-E8617E0B49CE}" destId="{8FBD499C-716A-4C44-AD13-1A3D606AD5B7}" srcOrd="8" destOrd="0" presId="urn:microsoft.com/office/officeart/2005/8/layout/list1"/>
    <dgm:cxn modelId="{7F430B79-38C7-4697-8991-74DCCA7E7593}" type="presParOf" srcId="{8FBD499C-716A-4C44-AD13-1A3D606AD5B7}" destId="{5103A9A1-A051-4D9E-BB60-DE5F7F2C8E19}" srcOrd="0" destOrd="0" presId="urn:microsoft.com/office/officeart/2005/8/layout/list1"/>
    <dgm:cxn modelId="{1BEC15F1-A87D-4ED4-89BD-6FF744B81D4B}" type="presParOf" srcId="{8FBD499C-716A-4C44-AD13-1A3D606AD5B7}" destId="{40E09EA7-2A80-4283-9CD7-E7C3DEFD92CB}" srcOrd="1" destOrd="0" presId="urn:microsoft.com/office/officeart/2005/8/layout/list1"/>
    <dgm:cxn modelId="{DB64B73F-7274-40DA-970E-1E66A0659573}" type="presParOf" srcId="{E4E30E8F-E540-4EA0-9689-E8617E0B49CE}" destId="{A9384BE4-40CA-4880-9332-AF9B40792180}" srcOrd="9" destOrd="0" presId="urn:microsoft.com/office/officeart/2005/8/layout/list1"/>
    <dgm:cxn modelId="{A118B51D-1E7B-4680-AEB6-13D440645C3C}" type="presParOf" srcId="{E4E30E8F-E540-4EA0-9689-E8617E0B49CE}" destId="{A2D2D501-5A80-40D2-BC64-7635C9787CC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EB700-72EC-4622-9623-705757821774}">
      <dsp:nvSpPr>
        <dsp:cNvPr id="0" name=""/>
        <dsp:cNvSpPr/>
      </dsp:nvSpPr>
      <dsp:spPr>
        <a:xfrm>
          <a:off x="0" y="1047559"/>
          <a:ext cx="5607050" cy="705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8BEFC3C-5DCE-4653-AE6F-95ECDC8CF173}">
      <dsp:nvSpPr>
        <dsp:cNvPr id="0" name=""/>
        <dsp:cNvSpPr/>
      </dsp:nvSpPr>
      <dsp:spPr>
        <a:xfrm>
          <a:off x="280352" y="634279"/>
          <a:ext cx="3924935" cy="826560"/>
        </a:xfrm>
        <a:prstGeom prst="round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3000"/>
                <a:lumMod val="100000"/>
              </a:schemeClr>
            </a:gs>
            <a:gs pos="100000">
              <a:schemeClr val="accent5">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44600">
            <a:lnSpc>
              <a:spcPct val="90000"/>
            </a:lnSpc>
            <a:spcBef>
              <a:spcPct val="0"/>
            </a:spcBef>
            <a:spcAft>
              <a:spcPct val="35000"/>
            </a:spcAft>
            <a:buNone/>
          </a:pPr>
          <a:r>
            <a:rPr lang="en-US" sz="2800" kern="1200"/>
            <a:t>First homework also was on divorce</a:t>
          </a:r>
        </a:p>
      </dsp:txBody>
      <dsp:txXfrm>
        <a:off x="320701" y="674628"/>
        <a:ext cx="3844237" cy="745862"/>
      </dsp:txXfrm>
    </dsp:sp>
    <dsp:sp modelId="{A8136DEC-1EF1-43B0-99CD-0939BE2533D9}">
      <dsp:nvSpPr>
        <dsp:cNvPr id="0" name=""/>
        <dsp:cNvSpPr/>
      </dsp:nvSpPr>
      <dsp:spPr>
        <a:xfrm>
          <a:off x="0" y="2317639"/>
          <a:ext cx="5607050" cy="705600"/>
        </a:xfrm>
        <a:prstGeom prst="rect">
          <a:avLst/>
        </a:prstGeom>
        <a:solidFill>
          <a:schemeClr val="lt1">
            <a:alpha val="90000"/>
            <a:hueOff val="0"/>
            <a:satOff val="0"/>
            <a:lumOff val="0"/>
            <a:alphaOff val="0"/>
          </a:schemeClr>
        </a:solidFill>
        <a:ln w="6350" cap="flat" cmpd="sng" algn="ctr">
          <a:solidFill>
            <a:schemeClr val="accent5">
              <a:hueOff val="-119936"/>
              <a:satOff val="-4449"/>
              <a:lumOff val="7059"/>
              <a:alphaOff val="0"/>
            </a:schemeClr>
          </a:solidFill>
          <a:prstDash val="solid"/>
        </a:ln>
        <a:effectLst/>
      </dsp:spPr>
      <dsp:style>
        <a:lnRef idx="1">
          <a:scrgbClr r="0" g="0" b="0"/>
        </a:lnRef>
        <a:fillRef idx="1">
          <a:scrgbClr r="0" g="0" b="0"/>
        </a:fillRef>
        <a:effectRef idx="0">
          <a:scrgbClr r="0" g="0" b="0"/>
        </a:effectRef>
        <a:fontRef idx="minor"/>
      </dsp:style>
    </dsp:sp>
    <dsp:sp modelId="{A3666649-B457-4700-8F51-A88EC128DDB9}">
      <dsp:nvSpPr>
        <dsp:cNvPr id="0" name=""/>
        <dsp:cNvSpPr/>
      </dsp:nvSpPr>
      <dsp:spPr>
        <a:xfrm>
          <a:off x="280352" y="1904359"/>
          <a:ext cx="3924935" cy="826560"/>
        </a:xfrm>
        <a:prstGeom prst="roundRect">
          <a:avLst/>
        </a:prstGeom>
        <a:gradFill rotWithShape="0">
          <a:gsLst>
            <a:gs pos="0">
              <a:schemeClr val="accent5">
                <a:hueOff val="-119936"/>
                <a:satOff val="-4449"/>
                <a:lumOff val="7059"/>
                <a:alphaOff val="0"/>
                <a:tint val="97000"/>
                <a:satMod val="100000"/>
                <a:lumMod val="102000"/>
              </a:schemeClr>
            </a:gs>
            <a:gs pos="50000">
              <a:schemeClr val="accent5">
                <a:hueOff val="-119936"/>
                <a:satOff val="-4449"/>
                <a:lumOff val="7059"/>
                <a:alphaOff val="0"/>
                <a:shade val="100000"/>
                <a:satMod val="103000"/>
                <a:lumMod val="100000"/>
              </a:schemeClr>
            </a:gs>
            <a:gs pos="100000">
              <a:schemeClr val="accent5">
                <a:hueOff val="-119936"/>
                <a:satOff val="-4449"/>
                <a:lumOff val="7059"/>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44600">
            <a:lnSpc>
              <a:spcPct val="90000"/>
            </a:lnSpc>
            <a:spcBef>
              <a:spcPct val="0"/>
            </a:spcBef>
            <a:spcAft>
              <a:spcPct val="35000"/>
            </a:spcAft>
            <a:buNone/>
          </a:pPr>
          <a:r>
            <a:rPr lang="en-US" sz="2800" kern="1200"/>
            <a:t>My parents are divorced</a:t>
          </a:r>
        </a:p>
      </dsp:txBody>
      <dsp:txXfrm>
        <a:off x="320701" y="1944708"/>
        <a:ext cx="3844237" cy="745862"/>
      </dsp:txXfrm>
    </dsp:sp>
    <dsp:sp modelId="{A2D2D501-5A80-40D2-BC64-7635C9787CC4}">
      <dsp:nvSpPr>
        <dsp:cNvPr id="0" name=""/>
        <dsp:cNvSpPr/>
      </dsp:nvSpPr>
      <dsp:spPr>
        <a:xfrm>
          <a:off x="0" y="3587720"/>
          <a:ext cx="5607050" cy="705600"/>
        </a:xfrm>
        <a:prstGeom prst="rect">
          <a:avLst/>
        </a:prstGeom>
        <a:solidFill>
          <a:schemeClr val="lt1">
            <a:alpha val="90000"/>
            <a:hueOff val="0"/>
            <a:satOff val="0"/>
            <a:lumOff val="0"/>
            <a:alphaOff val="0"/>
          </a:schemeClr>
        </a:solidFill>
        <a:ln w="6350" cap="flat" cmpd="sng" algn="ctr">
          <a:solidFill>
            <a:schemeClr val="accent5">
              <a:hueOff val="-239873"/>
              <a:satOff val="-8897"/>
              <a:lumOff val="14117"/>
              <a:alphaOff val="0"/>
            </a:schemeClr>
          </a:solidFill>
          <a:prstDash val="solid"/>
        </a:ln>
        <a:effectLst/>
      </dsp:spPr>
      <dsp:style>
        <a:lnRef idx="1">
          <a:scrgbClr r="0" g="0" b="0"/>
        </a:lnRef>
        <a:fillRef idx="1">
          <a:scrgbClr r="0" g="0" b="0"/>
        </a:fillRef>
        <a:effectRef idx="0">
          <a:scrgbClr r="0" g="0" b="0"/>
        </a:effectRef>
        <a:fontRef idx="minor"/>
      </dsp:style>
    </dsp:sp>
    <dsp:sp modelId="{40E09EA7-2A80-4283-9CD7-E7C3DEFD92CB}">
      <dsp:nvSpPr>
        <dsp:cNvPr id="0" name=""/>
        <dsp:cNvSpPr/>
      </dsp:nvSpPr>
      <dsp:spPr>
        <a:xfrm>
          <a:off x="280352" y="3174440"/>
          <a:ext cx="3924935" cy="826560"/>
        </a:xfrm>
        <a:prstGeom prst="roundRect">
          <a:avLst/>
        </a:prstGeom>
        <a:gradFill rotWithShape="0">
          <a:gsLst>
            <a:gs pos="0">
              <a:schemeClr val="accent5">
                <a:hueOff val="-239873"/>
                <a:satOff val="-8897"/>
                <a:lumOff val="14117"/>
                <a:alphaOff val="0"/>
                <a:tint val="97000"/>
                <a:satMod val="100000"/>
                <a:lumMod val="102000"/>
              </a:schemeClr>
            </a:gs>
            <a:gs pos="50000">
              <a:schemeClr val="accent5">
                <a:hueOff val="-239873"/>
                <a:satOff val="-8897"/>
                <a:lumOff val="14117"/>
                <a:alphaOff val="0"/>
                <a:shade val="100000"/>
                <a:satMod val="103000"/>
                <a:lumMod val="100000"/>
              </a:schemeClr>
            </a:gs>
            <a:gs pos="100000">
              <a:schemeClr val="accent5">
                <a:hueOff val="-239873"/>
                <a:satOff val="-8897"/>
                <a:lumOff val="14117"/>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44600">
            <a:lnSpc>
              <a:spcPct val="90000"/>
            </a:lnSpc>
            <a:spcBef>
              <a:spcPct val="0"/>
            </a:spcBef>
            <a:spcAft>
              <a:spcPct val="35000"/>
            </a:spcAft>
            <a:buNone/>
          </a:pPr>
          <a:r>
            <a:rPr lang="en-US" sz="2800" kern="1200"/>
            <a:t>~50% of all marriages in the U.S. end in divorce</a:t>
          </a:r>
        </a:p>
      </dsp:txBody>
      <dsp:txXfrm>
        <a:off x="320701" y="3214789"/>
        <a:ext cx="3844237"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3A7E0-D585-45A6-B868-E1756FD8F8BB}"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496AD-DEF9-4E22-A91C-C11F6D531E86}" type="slidenum">
              <a:rPr lang="en-US" smtClean="0"/>
              <a:t>‹#›</a:t>
            </a:fld>
            <a:endParaRPr lang="en-US"/>
          </a:p>
        </p:txBody>
      </p:sp>
    </p:spTree>
    <p:extLst>
      <p:ext uri="{BB962C8B-B14F-4D97-AF65-F5344CB8AC3E}">
        <p14:creationId xmlns:p14="http://schemas.microsoft.com/office/powerpoint/2010/main" val="61432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A25DD66-DA31-4D35-9AFF-A0658C94787C}"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42771148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5DD66-DA31-4D35-9AFF-A0658C94787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414418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5DD66-DA31-4D35-9AFF-A0658C94787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240772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25DD66-DA31-4D35-9AFF-A0658C94787C}"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391797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A25DD66-DA31-4D35-9AFF-A0658C94787C}"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23869731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A25DD66-DA31-4D35-9AFF-A0658C94787C}" type="datetimeFigureOut">
              <a:rPr lang="en-US" smtClean="0"/>
              <a:t>12/4/2022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280958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A25DD66-DA31-4D35-9AFF-A0658C94787C}"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C7992-D7D0-4167-83DC-01E8E72D2F1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8697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25DD66-DA31-4D35-9AFF-A0658C94787C}"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140272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5DD66-DA31-4D35-9AFF-A0658C94787C}"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140125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A25DD66-DA31-4D35-9AFF-A0658C94787C}" type="datetimeFigureOut">
              <a:rPr lang="en-US" smtClean="0"/>
              <a:t>12/4/2022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8054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A25DD66-DA31-4D35-9AFF-A0658C94787C}" type="datetimeFigureOut">
              <a:rPr lang="en-US" smtClean="0"/>
              <a:t>12/4/2022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F7C7992-D7D0-4167-83DC-01E8E72D2F13}" type="slidenum">
              <a:rPr lang="en-US" smtClean="0"/>
              <a:t>‹#›</a:t>
            </a:fld>
            <a:endParaRPr lang="en-US"/>
          </a:p>
        </p:txBody>
      </p:sp>
    </p:spTree>
    <p:extLst>
      <p:ext uri="{BB962C8B-B14F-4D97-AF65-F5344CB8AC3E}">
        <p14:creationId xmlns:p14="http://schemas.microsoft.com/office/powerpoint/2010/main" val="265244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A25DD66-DA31-4D35-9AFF-A0658C94787C}" type="datetimeFigureOut">
              <a:rPr lang="en-US" smtClean="0"/>
              <a:t>12/4/2022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F7C7992-D7D0-4167-83DC-01E8E72D2F13}" type="slidenum">
              <a:rPr lang="en-US" smtClean="0"/>
              <a:t>‹#›</a:t>
            </a:fld>
            <a:endParaRPr lang="en-US"/>
          </a:p>
        </p:txBody>
      </p:sp>
    </p:spTree>
    <p:extLst>
      <p:ext uri="{BB962C8B-B14F-4D97-AF65-F5344CB8AC3E}">
        <p14:creationId xmlns:p14="http://schemas.microsoft.com/office/powerpoint/2010/main" val="36067696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ndrewmvd/divorce-predi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726E-C47B-381A-D161-88D526ECD4F0}"/>
              </a:ext>
            </a:extLst>
          </p:cNvPr>
          <p:cNvSpPr>
            <a:spLocks noGrp="1"/>
          </p:cNvSpPr>
          <p:nvPr>
            <p:ph type="ctrTitle"/>
          </p:nvPr>
        </p:nvSpPr>
        <p:spPr/>
        <p:txBody>
          <a:bodyPr/>
          <a:lstStyle/>
          <a:p>
            <a:r>
              <a:rPr lang="en-US" dirty="0"/>
              <a:t>CS 451: couples Therapy Divorce Predictions</a:t>
            </a:r>
          </a:p>
        </p:txBody>
      </p:sp>
      <p:sp>
        <p:nvSpPr>
          <p:cNvPr id="3" name="Subtitle 2">
            <a:extLst>
              <a:ext uri="{FF2B5EF4-FFF2-40B4-BE49-F238E27FC236}">
                <a16:creationId xmlns:a16="http://schemas.microsoft.com/office/drawing/2014/main" id="{5D38A48E-7D3B-099C-B55F-DDCADE86F972}"/>
              </a:ext>
            </a:extLst>
          </p:cNvPr>
          <p:cNvSpPr>
            <a:spLocks noGrp="1"/>
          </p:cNvSpPr>
          <p:nvPr>
            <p:ph type="subTitle" idx="1"/>
          </p:nvPr>
        </p:nvSpPr>
        <p:spPr/>
        <p:txBody>
          <a:bodyPr/>
          <a:lstStyle/>
          <a:p>
            <a:r>
              <a:rPr lang="en-US" dirty="0"/>
              <a:t>Zachary Stiles</a:t>
            </a:r>
          </a:p>
          <a:p>
            <a:r>
              <a:rPr lang="en-US" dirty="0"/>
              <a:t>zmstiles@crimson.ua.edu</a:t>
            </a:r>
          </a:p>
        </p:txBody>
      </p:sp>
    </p:spTree>
    <p:extLst>
      <p:ext uri="{BB962C8B-B14F-4D97-AF65-F5344CB8AC3E}">
        <p14:creationId xmlns:p14="http://schemas.microsoft.com/office/powerpoint/2010/main" val="151370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AAFA-C1B7-2C23-8496-C632C7E0F00A}"/>
              </a:ext>
            </a:extLst>
          </p:cNvPr>
          <p:cNvSpPr>
            <a:spLocks noGrp="1"/>
          </p:cNvSpPr>
          <p:nvPr>
            <p:ph type="title"/>
          </p:nvPr>
        </p:nvSpPr>
        <p:spPr>
          <a:xfrm>
            <a:off x="2231136" y="189546"/>
            <a:ext cx="7729728" cy="1188720"/>
          </a:xfrm>
          <a:ln>
            <a:solidFill>
              <a:srgbClr val="404040"/>
            </a:solidFill>
          </a:ln>
        </p:spPr>
        <p:txBody>
          <a:bodyPr vert="horz" lIns="182880" tIns="182880" rIns="182880" bIns="182880" rtlCol="0" anchor="ctr">
            <a:normAutofit/>
          </a:bodyPr>
          <a:lstStyle/>
          <a:p>
            <a:r>
              <a:rPr lang="en-US" dirty="0"/>
              <a:t>Feature Selection</a:t>
            </a:r>
          </a:p>
        </p:txBody>
      </p:sp>
      <p:pic>
        <p:nvPicPr>
          <p:cNvPr id="4" name="Picture 3" descr="Table&#10;&#10;Description automatically generated">
            <a:extLst>
              <a:ext uri="{FF2B5EF4-FFF2-40B4-BE49-F238E27FC236}">
                <a16:creationId xmlns:a16="http://schemas.microsoft.com/office/drawing/2014/main" id="{3454A8D9-C10C-DF77-ED0C-41C7A9D3A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365" y="1464803"/>
            <a:ext cx="3077269" cy="1558826"/>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FC11AF5D-AF0D-D85C-787E-6F5B97496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892" y="3110166"/>
            <a:ext cx="9782215" cy="3558288"/>
          </a:xfrm>
          <a:prstGeom prst="rect">
            <a:avLst/>
          </a:prstGeom>
        </p:spPr>
      </p:pic>
    </p:spTree>
    <p:extLst>
      <p:ext uri="{BB962C8B-B14F-4D97-AF65-F5344CB8AC3E}">
        <p14:creationId xmlns:p14="http://schemas.microsoft.com/office/powerpoint/2010/main" val="223000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D977-6539-0DC8-B44B-5ED80EA2D6FF}"/>
              </a:ext>
            </a:extLst>
          </p:cNvPr>
          <p:cNvSpPr>
            <a:spLocks noGrp="1"/>
          </p:cNvSpPr>
          <p:nvPr>
            <p:ph type="title"/>
          </p:nvPr>
        </p:nvSpPr>
        <p:spPr>
          <a:xfrm>
            <a:off x="769620" y="1242342"/>
            <a:ext cx="4486656" cy="1141497"/>
          </a:xfrm>
        </p:spPr>
        <p:txBody>
          <a:bodyPr/>
          <a:lstStyle/>
          <a:p>
            <a:r>
              <a:rPr lang="en-US" dirty="0"/>
              <a:t>FEATURE selection</a:t>
            </a:r>
          </a:p>
        </p:txBody>
      </p:sp>
      <p:sp>
        <p:nvSpPr>
          <p:cNvPr id="5" name="Content Placeholder 4">
            <a:extLst>
              <a:ext uri="{FF2B5EF4-FFF2-40B4-BE49-F238E27FC236}">
                <a16:creationId xmlns:a16="http://schemas.microsoft.com/office/drawing/2014/main" id="{C94C4679-47ED-4D7E-D8C8-F2386103F596}"/>
              </a:ext>
            </a:extLst>
          </p:cNvPr>
          <p:cNvSpPr>
            <a:spLocks noGrp="1"/>
          </p:cNvSpPr>
          <p:nvPr>
            <p:ph idx="1"/>
          </p:nvPr>
        </p:nvSpPr>
        <p:spPr/>
        <p:txBody>
          <a:bodyPr>
            <a:normAutofit/>
          </a:bodyPr>
          <a:lstStyle/>
          <a:p>
            <a:r>
              <a:rPr lang="en-US" sz="3200" dirty="0"/>
              <a:t>Reduce redundancy</a:t>
            </a:r>
          </a:p>
          <a:p>
            <a:r>
              <a:rPr lang="en-US" sz="3200" dirty="0"/>
              <a:t>Personality questions require a high degree of leniency</a:t>
            </a:r>
          </a:p>
          <a:p>
            <a:r>
              <a:rPr lang="en-US" sz="3200" dirty="0"/>
              <a:t>Tolerance of 95%</a:t>
            </a:r>
          </a:p>
          <a:p>
            <a:r>
              <a:rPr lang="en-US" sz="3200" dirty="0"/>
              <a:t>Down to 7 features: </a:t>
            </a:r>
          </a:p>
          <a:p>
            <a:r>
              <a:rPr lang="en-US" sz="3200" dirty="0"/>
              <a:t>Q5, Q9, Q17, Q18, Q29, Q36, Q40</a:t>
            </a:r>
          </a:p>
        </p:txBody>
      </p:sp>
      <p:sp>
        <p:nvSpPr>
          <p:cNvPr id="6" name="Text Placeholder 5">
            <a:extLst>
              <a:ext uri="{FF2B5EF4-FFF2-40B4-BE49-F238E27FC236}">
                <a16:creationId xmlns:a16="http://schemas.microsoft.com/office/drawing/2014/main" id="{4BD3A8CB-1DD3-2BC8-523B-C51A9F5DF509}"/>
              </a:ext>
            </a:extLst>
          </p:cNvPr>
          <p:cNvSpPr>
            <a:spLocks noGrp="1"/>
          </p:cNvSpPr>
          <p:nvPr>
            <p:ph type="body" sz="half" idx="2"/>
          </p:nvPr>
        </p:nvSpPr>
        <p:spPr/>
        <p:txBody>
          <a:bodyPr/>
          <a:lstStyle/>
          <a:p>
            <a:endParaRPr lang="en-US" dirty="0"/>
          </a:p>
        </p:txBody>
      </p:sp>
      <p:pic>
        <p:nvPicPr>
          <p:cNvPr id="4" name="Picture 3" descr="Table&#10;&#10;Description automatically generated">
            <a:extLst>
              <a:ext uri="{FF2B5EF4-FFF2-40B4-BE49-F238E27FC236}">
                <a16:creationId xmlns:a16="http://schemas.microsoft.com/office/drawing/2014/main" id="{8257C2C0-B4F6-321D-D0DE-F6E61ED8A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54" y="3053414"/>
            <a:ext cx="5238788" cy="2562244"/>
          </a:xfrm>
          <a:prstGeom prst="rect">
            <a:avLst/>
          </a:prstGeom>
        </p:spPr>
      </p:pic>
    </p:spTree>
    <p:extLst>
      <p:ext uri="{BB962C8B-B14F-4D97-AF65-F5344CB8AC3E}">
        <p14:creationId xmlns:p14="http://schemas.microsoft.com/office/powerpoint/2010/main" val="426822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44327BB-C138-B2F9-010B-5681B8B38B61}"/>
              </a:ext>
            </a:extLst>
          </p:cNvPr>
          <p:cNvSpPr>
            <a:spLocks noGrp="1"/>
          </p:cNvSpPr>
          <p:nvPr>
            <p:ph type="body" idx="1"/>
          </p:nvPr>
        </p:nvSpPr>
        <p:spPr>
          <a:xfrm>
            <a:off x="1583436" y="1476208"/>
            <a:ext cx="4270248" cy="704087"/>
          </a:xfrm>
        </p:spPr>
        <p:txBody>
          <a:bodyPr/>
          <a:lstStyle/>
          <a:p>
            <a:r>
              <a:rPr lang="en-US" dirty="0"/>
              <a:t>Before</a:t>
            </a:r>
          </a:p>
        </p:txBody>
      </p:sp>
      <p:sp>
        <p:nvSpPr>
          <p:cNvPr id="6" name="Content Placeholder 5">
            <a:extLst>
              <a:ext uri="{FF2B5EF4-FFF2-40B4-BE49-F238E27FC236}">
                <a16:creationId xmlns:a16="http://schemas.microsoft.com/office/drawing/2014/main" id="{DF07E705-479E-1F3E-DC78-059F855B7179}"/>
              </a:ext>
            </a:extLst>
          </p:cNvPr>
          <p:cNvSpPr>
            <a:spLocks noGrp="1"/>
          </p:cNvSpPr>
          <p:nvPr>
            <p:ph sz="half" idx="2"/>
          </p:nvPr>
        </p:nvSpPr>
        <p:spPr>
          <a:xfrm>
            <a:off x="1583436" y="2189109"/>
            <a:ext cx="4270248" cy="2596776"/>
          </a:xfrm>
        </p:spPr>
        <p:txBody>
          <a:bodyPr>
            <a:normAutofit fontScale="62500" lnSpcReduction="20000"/>
          </a:bodyPr>
          <a:lstStyle/>
          <a:p>
            <a:r>
              <a:rPr lang="en-US" sz="2200" dirty="0"/>
              <a:t>Q5: The time I spent with my wife is special for us.</a:t>
            </a:r>
          </a:p>
          <a:p>
            <a:r>
              <a:rPr lang="en-US" sz="2200" dirty="0"/>
              <a:t>Q9: I enjoy traveling with my wife.</a:t>
            </a:r>
          </a:p>
          <a:p>
            <a:r>
              <a:rPr lang="en-US" sz="2200" dirty="0"/>
              <a:t>Q17: We share the same views with my wife about being happy in your life.</a:t>
            </a:r>
          </a:p>
          <a:p>
            <a:r>
              <a:rPr lang="en-US" sz="2200" dirty="0"/>
              <a:t>Q18: My wife and I have similar ideas about how marriage should be.</a:t>
            </a:r>
          </a:p>
          <a:p>
            <a:r>
              <a:rPr lang="en-US" sz="2200" dirty="0"/>
              <a:t>Q29: I know my wife very well.</a:t>
            </a:r>
          </a:p>
          <a:p>
            <a:r>
              <a:rPr lang="en-US" sz="2200" dirty="0">
                <a:solidFill>
                  <a:srgbClr val="FF0000"/>
                </a:solidFill>
              </a:rPr>
              <a:t>Q36: </a:t>
            </a:r>
            <a:r>
              <a:rPr lang="en-US" sz="2200" dirty="0"/>
              <a:t>I can be humiliating when we argue.</a:t>
            </a:r>
          </a:p>
          <a:p>
            <a:r>
              <a:rPr lang="en-US" sz="2200" dirty="0">
                <a:solidFill>
                  <a:srgbClr val="FF0000"/>
                </a:solidFill>
              </a:rPr>
              <a:t>Q40: </a:t>
            </a:r>
            <a:r>
              <a:rPr lang="en-US" sz="2200" dirty="0"/>
              <a:t>We’re just starting a fight before I know what’s going on.</a:t>
            </a:r>
          </a:p>
          <a:p>
            <a:endParaRPr lang="en-US" dirty="0"/>
          </a:p>
        </p:txBody>
      </p:sp>
      <p:sp>
        <p:nvSpPr>
          <p:cNvPr id="7" name="Content Placeholder 6">
            <a:extLst>
              <a:ext uri="{FF2B5EF4-FFF2-40B4-BE49-F238E27FC236}">
                <a16:creationId xmlns:a16="http://schemas.microsoft.com/office/drawing/2014/main" id="{E04C18F9-2D92-5A4C-DD32-EA70E5D36B38}"/>
              </a:ext>
            </a:extLst>
          </p:cNvPr>
          <p:cNvSpPr>
            <a:spLocks noGrp="1"/>
          </p:cNvSpPr>
          <p:nvPr>
            <p:ph sz="quarter" idx="4"/>
          </p:nvPr>
        </p:nvSpPr>
        <p:spPr>
          <a:xfrm>
            <a:off x="6185917" y="2142581"/>
            <a:ext cx="4253484" cy="2596776"/>
          </a:xfrm>
        </p:spPr>
        <p:txBody>
          <a:bodyPr>
            <a:noAutofit/>
          </a:bodyPr>
          <a:lstStyle/>
          <a:p>
            <a:r>
              <a:rPr lang="en-US" sz="1400" dirty="0"/>
              <a:t>Q5: The time I spend with my spouse is special for the both of us.</a:t>
            </a:r>
          </a:p>
          <a:p>
            <a:r>
              <a:rPr lang="en-US" sz="1400" dirty="0"/>
              <a:t>Q9: I look forward to vacations with my spouse and enjoy the travel we do together.</a:t>
            </a:r>
          </a:p>
          <a:p>
            <a:r>
              <a:rPr lang="en-US" sz="1400" dirty="0"/>
              <a:t>Q17: My spouse and I have similar ideas about how we find happiness in life.</a:t>
            </a:r>
          </a:p>
          <a:p>
            <a:r>
              <a:rPr lang="en-US" sz="1400" dirty="0"/>
              <a:t>Q18: My spouse and I have similar ideas about how marriage should be.</a:t>
            </a:r>
          </a:p>
          <a:p>
            <a:r>
              <a:rPr lang="en-US" sz="1400" dirty="0"/>
              <a:t>Q29: I know my spouse very well.</a:t>
            </a:r>
          </a:p>
          <a:p>
            <a:r>
              <a:rPr lang="en-US" sz="1400" dirty="0"/>
              <a:t>Q36: I am humble in discussions with my spouse.</a:t>
            </a:r>
          </a:p>
          <a:p>
            <a:r>
              <a:rPr lang="en-US" sz="1400" dirty="0"/>
              <a:t>Q40: I know why my partner is upset before we have an argument.</a:t>
            </a:r>
          </a:p>
        </p:txBody>
      </p:sp>
      <p:sp>
        <p:nvSpPr>
          <p:cNvPr id="9" name="Text Placeholder 8">
            <a:extLst>
              <a:ext uri="{FF2B5EF4-FFF2-40B4-BE49-F238E27FC236}">
                <a16:creationId xmlns:a16="http://schemas.microsoft.com/office/drawing/2014/main" id="{6710FC2F-6AE4-949E-8F43-1E8246D3BB32}"/>
              </a:ext>
            </a:extLst>
          </p:cNvPr>
          <p:cNvSpPr>
            <a:spLocks noGrp="1"/>
          </p:cNvSpPr>
          <p:nvPr>
            <p:ph type="body" sz="quarter" idx="13"/>
          </p:nvPr>
        </p:nvSpPr>
        <p:spPr>
          <a:xfrm>
            <a:off x="6338316" y="1476208"/>
            <a:ext cx="4270248" cy="704087"/>
          </a:xfrm>
        </p:spPr>
        <p:txBody>
          <a:bodyPr/>
          <a:lstStyle/>
          <a:p>
            <a:r>
              <a:rPr lang="en-US" dirty="0"/>
              <a:t>After</a:t>
            </a:r>
          </a:p>
        </p:txBody>
      </p:sp>
      <p:sp>
        <p:nvSpPr>
          <p:cNvPr id="5" name="Title 4">
            <a:extLst>
              <a:ext uri="{FF2B5EF4-FFF2-40B4-BE49-F238E27FC236}">
                <a16:creationId xmlns:a16="http://schemas.microsoft.com/office/drawing/2014/main" id="{D6E812C0-7EF1-2119-13C6-B16B1F6C2D04}"/>
              </a:ext>
            </a:extLst>
          </p:cNvPr>
          <p:cNvSpPr>
            <a:spLocks noGrp="1"/>
          </p:cNvSpPr>
          <p:nvPr>
            <p:ph type="title"/>
          </p:nvPr>
        </p:nvSpPr>
        <p:spPr>
          <a:xfrm>
            <a:off x="2231136" y="487306"/>
            <a:ext cx="7729728" cy="1188720"/>
          </a:xfrm>
        </p:spPr>
        <p:txBody>
          <a:bodyPr/>
          <a:lstStyle/>
          <a:p>
            <a:r>
              <a:rPr lang="en-US" dirty="0"/>
              <a:t>Re-</a:t>
            </a:r>
            <a:r>
              <a:rPr lang="en-US" dirty="0" err="1"/>
              <a:t>translaTing</a:t>
            </a:r>
            <a:r>
              <a:rPr lang="en-US" dirty="0"/>
              <a:t> Our Features</a:t>
            </a:r>
          </a:p>
        </p:txBody>
      </p:sp>
      <p:sp>
        <p:nvSpPr>
          <p:cNvPr id="11" name="Text Placeholder 7">
            <a:extLst>
              <a:ext uri="{FF2B5EF4-FFF2-40B4-BE49-F238E27FC236}">
                <a16:creationId xmlns:a16="http://schemas.microsoft.com/office/drawing/2014/main" id="{3B1AB390-149E-888C-2B4B-06B78DDC5897}"/>
              </a:ext>
            </a:extLst>
          </p:cNvPr>
          <p:cNvSpPr txBox="1">
            <a:spLocks/>
          </p:cNvSpPr>
          <p:nvPr/>
        </p:nvSpPr>
        <p:spPr>
          <a:xfrm>
            <a:off x="3870960" y="5205912"/>
            <a:ext cx="4270248" cy="704087"/>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dirty="0"/>
              <a:t>Redundant Features</a:t>
            </a:r>
          </a:p>
        </p:txBody>
      </p:sp>
      <p:sp>
        <p:nvSpPr>
          <p:cNvPr id="12" name="Content Placeholder 5">
            <a:extLst>
              <a:ext uri="{FF2B5EF4-FFF2-40B4-BE49-F238E27FC236}">
                <a16:creationId xmlns:a16="http://schemas.microsoft.com/office/drawing/2014/main" id="{B0E30EF7-8E64-7298-18AD-986041A5E2BA}"/>
              </a:ext>
            </a:extLst>
          </p:cNvPr>
          <p:cNvSpPr txBox="1">
            <a:spLocks/>
          </p:cNvSpPr>
          <p:nvPr/>
        </p:nvSpPr>
        <p:spPr>
          <a:xfrm>
            <a:off x="1493520" y="5909999"/>
            <a:ext cx="9025128" cy="259677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a:t>Q19 (Redundant with Q17):  My wife and I have similar ideas about how roles should be in marriage.</a:t>
            </a:r>
          </a:p>
          <a:p>
            <a:r>
              <a:rPr lang="en-US" sz="1600" dirty="0"/>
              <a:t>Q20 (Redundant with Q18): My wife and I have similar values in trust.</a:t>
            </a:r>
          </a:p>
        </p:txBody>
      </p:sp>
    </p:spTree>
    <p:extLst>
      <p:ext uri="{BB962C8B-B14F-4D97-AF65-F5344CB8AC3E}">
        <p14:creationId xmlns:p14="http://schemas.microsoft.com/office/powerpoint/2010/main" val="121198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19BC61A-C67A-C958-6FCB-F8B5885AE4E2}"/>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Model TraininG</a:t>
            </a:r>
          </a:p>
        </p:txBody>
      </p:sp>
      <p:pic>
        <p:nvPicPr>
          <p:cNvPr id="10" name="Content Placeholder 9" descr="Text&#10;&#10;Description automatically generated">
            <a:extLst>
              <a:ext uri="{FF2B5EF4-FFF2-40B4-BE49-F238E27FC236}">
                <a16:creationId xmlns:a16="http://schemas.microsoft.com/office/drawing/2014/main" id="{D193A0C5-2AF7-75C3-3C43-D32DFB7EE2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267" y="1239541"/>
            <a:ext cx="10921466" cy="2102381"/>
          </a:xfrm>
          <a:prstGeom prst="rect">
            <a:avLst/>
          </a:prstGeom>
        </p:spPr>
      </p:pic>
    </p:spTree>
    <p:extLst>
      <p:ext uri="{BB962C8B-B14F-4D97-AF65-F5344CB8AC3E}">
        <p14:creationId xmlns:p14="http://schemas.microsoft.com/office/powerpoint/2010/main" val="121839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52D5A-98CC-BA99-D77F-DB007345464D}"/>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Model 1: Logistic Regression</a:t>
            </a:r>
          </a:p>
        </p:txBody>
      </p:sp>
      <p:pic>
        <p:nvPicPr>
          <p:cNvPr id="5" name="Content Placeholder 4" descr="Text, application&#10;&#10;Description automatically generated">
            <a:extLst>
              <a:ext uri="{FF2B5EF4-FFF2-40B4-BE49-F238E27FC236}">
                <a16:creationId xmlns:a16="http://schemas.microsoft.com/office/drawing/2014/main" id="{B012C660-53B9-8482-53A6-690E552EC3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462" y="640078"/>
            <a:ext cx="7633075" cy="3301307"/>
          </a:xfrm>
          <a:prstGeom prst="rect">
            <a:avLst/>
          </a:prstGeom>
        </p:spPr>
      </p:pic>
    </p:spTree>
    <p:extLst>
      <p:ext uri="{BB962C8B-B14F-4D97-AF65-F5344CB8AC3E}">
        <p14:creationId xmlns:p14="http://schemas.microsoft.com/office/powerpoint/2010/main" val="230252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3D1EF-7CF7-9756-ADFA-BFD641B77968}"/>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Model Evaluation</a:t>
            </a:r>
            <a:endParaRPr lang="en-US" dirty="0"/>
          </a:p>
        </p:txBody>
      </p:sp>
      <p:pic>
        <p:nvPicPr>
          <p:cNvPr id="9" name="Content Placeholder 8" descr="Graphical user interface, text, application&#10;&#10;Description automatically generated">
            <a:extLst>
              <a:ext uri="{FF2B5EF4-FFF2-40B4-BE49-F238E27FC236}">
                <a16:creationId xmlns:a16="http://schemas.microsoft.com/office/drawing/2014/main" id="{B30A2B17-027A-4F96-F867-CC4D6B663C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752" y="2969934"/>
            <a:ext cx="9314170" cy="1955975"/>
          </a:xfrm>
          <a:prstGeom prst="rect">
            <a:avLst/>
          </a:prstGeom>
        </p:spPr>
      </p:pic>
    </p:spTree>
    <p:extLst>
      <p:ext uri="{BB962C8B-B14F-4D97-AF65-F5344CB8AC3E}">
        <p14:creationId xmlns:p14="http://schemas.microsoft.com/office/powerpoint/2010/main" val="131711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69461-99FA-22EC-BF10-323F0130101D}"/>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500">
                <a:solidFill>
                  <a:schemeClr val="bg1"/>
                </a:solidFill>
              </a:rPr>
              <a:t>Model 1 Confusion Matrix</a:t>
            </a:r>
          </a:p>
        </p:txBody>
      </p:sp>
      <p:pic>
        <p:nvPicPr>
          <p:cNvPr id="5" name="Content Placeholder 4" descr="Chart, treemap chart&#10;&#10;Description automatically generated">
            <a:extLst>
              <a:ext uri="{FF2B5EF4-FFF2-40B4-BE49-F238E27FC236}">
                <a16:creationId xmlns:a16="http://schemas.microsoft.com/office/drawing/2014/main" id="{AEA69395-2B30-5A9F-AB8B-C97386FCC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7763" y="715431"/>
            <a:ext cx="6250769" cy="5266271"/>
          </a:xfrm>
          <a:prstGeom prst="rect">
            <a:avLst/>
          </a:prstGeom>
        </p:spPr>
      </p:pic>
    </p:spTree>
    <p:extLst>
      <p:ext uri="{BB962C8B-B14F-4D97-AF65-F5344CB8AC3E}">
        <p14:creationId xmlns:p14="http://schemas.microsoft.com/office/powerpoint/2010/main" val="66565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52D5A-98CC-BA99-D77F-DB007345464D}"/>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Model 2: DECISION Tree Classifier</a:t>
            </a:r>
          </a:p>
        </p:txBody>
      </p:sp>
      <p:pic>
        <p:nvPicPr>
          <p:cNvPr id="7" name="Content Placeholder 6" descr="Text, letter&#10;&#10;Description automatically generated">
            <a:extLst>
              <a:ext uri="{FF2B5EF4-FFF2-40B4-BE49-F238E27FC236}">
                <a16:creationId xmlns:a16="http://schemas.microsoft.com/office/drawing/2014/main" id="{0A9CEB2E-5A61-5224-DAA0-416743F36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297" y="640078"/>
            <a:ext cx="10913406" cy="3301307"/>
          </a:xfrm>
          <a:prstGeom prst="rect">
            <a:avLst/>
          </a:prstGeom>
        </p:spPr>
      </p:pic>
    </p:spTree>
    <p:extLst>
      <p:ext uri="{BB962C8B-B14F-4D97-AF65-F5344CB8AC3E}">
        <p14:creationId xmlns:p14="http://schemas.microsoft.com/office/powerpoint/2010/main" val="1767760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52D5A-98CC-BA99-D77F-DB007345464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400"/>
              <a:t>Model 2: DECISION Tree Classifier</a:t>
            </a:r>
          </a:p>
        </p:txBody>
      </p:sp>
      <p:pic>
        <p:nvPicPr>
          <p:cNvPr id="6" name="Content Placeholder 5" descr="Diagram&#10;&#10;Description automatically generated with medium confidence">
            <a:extLst>
              <a:ext uri="{FF2B5EF4-FFF2-40B4-BE49-F238E27FC236}">
                <a16:creationId xmlns:a16="http://schemas.microsoft.com/office/drawing/2014/main" id="{2076BA40-308F-558D-228A-45C45F740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4376" y="792095"/>
            <a:ext cx="6257544" cy="4959104"/>
          </a:xfrm>
          <a:prstGeom prst="rect">
            <a:avLst/>
          </a:prstGeom>
        </p:spPr>
      </p:pic>
    </p:spTree>
    <p:extLst>
      <p:ext uri="{BB962C8B-B14F-4D97-AF65-F5344CB8AC3E}">
        <p14:creationId xmlns:p14="http://schemas.microsoft.com/office/powerpoint/2010/main" val="225428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69461-99FA-22EC-BF10-323F0130101D}"/>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500">
                <a:solidFill>
                  <a:schemeClr val="bg1"/>
                </a:solidFill>
              </a:rPr>
              <a:t>Model 2 Confusion Matrix</a:t>
            </a:r>
          </a:p>
        </p:txBody>
      </p:sp>
      <p:pic>
        <p:nvPicPr>
          <p:cNvPr id="7" name="Content Placeholder 6" descr="Chart, treemap chart&#10;&#10;Description automatically generated">
            <a:extLst>
              <a:ext uri="{FF2B5EF4-FFF2-40B4-BE49-F238E27FC236}">
                <a16:creationId xmlns:a16="http://schemas.microsoft.com/office/drawing/2014/main" id="{2DEC2094-736D-97A9-8FB7-01BADC2E3A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7763" y="691990"/>
            <a:ext cx="6250769" cy="5313153"/>
          </a:xfrm>
          <a:prstGeom prst="rect">
            <a:avLst/>
          </a:prstGeom>
        </p:spPr>
      </p:pic>
    </p:spTree>
    <p:extLst>
      <p:ext uri="{BB962C8B-B14F-4D97-AF65-F5344CB8AC3E}">
        <p14:creationId xmlns:p14="http://schemas.microsoft.com/office/powerpoint/2010/main" val="334585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7880F-2EDF-7B08-95F8-DCA9E9E7C8BC}"/>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rPr>
              <a:t>Why Divorce?</a:t>
            </a:r>
          </a:p>
        </p:txBody>
      </p:sp>
      <p:graphicFrame>
        <p:nvGraphicFramePr>
          <p:cNvPr id="5" name="Content Placeholder 2">
            <a:extLst>
              <a:ext uri="{FF2B5EF4-FFF2-40B4-BE49-F238E27FC236}">
                <a16:creationId xmlns:a16="http://schemas.microsoft.com/office/drawing/2014/main" id="{7289BB74-3A97-5D0E-416B-3625A04EFE5E}"/>
              </a:ext>
            </a:extLst>
          </p:cNvPr>
          <p:cNvGraphicFramePr>
            <a:graphicFrameLocks noGrp="1"/>
          </p:cNvGraphicFramePr>
          <p:nvPr>
            <p:ph idx="1"/>
            <p:extLst>
              <p:ext uri="{D42A27DB-BD31-4B8C-83A1-F6EECF244321}">
                <p14:modId xmlns:p14="http://schemas.microsoft.com/office/powerpoint/2010/main" val="2441954917"/>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2334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52D5A-98CC-BA99-D77F-DB007345464D}"/>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Model 3: RANDOM FOREST Classifier</a:t>
            </a:r>
          </a:p>
        </p:txBody>
      </p:sp>
      <p:pic>
        <p:nvPicPr>
          <p:cNvPr id="7" name="Content Placeholder 6" descr="Text&#10;&#10;Description automatically generated">
            <a:extLst>
              <a:ext uri="{FF2B5EF4-FFF2-40B4-BE49-F238E27FC236}">
                <a16:creationId xmlns:a16="http://schemas.microsoft.com/office/drawing/2014/main" id="{D9161034-15C4-FA3F-8492-0D579E29B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586" y="640078"/>
            <a:ext cx="8574827" cy="3301307"/>
          </a:xfrm>
          <a:prstGeom prst="rect">
            <a:avLst/>
          </a:prstGeom>
        </p:spPr>
      </p:pic>
    </p:spTree>
    <p:extLst>
      <p:ext uri="{BB962C8B-B14F-4D97-AF65-F5344CB8AC3E}">
        <p14:creationId xmlns:p14="http://schemas.microsoft.com/office/powerpoint/2010/main" val="2810354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69461-99FA-22EC-BF10-323F0130101D}"/>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500">
                <a:solidFill>
                  <a:schemeClr val="bg1"/>
                </a:solidFill>
              </a:rPr>
              <a:t>Model 3 Confusion Matrix</a:t>
            </a:r>
          </a:p>
        </p:txBody>
      </p:sp>
      <p:pic>
        <p:nvPicPr>
          <p:cNvPr id="9" name="Content Placeholder 8" descr="Chart, treemap chart&#10;&#10;Description automatically generated">
            <a:extLst>
              <a:ext uri="{FF2B5EF4-FFF2-40B4-BE49-F238E27FC236}">
                <a16:creationId xmlns:a16="http://schemas.microsoft.com/office/drawing/2014/main" id="{B89723D8-6359-DDB3-7BD8-4046B00D1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7763" y="707616"/>
            <a:ext cx="6250769" cy="5281900"/>
          </a:xfrm>
          <a:prstGeom prst="rect">
            <a:avLst/>
          </a:prstGeom>
        </p:spPr>
      </p:pic>
    </p:spTree>
    <p:extLst>
      <p:ext uri="{BB962C8B-B14F-4D97-AF65-F5344CB8AC3E}">
        <p14:creationId xmlns:p14="http://schemas.microsoft.com/office/powerpoint/2010/main" val="2568940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18FBB02-C1DB-EF1D-14C2-A2FCC36C84A6}"/>
              </a:ext>
            </a:extLst>
          </p:cNvPr>
          <p:cNvSpPr>
            <a:spLocks noGrp="1"/>
          </p:cNvSpPr>
          <p:nvPr>
            <p:ph type="body" idx="1"/>
          </p:nvPr>
        </p:nvSpPr>
        <p:spPr>
          <a:xfrm>
            <a:off x="1262729" y="5499895"/>
            <a:ext cx="9638443" cy="484633"/>
          </a:xfrm>
        </p:spPr>
        <p:txBody>
          <a:bodyPr vert="horz" lIns="91440" tIns="45720" rIns="91440" bIns="45720" rtlCol="0">
            <a:normAutofit/>
          </a:bodyPr>
          <a:lstStyle/>
          <a:p>
            <a:pPr algn="ctr"/>
            <a:endParaRPr lang="en-US" dirty="0">
              <a:solidFill>
                <a:schemeClr val="tx1">
                  <a:lumMod val="75000"/>
                  <a:lumOff val="25000"/>
                </a:schemeClr>
              </a:solidFill>
            </a:endParaRPr>
          </a:p>
        </p:txBody>
      </p:sp>
      <p:sp>
        <p:nvSpPr>
          <p:cNvPr id="10" name="Rectangle 9">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03B4DA8-9753-3413-3D4C-9C027B1C331B}"/>
              </a:ext>
            </a:extLst>
          </p:cNvPr>
          <p:cNvSpPr>
            <a:spLocks noGrp="1"/>
          </p:cNvSpPr>
          <p:nvPr>
            <p:ph type="title"/>
          </p:nvPr>
        </p:nvSpPr>
        <p:spPr>
          <a:xfrm>
            <a:off x="1262729" y="1289303"/>
            <a:ext cx="9638443" cy="3339303"/>
          </a:xfrm>
          <a:ln>
            <a:noFill/>
          </a:ln>
        </p:spPr>
        <p:txBody>
          <a:bodyPr vert="horz" lIns="274320" tIns="182880" rIns="274320" bIns="182880" rtlCol="0" anchor="ctr" anchorCtr="1">
            <a:normAutofit/>
          </a:bodyPr>
          <a:lstStyle/>
          <a:p>
            <a:r>
              <a:rPr lang="en-US" sz="5000" kern="1200" cap="all" spc="200" baseline="0" dirty="0" err="1">
                <a:solidFill>
                  <a:srgbClr val="262626"/>
                </a:solidFill>
                <a:latin typeface="+mj-lt"/>
                <a:ea typeface="+mj-ea"/>
                <a:cs typeface="+mj-cs"/>
              </a:rPr>
              <a:t>Streamlit</a:t>
            </a:r>
            <a:r>
              <a:rPr lang="en-US" sz="5000" kern="1200" cap="all" spc="200" baseline="0" dirty="0">
                <a:solidFill>
                  <a:srgbClr val="262626"/>
                </a:solidFill>
                <a:latin typeface="+mj-lt"/>
                <a:ea typeface="+mj-ea"/>
                <a:cs typeface="+mj-cs"/>
              </a:rPr>
              <a:t> Model</a:t>
            </a:r>
          </a:p>
        </p:txBody>
      </p:sp>
    </p:spTree>
    <p:extLst>
      <p:ext uri="{BB962C8B-B14F-4D97-AF65-F5344CB8AC3E}">
        <p14:creationId xmlns:p14="http://schemas.microsoft.com/office/powerpoint/2010/main" val="266708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87A5A6F-9047-E82F-74AE-2A084F3DE24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a:solidFill>
                  <a:srgbClr val="FFFFFF"/>
                </a:solidFill>
              </a:rPr>
              <a:t>Conclusions</a:t>
            </a:r>
          </a:p>
        </p:txBody>
      </p:sp>
      <p:sp>
        <p:nvSpPr>
          <p:cNvPr id="5" name="Content Placeholder 4">
            <a:extLst>
              <a:ext uri="{FF2B5EF4-FFF2-40B4-BE49-F238E27FC236}">
                <a16:creationId xmlns:a16="http://schemas.microsoft.com/office/drawing/2014/main" id="{DF94F1A6-6B57-3E2C-5C43-B8C27A2D66C2}"/>
              </a:ext>
            </a:extLst>
          </p:cNvPr>
          <p:cNvSpPr>
            <a:spLocks noGrp="1"/>
          </p:cNvSpPr>
          <p:nvPr>
            <p:ph idx="1"/>
          </p:nvPr>
        </p:nvSpPr>
        <p:spPr>
          <a:xfrm>
            <a:off x="5591695" y="1402080"/>
            <a:ext cx="5320696" cy="4053840"/>
          </a:xfrm>
        </p:spPr>
        <p:txBody>
          <a:bodyPr anchor="ctr">
            <a:normAutofit/>
          </a:bodyPr>
          <a:lstStyle/>
          <a:p>
            <a:r>
              <a:rPr lang="en-US" dirty="0"/>
              <a:t>Good all-around model performance</a:t>
            </a:r>
          </a:p>
          <a:p>
            <a:r>
              <a:rPr lang="en-US" dirty="0"/>
              <a:t>Logistic Regression had best performance</a:t>
            </a:r>
          </a:p>
          <a:p>
            <a:r>
              <a:rPr lang="en-US" dirty="0"/>
              <a:t>Many features still had high correlation</a:t>
            </a:r>
          </a:p>
          <a:p>
            <a:r>
              <a:rPr lang="en-US" dirty="0"/>
              <a:t>Not to be taken too seriously</a:t>
            </a:r>
          </a:p>
          <a:p>
            <a:endParaRPr lang="en-US" dirty="0"/>
          </a:p>
        </p:txBody>
      </p:sp>
    </p:spTree>
    <p:extLst>
      <p:ext uri="{BB962C8B-B14F-4D97-AF65-F5344CB8AC3E}">
        <p14:creationId xmlns:p14="http://schemas.microsoft.com/office/powerpoint/2010/main" val="366375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C9736C-4D2C-FD6A-6ECA-E127267BA601}"/>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3F3CA673-5772-DC7A-A199-A636919ADE52}"/>
              </a:ext>
            </a:extLst>
          </p:cNvPr>
          <p:cNvSpPr>
            <a:spLocks noGrp="1"/>
          </p:cNvSpPr>
          <p:nvPr>
            <p:ph idx="1"/>
          </p:nvPr>
        </p:nvSpPr>
        <p:spPr>
          <a:xfrm>
            <a:off x="539750" y="2254250"/>
            <a:ext cx="10845800" cy="4324350"/>
          </a:xfrm>
        </p:spPr>
        <p:txBody>
          <a:bodyPr>
            <a:normAutofit fontScale="47500" lnSpcReduction="20000"/>
          </a:bodyPr>
          <a:lstStyle/>
          <a:p>
            <a:pPr marL="0" indent="0">
              <a:lnSpc>
                <a:spcPct val="170000"/>
              </a:lnSpc>
              <a:spcBef>
                <a:spcPts val="0"/>
              </a:spcBef>
              <a:buNone/>
            </a:pPr>
            <a:r>
              <a:rPr lang="en-US" dirty="0"/>
              <a:t>[1] 	"Divorce Prediction," 30 July 2020. [Online]. Available: https://www.kaggle.com/datasets/andrewmvd/divorce-prediction.</a:t>
            </a:r>
          </a:p>
          <a:p>
            <a:pPr marL="0" indent="0">
              <a:lnSpc>
                <a:spcPct val="170000"/>
              </a:lnSpc>
              <a:spcBef>
                <a:spcPts val="0"/>
              </a:spcBef>
              <a:buNone/>
            </a:pPr>
            <a:r>
              <a:rPr lang="en-US" dirty="0"/>
              <a:t>[2] 	"The Questionnaire," The Gottman Institute, [Online]. Available: https://checkup.gottman.com/couple/questionnaire/intro. [Accessed 1 December 2022].</a:t>
            </a:r>
          </a:p>
          <a:p>
            <a:pPr marL="0" indent="0">
              <a:lnSpc>
                <a:spcPct val="170000"/>
              </a:lnSpc>
              <a:spcBef>
                <a:spcPts val="0"/>
              </a:spcBef>
              <a:buNone/>
            </a:pPr>
            <a:r>
              <a:rPr lang="en-US" dirty="0"/>
              <a:t>[3] 	"</a:t>
            </a:r>
            <a:r>
              <a:rPr lang="en-US" dirty="0" err="1"/>
              <a:t>sklearn.tree.DecisionTreeClassifier</a:t>
            </a:r>
            <a:r>
              <a:rPr lang="en-US" dirty="0"/>
              <a:t>," scikit learn, [Online]. Available: https://scikit-learn.org/stable/modules/generated/sklearn.tree.DecisionTreeClassifier.html. [Accessed 27 November 2022].</a:t>
            </a:r>
          </a:p>
          <a:p>
            <a:pPr marL="0" indent="0">
              <a:lnSpc>
                <a:spcPct val="170000"/>
              </a:lnSpc>
              <a:spcBef>
                <a:spcPts val="0"/>
              </a:spcBef>
              <a:buNone/>
            </a:pPr>
            <a:r>
              <a:rPr lang="en-US" dirty="0"/>
              <a:t>[4] 	"</a:t>
            </a:r>
            <a:r>
              <a:rPr lang="en-US" dirty="0" err="1"/>
              <a:t>sklearn.metrics.confusion_matrix</a:t>
            </a:r>
            <a:r>
              <a:rPr lang="en-US" dirty="0"/>
              <a:t>," scikit learn, [Online]. Available: https://scikit-learn.org/stable/modules/generated/sklearn.metrics.confusion_matrix.html. [Accessed 27 November 2022].</a:t>
            </a:r>
          </a:p>
          <a:p>
            <a:pPr marL="0" indent="0">
              <a:lnSpc>
                <a:spcPct val="170000"/>
              </a:lnSpc>
              <a:spcBef>
                <a:spcPts val="0"/>
              </a:spcBef>
              <a:buNone/>
            </a:pPr>
            <a:r>
              <a:rPr lang="en-US" dirty="0"/>
              <a:t>[5] 	"</a:t>
            </a:r>
            <a:r>
              <a:rPr lang="en-US" dirty="0" err="1"/>
              <a:t>pandas.Dataframe.pivot</a:t>
            </a:r>
            <a:r>
              <a:rPr lang="en-US" dirty="0"/>
              <a:t>," pandas, [Online]. Available: https://pandas.pydata.org/pandas-docs/stable/reference/api/pandas.DataFrame.pivot.html. [Accessed 27 November 2022].</a:t>
            </a:r>
          </a:p>
          <a:p>
            <a:pPr marL="0" indent="0">
              <a:lnSpc>
                <a:spcPct val="170000"/>
              </a:lnSpc>
              <a:spcBef>
                <a:spcPts val="0"/>
              </a:spcBef>
              <a:buNone/>
            </a:pPr>
            <a:r>
              <a:rPr lang="en-US" dirty="0"/>
              <a:t>[6] 	"</a:t>
            </a:r>
            <a:r>
              <a:rPr lang="en-US" dirty="0" err="1"/>
              <a:t>sklearn.linear_model.LogisticRegression</a:t>
            </a:r>
            <a:r>
              <a:rPr lang="en-US" dirty="0"/>
              <a:t>," scikit learn, [Online]. Available: https://scikit-learn.org/stable/modules/generated/sklearn.linear_model.LogisticRegression.html. [Accessed 27 November 2022].</a:t>
            </a:r>
          </a:p>
          <a:p>
            <a:pPr marL="0" indent="0">
              <a:lnSpc>
                <a:spcPct val="170000"/>
              </a:lnSpc>
              <a:spcBef>
                <a:spcPts val="0"/>
              </a:spcBef>
              <a:buNone/>
            </a:pPr>
            <a:r>
              <a:rPr lang="en-US" dirty="0"/>
              <a:t>[7] 	"</a:t>
            </a:r>
            <a:r>
              <a:rPr lang="en-US" dirty="0" err="1"/>
              <a:t>sklearn.ensemble.RandomForestClassifier</a:t>
            </a:r>
            <a:r>
              <a:rPr lang="en-US" dirty="0"/>
              <a:t>," scikit learn, [Online]. Available: https://scikit-learn.org/stable/modules/generated/sklearn.ensemble.RandomForestClassifier.html. [Accessed 27 November 2022].</a:t>
            </a:r>
          </a:p>
          <a:p>
            <a:pPr marL="0" indent="0">
              <a:lnSpc>
                <a:spcPct val="170000"/>
              </a:lnSpc>
              <a:spcBef>
                <a:spcPts val="0"/>
              </a:spcBef>
              <a:buNone/>
            </a:pPr>
            <a:r>
              <a:rPr lang="en-US" dirty="0"/>
              <a:t>[8] 	M. Waskom, "</a:t>
            </a:r>
            <a:r>
              <a:rPr lang="en-US" dirty="0" err="1"/>
              <a:t>seaborn.heatmap</a:t>
            </a:r>
            <a:r>
              <a:rPr lang="en-US" dirty="0"/>
              <a:t>," seaborn, [Online]. Available: https://seaborn.pydata.org/generated/seaborn.heatmap.html. [Accessed 27 November 2022].</a:t>
            </a:r>
          </a:p>
          <a:p>
            <a:pPr marL="0" indent="0">
              <a:lnSpc>
                <a:spcPct val="170000"/>
              </a:lnSpc>
              <a:spcBef>
                <a:spcPts val="0"/>
              </a:spcBef>
              <a:buNone/>
            </a:pPr>
            <a:r>
              <a:rPr lang="en-US" dirty="0"/>
              <a:t>[9] 	U. Malik, "Applying Filter Methods in Python for Feature Selection," Stack Abuse, 30 October 2018. [Online]. Available: https://stackabuse.com/applying-filter-methods-in-python-for-feature-selection/. [Accessed	27 November 2022].</a:t>
            </a:r>
          </a:p>
          <a:p>
            <a:pPr marL="0" indent="0">
              <a:lnSpc>
                <a:spcPct val="170000"/>
              </a:lnSpc>
              <a:spcBef>
                <a:spcPts val="0"/>
              </a:spcBef>
              <a:buNone/>
            </a:pPr>
            <a:r>
              <a:rPr lang="en-US" dirty="0"/>
              <a:t>[10] 	A. </a:t>
            </a:r>
            <a:r>
              <a:rPr lang="en-US" dirty="0" err="1"/>
              <a:t>Sheyte</a:t>
            </a:r>
            <a:r>
              <a:rPr lang="en-US" dirty="0"/>
              <a:t>, "Feature Selection with </a:t>
            </a:r>
            <a:r>
              <a:rPr lang="en-US" dirty="0" err="1"/>
              <a:t>sklearn</a:t>
            </a:r>
            <a:r>
              <a:rPr lang="en-US" dirty="0"/>
              <a:t> and Pandas," Towards Data Science, 11 February 2019. [Online]. Available: https://towardsdatascience.com/feature-selection-with-pandas-e3690ad8504b. [Accessed 27	November 2022].</a:t>
            </a:r>
          </a:p>
          <a:p>
            <a:pPr marL="0" indent="0">
              <a:lnSpc>
                <a:spcPct val="170000"/>
              </a:lnSpc>
              <a:spcBef>
                <a:spcPts val="0"/>
              </a:spcBef>
              <a:buNone/>
            </a:pPr>
            <a:r>
              <a:rPr lang="en-US" dirty="0"/>
              <a:t>[11] 	"</a:t>
            </a:r>
            <a:r>
              <a:rPr lang="en-US" dirty="0" err="1"/>
              <a:t>st.slider</a:t>
            </a:r>
            <a:r>
              <a:rPr lang="en-US" dirty="0"/>
              <a:t>," </a:t>
            </a:r>
            <a:r>
              <a:rPr lang="en-US" dirty="0" err="1"/>
              <a:t>Streamlit</a:t>
            </a:r>
            <a:r>
              <a:rPr lang="en-US" dirty="0"/>
              <a:t>, [Online]. Available: https://docs.streamlit.io/library/api-reference/widgets/st.slider. [Accessed 1 December 2022].</a:t>
            </a:r>
          </a:p>
          <a:p>
            <a:pPr marL="0" indent="0">
              <a:lnSpc>
                <a:spcPct val="170000"/>
              </a:lnSpc>
              <a:spcBef>
                <a:spcPts val="0"/>
              </a:spcBef>
              <a:buNone/>
            </a:pPr>
            <a:r>
              <a:rPr lang="en-US" dirty="0"/>
              <a:t>[12] 	"Create an app," </a:t>
            </a:r>
            <a:r>
              <a:rPr lang="en-US" dirty="0" err="1"/>
              <a:t>Streamlit</a:t>
            </a:r>
            <a:r>
              <a:rPr lang="en-US" dirty="0"/>
              <a:t>, [Online]. Available: https://docs.streamlit.io/library/get-started/create-an-app. [Accessed 1 December 2022].</a:t>
            </a:r>
          </a:p>
          <a:p>
            <a:pPr marL="0" indent="0">
              <a:lnSpc>
                <a:spcPct val="170000"/>
              </a:lnSpc>
              <a:spcBef>
                <a:spcPts val="0"/>
              </a:spcBef>
              <a:buNone/>
            </a:pPr>
            <a:r>
              <a:rPr lang="en-US" dirty="0"/>
              <a:t>[13] 	A. Ortner, "Top 10 Binary Classification Algorithms [a Beginner’s Guide]," Towards Data Science, 28 May 2022. [Online]. Available: </a:t>
            </a:r>
          </a:p>
          <a:p>
            <a:pPr marL="0" indent="0">
              <a:lnSpc>
                <a:spcPct val="170000"/>
              </a:lnSpc>
              <a:spcBef>
                <a:spcPts val="0"/>
              </a:spcBef>
              <a:buNone/>
            </a:pPr>
            <a:r>
              <a:rPr lang="en-US" dirty="0"/>
              <a:t>	https://towardsdatascience.com/top-10-binary-classification-algorithms-a-beginners-guide-feeacbd7a3e2. [Accessed 26 November 2022].</a:t>
            </a:r>
          </a:p>
          <a:p>
            <a:pPr marL="0" indent="0">
              <a:lnSpc>
                <a:spcPct val="170000"/>
              </a:lnSpc>
              <a:spcBef>
                <a:spcPts val="0"/>
              </a:spcBef>
              <a:buNone/>
            </a:pPr>
            <a:r>
              <a:rPr lang="en-US" dirty="0"/>
              <a:t>[14] 	M. Waskom, "</a:t>
            </a:r>
            <a:r>
              <a:rPr lang="en-US" dirty="0" err="1"/>
              <a:t>seaborn.countplot</a:t>
            </a:r>
            <a:r>
              <a:rPr lang="en-US" dirty="0"/>
              <a:t>," seaborn, [Online]. Available: https://seaborn.pydata.org/generated/seaborn.countplot.html. [Accessed 27 November 2022].</a:t>
            </a:r>
          </a:p>
          <a:p>
            <a:pPr marL="0" indent="0">
              <a:lnSpc>
                <a:spcPct val="170000"/>
              </a:lnSpc>
              <a:spcBef>
                <a:spcPts val="0"/>
              </a:spcBef>
              <a:buNone/>
            </a:pPr>
            <a:r>
              <a:rPr lang="en-US" dirty="0"/>
              <a:t>[15] 	S. S. </a:t>
            </a:r>
            <a:r>
              <a:rPr lang="en-US" dirty="0" err="1"/>
              <a:t>Skiena</a:t>
            </a:r>
            <a:r>
              <a:rPr lang="en-US" dirty="0"/>
              <a:t>, The Data Science Design Manual, Stony Brook: Springer International Publishing AG, 2017. </a:t>
            </a:r>
          </a:p>
          <a:p>
            <a:pPr marL="0" indent="0">
              <a:lnSpc>
                <a:spcPct val="170000"/>
              </a:lnSpc>
              <a:spcBef>
                <a:spcPts val="0"/>
              </a:spcBef>
              <a:buNone/>
            </a:pPr>
            <a:r>
              <a:rPr lang="en-US" dirty="0"/>
              <a:t>[16] 	J. </a:t>
            </a:r>
            <a:r>
              <a:rPr lang="en-US" dirty="0" err="1"/>
              <a:t>VanderPlas</a:t>
            </a:r>
            <a:r>
              <a:rPr lang="en-US" dirty="0"/>
              <a:t>, Python Data Science Handbook: Essential Tools for Working with Data, Sebastopol: O'Reilly Media, Inc., 2016. </a:t>
            </a:r>
          </a:p>
          <a:p>
            <a:pPr marL="0" indent="0">
              <a:lnSpc>
                <a:spcPct val="170000"/>
              </a:lnSpc>
              <a:spcBef>
                <a:spcPts val="0"/>
              </a:spcBef>
              <a:buNone/>
            </a:pPr>
            <a:r>
              <a:rPr lang="en-US" dirty="0"/>
              <a:t>[17]	“</a:t>
            </a:r>
            <a:r>
              <a:rPr lang="en-US" dirty="0" err="1"/>
              <a:t>ppscore</a:t>
            </a:r>
            <a:r>
              <a:rPr lang="en-US" dirty="0"/>
              <a:t> 1.3.0," </a:t>
            </a:r>
            <a:r>
              <a:rPr lang="en-US" dirty="0" err="1"/>
              <a:t>PyPI</a:t>
            </a:r>
            <a:r>
              <a:rPr lang="en-US" dirty="0"/>
              <a:t>, [Online]. Available: https://pypi.org/project/ppscore/. [Accessed 27 November 2022].</a:t>
            </a:r>
          </a:p>
          <a:p>
            <a:pPr marL="0" indent="0">
              <a:lnSpc>
                <a:spcPct val="170000"/>
              </a:lnSpc>
              <a:spcBef>
                <a:spcPts val="0"/>
              </a:spcBef>
              <a:buNone/>
            </a:pPr>
            <a:endParaRPr lang="en-US" dirty="0"/>
          </a:p>
          <a:p>
            <a:endParaRPr lang="en-US" dirty="0"/>
          </a:p>
        </p:txBody>
      </p:sp>
    </p:spTree>
    <p:extLst>
      <p:ext uri="{BB962C8B-B14F-4D97-AF65-F5344CB8AC3E}">
        <p14:creationId xmlns:p14="http://schemas.microsoft.com/office/powerpoint/2010/main" val="201755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AB5FC-8A31-E9F4-F5FC-B9008A52F95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Research Question</a:t>
            </a:r>
          </a:p>
        </p:txBody>
      </p:sp>
      <p:sp>
        <p:nvSpPr>
          <p:cNvPr id="3" name="Content Placeholder 2">
            <a:extLst>
              <a:ext uri="{FF2B5EF4-FFF2-40B4-BE49-F238E27FC236}">
                <a16:creationId xmlns:a16="http://schemas.microsoft.com/office/drawing/2014/main" id="{A1A7584A-62D0-9659-100A-4DE903717769}"/>
              </a:ext>
            </a:extLst>
          </p:cNvPr>
          <p:cNvSpPr>
            <a:spLocks noGrp="1"/>
          </p:cNvSpPr>
          <p:nvPr>
            <p:ph idx="1"/>
          </p:nvPr>
        </p:nvSpPr>
        <p:spPr>
          <a:xfrm>
            <a:off x="5591695" y="1402080"/>
            <a:ext cx="5320696" cy="4053840"/>
          </a:xfrm>
        </p:spPr>
        <p:txBody>
          <a:bodyPr anchor="ctr">
            <a:normAutofit/>
          </a:bodyPr>
          <a:lstStyle/>
          <a:p>
            <a:r>
              <a:rPr lang="en-US" sz="4000" dirty="0"/>
              <a:t>Can the outcome of a marriage be predicted by each spouse’s opinions of the state of their marriage?</a:t>
            </a:r>
          </a:p>
        </p:txBody>
      </p:sp>
    </p:spTree>
    <p:extLst>
      <p:ext uri="{BB962C8B-B14F-4D97-AF65-F5344CB8AC3E}">
        <p14:creationId xmlns:p14="http://schemas.microsoft.com/office/powerpoint/2010/main" val="395604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5CA6-1B95-52B4-206C-7E07CCF7FED7}"/>
              </a:ext>
            </a:extLst>
          </p:cNvPr>
          <p:cNvSpPr>
            <a:spLocks noGrp="1"/>
          </p:cNvSpPr>
          <p:nvPr>
            <p:ph type="title"/>
          </p:nvPr>
        </p:nvSpPr>
        <p:spPr>
          <a:xfrm>
            <a:off x="2231136" y="964691"/>
            <a:ext cx="7729728" cy="1062891"/>
          </a:xfrm>
        </p:spPr>
        <p:txBody>
          <a:bodyPr/>
          <a:lstStyle/>
          <a:p>
            <a:r>
              <a:rPr lang="en-US" dirty="0"/>
              <a:t>DATA acquisition</a:t>
            </a:r>
          </a:p>
        </p:txBody>
      </p:sp>
      <p:sp>
        <p:nvSpPr>
          <p:cNvPr id="3" name="Content Placeholder 2">
            <a:extLst>
              <a:ext uri="{FF2B5EF4-FFF2-40B4-BE49-F238E27FC236}">
                <a16:creationId xmlns:a16="http://schemas.microsoft.com/office/drawing/2014/main" id="{B64A986E-1015-F8F3-DD07-050B9D1432A6}"/>
              </a:ext>
            </a:extLst>
          </p:cNvPr>
          <p:cNvSpPr>
            <a:spLocks noGrp="1"/>
          </p:cNvSpPr>
          <p:nvPr>
            <p:ph idx="1"/>
          </p:nvPr>
        </p:nvSpPr>
        <p:spPr/>
        <p:txBody>
          <a:bodyPr>
            <a:normAutofit fontScale="92500" lnSpcReduction="10000"/>
          </a:bodyPr>
          <a:lstStyle/>
          <a:p>
            <a:r>
              <a:rPr lang="en-US" dirty="0">
                <a:hlinkClick r:id="rId2">
                  <a:extLst>
                    <a:ext uri="{A12FA001-AC4F-418D-AE19-62706E023703}">
                      <ahyp:hlinkClr xmlns:ahyp="http://schemas.microsoft.com/office/drawing/2018/hyperlinkcolor" val="tx"/>
                    </a:ext>
                  </a:extLst>
                </a:hlinkClick>
              </a:rPr>
              <a:t>https://www.kaggle.com/datasets/andrewmvd/divorce-prediction</a:t>
            </a:r>
            <a:r>
              <a:rPr lang="en-US" dirty="0"/>
              <a:t> [1]</a:t>
            </a:r>
          </a:p>
          <a:p>
            <a:r>
              <a:rPr lang="en-US" dirty="0"/>
              <a:t>54 Couples Therapy “questions” from The Gottman Institute’s Relationship Checkup Question [2]</a:t>
            </a:r>
          </a:p>
          <a:p>
            <a:r>
              <a:rPr lang="en-US" dirty="0"/>
              <a:t>Contains a column on the divorce status (TARGET)</a:t>
            </a:r>
          </a:p>
          <a:p>
            <a:pPr lvl="1"/>
            <a:r>
              <a:rPr lang="en-US" dirty="0"/>
              <a:t>No data labeling needed for target</a:t>
            </a:r>
          </a:p>
          <a:p>
            <a:r>
              <a:rPr lang="en-US" dirty="0"/>
              <a:t>All answers are whole numbers from 0 to 4</a:t>
            </a:r>
          </a:p>
          <a:p>
            <a:pPr lvl="1"/>
            <a:r>
              <a:rPr lang="en-US" dirty="0"/>
              <a:t>0 = Strongly Disagree | 2 = Neutral | 4 = Strongly Agree</a:t>
            </a:r>
          </a:p>
          <a:p>
            <a:pPr lvl="1"/>
            <a:r>
              <a:rPr lang="en-US" dirty="0"/>
              <a:t>No normalization or standardization needed</a:t>
            </a:r>
          </a:p>
          <a:p>
            <a:r>
              <a:rPr lang="en-US" dirty="0"/>
              <a:t>170 rows</a:t>
            </a:r>
          </a:p>
          <a:p>
            <a:endParaRPr lang="en-US" dirty="0"/>
          </a:p>
        </p:txBody>
      </p:sp>
    </p:spTree>
    <p:extLst>
      <p:ext uri="{BB962C8B-B14F-4D97-AF65-F5344CB8AC3E}">
        <p14:creationId xmlns:p14="http://schemas.microsoft.com/office/powerpoint/2010/main" val="209709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48CAAC9F-A8C8-CFCB-FE44-0CC890EA6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472" y="-584"/>
            <a:ext cx="5500208" cy="6858000"/>
          </a:xfrm>
          <a:prstGeom prst="rect">
            <a:avLst/>
          </a:prstGeom>
        </p:spPr>
      </p:pic>
      <p:pic>
        <p:nvPicPr>
          <p:cNvPr id="18" name="Picture 17" descr="Text&#10;&#10;Description automatically generated">
            <a:extLst>
              <a:ext uri="{FF2B5EF4-FFF2-40B4-BE49-F238E27FC236}">
                <a16:creationId xmlns:a16="http://schemas.microsoft.com/office/drawing/2014/main" id="{73F99BB7-4054-FF4C-F683-D0679B953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680" y="-584"/>
            <a:ext cx="4465320" cy="6869225"/>
          </a:xfrm>
          <a:prstGeom prst="rect">
            <a:avLst/>
          </a:prstGeom>
        </p:spPr>
      </p:pic>
      <p:sp>
        <p:nvSpPr>
          <p:cNvPr id="21" name="TextBox 20">
            <a:extLst>
              <a:ext uri="{FF2B5EF4-FFF2-40B4-BE49-F238E27FC236}">
                <a16:creationId xmlns:a16="http://schemas.microsoft.com/office/drawing/2014/main" id="{A8944A85-1F86-1C9E-A351-B160F79E96AE}"/>
              </a:ext>
            </a:extLst>
          </p:cNvPr>
          <p:cNvSpPr txBox="1"/>
          <p:nvPr/>
        </p:nvSpPr>
        <p:spPr>
          <a:xfrm>
            <a:off x="89313" y="1009784"/>
            <a:ext cx="2226472" cy="6555641"/>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Too many questions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Poorly translated from Turkish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Will need to find better translation after feature selection</a:t>
            </a:r>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endParaRPr lang="en-US" sz="1800" dirty="0"/>
          </a:p>
          <a:p>
            <a:endParaRPr lang="en-US" dirty="0"/>
          </a:p>
        </p:txBody>
      </p:sp>
      <p:pic>
        <p:nvPicPr>
          <p:cNvPr id="24" name="Picture 23">
            <a:extLst>
              <a:ext uri="{FF2B5EF4-FFF2-40B4-BE49-F238E27FC236}">
                <a16:creationId xmlns:a16="http://schemas.microsoft.com/office/drawing/2014/main" id="{3DFAF188-CE3E-0C5D-CF67-22375F6EFDF3}"/>
              </a:ext>
            </a:extLst>
          </p:cNvPr>
          <p:cNvPicPr>
            <a:picLocks noChangeAspect="1"/>
          </p:cNvPicPr>
          <p:nvPr/>
        </p:nvPicPr>
        <p:blipFill>
          <a:blip r:embed="rId4"/>
          <a:stretch>
            <a:fillRect/>
          </a:stretch>
        </p:blipFill>
        <p:spPr>
          <a:xfrm>
            <a:off x="89313" y="400961"/>
            <a:ext cx="2067339" cy="822183"/>
          </a:xfrm>
          <a:prstGeom prst="rect">
            <a:avLst/>
          </a:prstGeom>
        </p:spPr>
      </p:pic>
    </p:spTree>
    <p:extLst>
      <p:ext uri="{BB962C8B-B14F-4D97-AF65-F5344CB8AC3E}">
        <p14:creationId xmlns:p14="http://schemas.microsoft.com/office/powerpoint/2010/main" val="132854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65CA6-1B95-52B4-206C-7E07CCF7FED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Data Cleaning</a:t>
            </a:r>
          </a:p>
        </p:txBody>
      </p:sp>
      <p:pic>
        <p:nvPicPr>
          <p:cNvPr id="7" name="Content Placeholder 6" descr="A picture containing text&#10;&#10;Description automatically generated">
            <a:extLst>
              <a:ext uri="{FF2B5EF4-FFF2-40B4-BE49-F238E27FC236}">
                <a16:creationId xmlns:a16="http://schemas.microsoft.com/office/drawing/2014/main" id="{B6589EEB-CBAD-0531-3DE2-E3D7D3869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7868" y="1097280"/>
            <a:ext cx="5687544" cy="1834232"/>
          </a:xfrm>
          <a:prstGeom prst="rect">
            <a:avLst/>
          </a:prstGeom>
        </p:spPr>
      </p:pic>
      <p:pic>
        <p:nvPicPr>
          <p:cNvPr id="11" name="Picture 10" descr="Text&#10;&#10;Description automatically generated">
            <a:extLst>
              <a:ext uri="{FF2B5EF4-FFF2-40B4-BE49-F238E27FC236}">
                <a16:creationId xmlns:a16="http://schemas.microsoft.com/office/drawing/2014/main" id="{D11FEA9B-25C4-BCD2-DDF5-F74E6C2B6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19" y="1026498"/>
            <a:ext cx="5324514" cy="1905014"/>
          </a:xfrm>
          <a:prstGeom prst="rect">
            <a:avLst/>
          </a:prstGeom>
        </p:spPr>
      </p:pic>
    </p:spTree>
    <p:extLst>
      <p:ext uri="{BB962C8B-B14F-4D97-AF65-F5344CB8AC3E}">
        <p14:creationId xmlns:p14="http://schemas.microsoft.com/office/powerpoint/2010/main" val="322241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81C06-0040-0F95-764C-805E6B676589}"/>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Balanced Classes</a:t>
            </a:r>
          </a:p>
        </p:txBody>
      </p:sp>
      <p:pic>
        <p:nvPicPr>
          <p:cNvPr id="5" name="Content Placeholder 4" descr="Chart, bar chart&#10;&#10;Description automatically generated">
            <a:extLst>
              <a:ext uri="{FF2B5EF4-FFF2-40B4-BE49-F238E27FC236}">
                <a16:creationId xmlns:a16="http://schemas.microsoft.com/office/drawing/2014/main" id="{872A847D-7437-1458-5CE5-C3D343B54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5148" y="643467"/>
            <a:ext cx="6095998" cy="5410199"/>
          </a:xfrm>
          <a:prstGeom prst="rect">
            <a:avLst/>
          </a:prstGeom>
        </p:spPr>
      </p:pic>
    </p:spTree>
    <p:extLst>
      <p:ext uri="{BB962C8B-B14F-4D97-AF65-F5344CB8AC3E}">
        <p14:creationId xmlns:p14="http://schemas.microsoft.com/office/powerpoint/2010/main" val="367083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AAFA-C1B7-2C23-8496-C632C7E0F00A}"/>
              </a:ext>
            </a:extLst>
          </p:cNvPr>
          <p:cNvSpPr>
            <a:spLocks noGrp="1"/>
          </p:cNvSpPr>
          <p:nvPr>
            <p:ph type="title"/>
          </p:nvPr>
        </p:nvSpPr>
        <p:spPr>
          <a:xfrm>
            <a:off x="2231136" y="189546"/>
            <a:ext cx="7729728" cy="1188720"/>
          </a:xfrm>
          <a:ln>
            <a:solidFill>
              <a:srgbClr val="404040"/>
            </a:solidFill>
          </a:ln>
        </p:spPr>
        <p:txBody>
          <a:bodyPr vert="horz" lIns="182880" tIns="182880" rIns="182880" bIns="182880" rtlCol="0" anchor="ctr">
            <a:normAutofit/>
          </a:bodyPr>
          <a:lstStyle/>
          <a:p>
            <a:r>
              <a:rPr lang="en-US" dirty="0"/>
              <a:t>Feature Selection</a:t>
            </a:r>
          </a:p>
        </p:txBody>
      </p:sp>
      <p:pic>
        <p:nvPicPr>
          <p:cNvPr id="5" name="Content Placeholder 4" descr="Graphical user interface, chart&#10;&#10;Description automatically generated with medium confidence">
            <a:extLst>
              <a:ext uri="{FF2B5EF4-FFF2-40B4-BE49-F238E27FC236}">
                <a16:creationId xmlns:a16="http://schemas.microsoft.com/office/drawing/2014/main" id="{C89B3C4D-7F1E-4F63-6A94-36350F3C8C0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16280" y="2663035"/>
            <a:ext cx="10759440" cy="4059140"/>
          </a:xfrm>
          <a:prstGeom prst="rect">
            <a:avLst/>
          </a:prstGeom>
        </p:spPr>
      </p:pic>
      <p:pic>
        <p:nvPicPr>
          <p:cNvPr id="7" name="Picture 6" descr="A picture containing scatter chart&#10;&#10;Description automatically generated">
            <a:extLst>
              <a:ext uri="{FF2B5EF4-FFF2-40B4-BE49-F238E27FC236}">
                <a16:creationId xmlns:a16="http://schemas.microsoft.com/office/drawing/2014/main" id="{A44CADBA-4A9A-4C51-9DA4-636DCF180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430" y="1542016"/>
            <a:ext cx="7177140" cy="957269"/>
          </a:xfrm>
          <a:prstGeom prst="rect">
            <a:avLst/>
          </a:prstGeom>
        </p:spPr>
      </p:pic>
    </p:spTree>
    <p:extLst>
      <p:ext uri="{BB962C8B-B14F-4D97-AF65-F5344CB8AC3E}">
        <p14:creationId xmlns:p14="http://schemas.microsoft.com/office/powerpoint/2010/main" val="422121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AAFA-C1B7-2C23-8496-C632C7E0F00A}"/>
              </a:ext>
            </a:extLst>
          </p:cNvPr>
          <p:cNvSpPr>
            <a:spLocks noGrp="1"/>
          </p:cNvSpPr>
          <p:nvPr>
            <p:ph type="title"/>
          </p:nvPr>
        </p:nvSpPr>
        <p:spPr>
          <a:xfrm>
            <a:off x="799539" y="1693667"/>
            <a:ext cx="4486656" cy="1141497"/>
          </a:xfrm>
          <a:ln>
            <a:solidFill>
              <a:srgbClr val="404040"/>
            </a:solidFill>
          </a:ln>
        </p:spPr>
        <p:txBody>
          <a:bodyPr vert="horz" lIns="182880" tIns="182880" rIns="182880" bIns="182880" rtlCol="0" anchor="ctr">
            <a:normAutofit/>
          </a:bodyPr>
          <a:lstStyle/>
          <a:p>
            <a:r>
              <a:rPr lang="en-US" dirty="0"/>
              <a:t>Feature Selection</a:t>
            </a:r>
          </a:p>
        </p:txBody>
      </p:sp>
      <p:sp>
        <p:nvSpPr>
          <p:cNvPr id="9" name="Text Placeholder 8">
            <a:extLst>
              <a:ext uri="{FF2B5EF4-FFF2-40B4-BE49-F238E27FC236}">
                <a16:creationId xmlns:a16="http://schemas.microsoft.com/office/drawing/2014/main" id="{F18EA30D-5497-10FA-1BE6-DDD1CA416A30}"/>
              </a:ext>
            </a:extLst>
          </p:cNvPr>
          <p:cNvSpPr>
            <a:spLocks noGrp="1"/>
          </p:cNvSpPr>
          <p:nvPr>
            <p:ph type="body" sz="half" idx="2"/>
          </p:nvPr>
        </p:nvSpPr>
        <p:spPr/>
        <p:txBody>
          <a:bodyPr/>
          <a:lstStyle/>
          <a:p>
            <a:endParaRPr lang="en-US"/>
          </a:p>
        </p:txBody>
      </p:sp>
      <p:pic>
        <p:nvPicPr>
          <p:cNvPr id="4" name="Picture 3" descr="Text&#10;&#10;Description automatically generated with medium confidence">
            <a:extLst>
              <a:ext uri="{FF2B5EF4-FFF2-40B4-BE49-F238E27FC236}">
                <a16:creationId xmlns:a16="http://schemas.microsoft.com/office/drawing/2014/main" id="{5E87CAAA-B06F-1DE9-6C4E-674E4FDCB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672" y="3703587"/>
            <a:ext cx="4491789" cy="1325613"/>
          </a:xfrm>
          <a:prstGeom prst="rect">
            <a:avLst/>
          </a:prstGeom>
        </p:spPr>
      </p:pic>
      <p:sp>
        <p:nvSpPr>
          <p:cNvPr id="11" name="Rectangle 1">
            <a:extLst>
              <a:ext uri="{FF2B5EF4-FFF2-40B4-BE49-F238E27FC236}">
                <a16:creationId xmlns:a16="http://schemas.microsoft.com/office/drawing/2014/main" id="{4C46DF18-D2F5-3CE7-A5CC-D0E7275C3565}"/>
              </a:ext>
            </a:extLst>
          </p:cNvPr>
          <p:cNvSpPr>
            <a:spLocks noGrp="1" noChangeArrowheads="1"/>
          </p:cNvSpPr>
          <p:nvPr>
            <p:ph idx="1"/>
          </p:nvPr>
        </p:nvSpPr>
        <p:spPr bwMode="auto">
          <a:xfrm>
            <a:off x="6736082" y="520514"/>
            <a:ext cx="4940662"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Q1 0.861324 Q2 0.820774 Q3 0.806709 Q4 0.819583 Q5 0.893180 Q6 0.420913 Q7 0.544835 Q8 0.869569 Q9 0.912368 Q10 0.834897Q11 0.918386 Q12 0.868983 Q13 0.844743 Q14 0.864316 Q15 0.901220 Q16 0.886260 Q17 0.929346 Q18 0.923208 Q19 0.928627 Q20 0.907008 Q21 0.864519 Q22 0.825938 Q23 0.837504 Q24 0.839392 Q25 0.857052 Q26 0.872868 Q27 0.869788 Q28 0.846606 Q29 0.892954 Q30 0.874531 Q31 0.792607 Q32 0.829056 Q33 0.861328 Q34 0.835167 Q35 0.862624 Q36 0.886497 Q37 0.863597 Q38 0.883311 Q39 0.896180 Q40 0.938684 Q41 0.894356 Q42 0.739629 Q43 0.566242 Q44 0.847336 Q45 0.546450 Q46 0.443465 Q47 0.656409 Q48 0.619830 Q49 0.740704 Q50 0.755248 Q51 0.692681 Q52 0.651478 Q53 0.711176 Q54 0.806765 Divorce 1.000000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Name: Divorce, </a:t>
            </a:r>
            <a:r>
              <a:rPr kumimoji="0" lang="en-US" altLang="en-US" sz="1400" b="0" i="0" u="none" strike="noStrike" cap="none" normalizeH="0" baseline="0" dirty="0" err="1">
                <a:ln>
                  <a:noFill/>
                </a:ln>
                <a:solidFill>
                  <a:srgbClr val="000000"/>
                </a:solidFill>
                <a:effectLst/>
                <a:latin typeface="Courier New" panose="02070309020205020404" pitchFamily="49" charset="0"/>
              </a:rPr>
              <a:t>dtype</a:t>
            </a:r>
            <a:r>
              <a:rPr kumimoji="0" lang="en-US" altLang="en-US" sz="1400" b="0" i="0" u="none" strike="noStrike" cap="none" normalizeH="0" baseline="0" dirty="0">
                <a:ln>
                  <a:noFill/>
                </a:ln>
                <a:solidFill>
                  <a:srgbClr val="000000"/>
                </a:solidFill>
                <a:effectLst/>
                <a:latin typeface="Courier New" panose="02070309020205020404" pitchFamily="49" charset="0"/>
              </a:rPr>
              <a:t>: float64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y Divorce 1.000000 Q17 0.732409 Q18 0.738460 Q19 0.752193 Q20 0.701421 Q29 0.709154 Q36 0.704117 Q40 0.728373 Q5 0.728786 Q9 0.751241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Name: Divorce, </a:t>
            </a:r>
            <a:r>
              <a:rPr kumimoji="0" lang="en-US" altLang="en-US" sz="1400" b="0" i="0" u="none" strike="noStrike" cap="none" normalizeH="0" baseline="0" dirty="0" err="1">
                <a:ln>
                  <a:noFill/>
                </a:ln>
                <a:solidFill>
                  <a:srgbClr val="000000"/>
                </a:solidFill>
                <a:effectLst/>
                <a:latin typeface="Courier New" panose="02070309020205020404" pitchFamily="49" charset="0"/>
              </a:rPr>
              <a:t>dtype</a:t>
            </a:r>
            <a:r>
              <a:rPr kumimoji="0" lang="en-US" altLang="en-US" sz="1400" b="0" i="0" u="none" strike="noStrike" cap="none" normalizeH="0" baseline="0" dirty="0">
                <a:ln>
                  <a:noFill/>
                </a:ln>
                <a:solidFill>
                  <a:srgbClr val="000000"/>
                </a:solidFill>
                <a:effectLst/>
                <a:latin typeface="Courier New" panose="02070309020205020404" pitchFamily="49" charset="0"/>
              </a:rPr>
              <a:t>: float64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urier New" panose="02070309020205020404" pitchFamily="49" charset="0"/>
              </a:rPr>
              <a:t>['Divorce', 'Q17', 'Q18', 'Q19', 'Q20', 'Q29', 'Q36', 'Q40', 'Q5', 'Q9']</a:t>
            </a:r>
            <a:r>
              <a:rPr kumimoji="0" lang="en-US" altLang="en-US" sz="1000" b="0" i="0" u="none" strike="noStrike" cap="none" normalizeH="0" baseline="0" dirty="0">
                <a:ln>
                  <a:noFill/>
                </a:ln>
                <a:solidFill>
                  <a:schemeClr val="tx1"/>
                </a:solidFill>
                <a:effectLst/>
                <a:highlight>
                  <a:srgbClr val="FFFF00"/>
                </a:highlight>
              </a:rPr>
              <a:t> </a:t>
            </a:r>
            <a:endParaRPr kumimoji="0" lang="en-US" altLang="en-US" sz="32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3600054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2817</TotalTime>
  <Words>1353</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Gill Sans MT</vt:lpstr>
      <vt:lpstr>Parcel</vt:lpstr>
      <vt:lpstr>CS 451: couples Therapy Divorce Predictions</vt:lpstr>
      <vt:lpstr>Why Divorce?</vt:lpstr>
      <vt:lpstr>Research Question</vt:lpstr>
      <vt:lpstr>DATA acquisition</vt:lpstr>
      <vt:lpstr>PowerPoint Presentation</vt:lpstr>
      <vt:lpstr>Data Cleaning</vt:lpstr>
      <vt:lpstr>Balanced Classes</vt:lpstr>
      <vt:lpstr>Feature Selection</vt:lpstr>
      <vt:lpstr>Feature Selection</vt:lpstr>
      <vt:lpstr>Feature Selection</vt:lpstr>
      <vt:lpstr>FEATURE selection</vt:lpstr>
      <vt:lpstr>Re-translaTing Our Features</vt:lpstr>
      <vt:lpstr>Model TraininG</vt:lpstr>
      <vt:lpstr>Model 1: Logistic Regression</vt:lpstr>
      <vt:lpstr>Model Evaluation</vt:lpstr>
      <vt:lpstr>Model 1 Confusion Matrix</vt:lpstr>
      <vt:lpstr>Model 2: DECISION Tree Classifier</vt:lpstr>
      <vt:lpstr>Model 2: DECISION Tree Classifier</vt:lpstr>
      <vt:lpstr>Model 2 Confusion Matrix</vt:lpstr>
      <vt:lpstr>Model 3: RANDOM FOREST Classifier</vt:lpstr>
      <vt:lpstr>Model 3 Confusion Matrix</vt:lpstr>
      <vt:lpstr>Streamlit Model</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451: couples Therapy Divorce Predictions</dc:title>
  <dc:creator>Zach Stiles</dc:creator>
  <cp:lastModifiedBy>Zach Stiles</cp:lastModifiedBy>
  <cp:revision>1</cp:revision>
  <dcterms:created xsi:type="dcterms:W3CDTF">2022-12-02T23:06:48Z</dcterms:created>
  <dcterms:modified xsi:type="dcterms:W3CDTF">2022-12-05T20:28:47Z</dcterms:modified>
</cp:coreProperties>
</file>