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77" r:id="rId3"/>
    <p:sldId id="270" r:id="rId4"/>
    <p:sldId id="281" r:id="rId5"/>
    <p:sldId id="280" r:id="rId6"/>
    <p:sldId id="260" r:id="rId7"/>
    <p:sldId id="276" r:id="rId8"/>
    <p:sldId id="257" r:id="rId9"/>
    <p:sldId id="279" r:id="rId10"/>
    <p:sldId id="284" r:id="rId11"/>
    <p:sldId id="288" r:id="rId12"/>
    <p:sldId id="285" r:id="rId13"/>
    <p:sldId id="286" r:id="rId14"/>
    <p:sldId id="261" r:id="rId15"/>
    <p:sldId id="283" r:id="rId16"/>
    <p:sldId id="287" r:id="rId17"/>
  </p:sldIdLst>
  <p:sldSz cx="10696575" cy="7562850"/>
  <p:notesSz cx="7562850" cy="10696575"/>
  <p:embeddedFontLst>
    <p:embeddedFont>
      <p:font typeface="KoPub돋움체 Medium" panose="00000600000000000000" pitchFamily="2" charset="-127"/>
      <p:regular r:id="rId19"/>
    </p:embeddedFont>
    <p:embeddedFont>
      <p:font typeface="KoPub바탕체 Light" panose="00000300000000000000" pitchFamily="2" charset="-127"/>
      <p:regular r:id="rId20"/>
    </p:embeddedFont>
    <p:embeddedFont>
      <p:font typeface="KoPub바탕체 Medium" panose="00000600000000000000" pitchFamily="2" charset="-127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KoPub돋움체 Bold" panose="00000800000000000000" pitchFamily="2" charset="-127"/>
      <p:bold r:id="rId26"/>
    </p:embeddedFont>
    <p:embeddedFont>
      <p:font typeface="KoPub돋움체 Light" panose="00000300000000000000" pitchFamily="2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336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B09C7-2993-448C-B188-8F11E0962755}" v="444" dt="2022-12-22T14:24:58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0" autoAdjust="0"/>
    <p:restoredTop sz="85390" autoAdjust="0"/>
  </p:normalViewPr>
  <p:slideViewPr>
    <p:cSldViewPr>
      <p:cViewPr>
        <p:scale>
          <a:sx n="66" d="100"/>
          <a:sy n="66" d="100"/>
        </p:scale>
        <p:origin x="1594" y="43"/>
      </p:cViewPr>
      <p:guideLst>
        <p:guide orient="horz" pos="2382"/>
        <p:guide pos="336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394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Ryein" userId="dfeadb9f706589c6" providerId="LiveId" clId="{126B09C7-2993-448C-B188-8F11E0962755}"/>
    <pc:docChg chg="undo redo custSel addSld delSld modSld sldOrd addMainMaster delMainMaster">
      <pc:chgData name="Kim Ryein" userId="dfeadb9f706589c6" providerId="LiveId" clId="{126B09C7-2993-448C-B188-8F11E0962755}" dt="2022-12-22T14:25:01.956" v="4283" actId="1036"/>
      <pc:docMkLst>
        <pc:docMk/>
      </pc:docMkLst>
      <pc:sldChg chg="addSp delSp modSp mod modTransition modNotesTx">
        <pc:chgData name="Kim Ryein" userId="dfeadb9f706589c6" providerId="LiveId" clId="{126B09C7-2993-448C-B188-8F11E0962755}" dt="2022-12-22T13:49:59.758" v="4258"/>
        <pc:sldMkLst>
          <pc:docMk/>
          <pc:sldMk cId="0" sldId="256"/>
        </pc:sldMkLst>
        <pc:spChg chg="add del mod">
          <ac:chgData name="Kim Ryein" userId="dfeadb9f706589c6" providerId="LiveId" clId="{126B09C7-2993-448C-B188-8F11E0962755}" dt="2022-12-22T05:10:14.393" v="1364" actId="478"/>
          <ac:spMkLst>
            <pc:docMk/>
            <pc:sldMk cId="0" sldId="256"/>
            <ac:spMk id="2" creationId="{CC7FB764-F0E2-5C02-BA3A-01D1A2421A2F}"/>
          </ac:spMkLst>
        </pc:spChg>
        <pc:spChg chg="add mod">
          <ac:chgData name="Kim Ryein" userId="dfeadb9f706589c6" providerId="LiveId" clId="{126B09C7-2993-448C-B188-8F11E0962755}" dt="2022-12-22T05:11:11.973" v="1448" actId="1037"/>
          <ac:spMkLst>
            <pc:docMk/>
            <pc:sldMk cId="0" sldId="256"/>
            <ac:spMk id="3" creationId="{C5904786-E8A4-F31B-B307-DE5A0D792FD7}"/>
          </ac:spMkLst>
        </pc:spChg>
        <pc:spChg chg="mod">
          <ac:chgData name="Kim Ryein" userId="dfeadb9f706589c6" providerId="LiveId" clId="{126B09C7-2993-448C-B188-8F11E0962755}" dt="2022-12-22T05:10:07.204" v="1362" actId="14100"/>
          <ac:spMkLst>
            <pc:docMk/>
            <pc:sldMk cId="0" sldId="256"/>
            <ac:spMk id="5" creationId="{00000000-0000-0000-0000-000000000000}"/>
          </ac:spMkLst>
        </pc:spChg>
        <pc:spChg chg="mod">
          <ac:chgData name="Kim Ryein" userId="dfeadb9f706589c6" providerId="LiveId" clId="{126B09C7-2993-448C-B188-8F11E0962755}" dt="2022-12-22T05:11:27.215" v="1453" actId="404"/>
          <ac:spMkLst>
            <pc:docMk/>
            <pc:sldMk cId="0" sldId="256"/>
            <ac:spMk id="6" creationId="{00000000-0000-0000-0000-000000000000}"/>
          </ac:spMkLst>
        </pc:spChg>
      </pc:sldChg>
      <pc:sldChg chg="addSp delSp modSp mod ord modTransition">
        <pc:chgData name="Kim Ryein" userId="dfeadb9f706589c6" providerId="LiveId" clId="{126B09C7-2993-448C-B188-8F11E0962755}" dt="2022-12-22T13:49:59.758" v="4258"/>
        <pc:sldMkLst>
          <pc:docMk/>
          <pc:sldMk cId="2771744767" sldId="257"/>
        </pc:sldMkLst>
        <pc:graphicFrameChg chg="add mod modGraphic">
          <ac:chgData name="Kim Ryein" userId="dfeadb9f706589c6" providerId="LiveId" clId="{126B09C7-2993-448C-B188-8F11E0962755}" dt="2022-12-22T10:24:37.524" v="2600" actId="2711"/>
          <ac:graphicFrameMkLst>
            <pc:docMk/>
            <pc:sldMk cId="2771744767" sldId="257"/>
            <ac:graphicFrameMk id="2" creationId="{FD3B2B82-F29F-5436-AB02-1CE789C79385}"/>
          </ac:graphicFrameMkLst>
        </pc:graphicFrameChg>
        <pc:picChg chg="del">
          <ac:chgData name="Kim Ryein" userId="dfeadb9f706589c6" providerId="LiveId" clId="{126B09C7-2993-448C-B188-8F11E0962755}" dt="2022-12-22T10:00:39.673" v="2128" actId="478"/>
          <ac:picMkLst>
            <pc:docMk/>
            <pc:sldMk cId="2771744767" sldId="257"/>
            <ac:picMk id="9" creationId="{930E8DD5-0728-7753-2085-0924DA9A281C}"/>
          </ac:picMkLst>
        </pc:picChg>
      </pc:sldChg>
      <pc:sldChg chg="del">
        <pc:chgData name="Kim Ryein" userId="dfeadb9f706589c6" providerId="LiveId" clId="{126B09C7-2993-448C-B188-8F11E0962755}" dt="2022-12-22T11:51:09.407" v="3009" actId="47"/>
        <pc:sldMkLst>
          <pc:docMk/>
          <pc:sldMk cId="4182598576" sldId="258"/>
        </pc:sldMkLst>
      </pc:sldChg>
      <pc:sldChg chg="delSp del mod">
        <pc:chgData name="Kim Ryein" userId="dfeadb9f706589c6" providerId="LiveId" clId="{126B09C7-2993-448C-B188-8F11E0962755}" dt="2022-12-22T10:36:34.154" v="2949" actId="2696"/>
        <pc:sldMkLst>
          <pc:docMk/>
          <pc:sldMk cId="2607017896" sldId="259"/>
        </pc:sldMkLst>
        <pc:grpChg chg="del">
          <ac:chgData name="Kim Ryein" userId="dfeadb9f706589c6" providerId="LiveId" clId="{126B09C7-2993-448C-B188-8F11E0962755}" dt="2022-12-22T10:35:45.178" v="2930" actId="21"/>
          <ac:grpSpMkLst>
            <pc:docMk/>
            <pc:sldMk cId="2607017896" sldId="259"/>
            <ac:grpSpMk id="18" creationId="{42C8677D-ABC0-1296-EF0D-78EA92F60179}"/>
          </ac:grpSpMkLst>
        </pc:grpChg>
      </pc:sldChg>
      <pc:sldChg chg="addSp delSp modSp mod modTransition">
        <pc:chgData name="Kim Ryein" userId="dfeadb9f706589c6" providerId="LiveId" clId="{126B09C7-2993-448C-B188-8F11E0962755}" dt="2022-12-22T13:49:59.758" v="4258"/>
        <pc:sldMkLst>
          <pc:docMk/>
          <pc:sldMk cId="3408755734" sldId="260"/>
        </pc:sldMkLst>
        <pc:grpChg chg="add mod">
          <ac:chgData name="Kim Ryein" userId="dfeadb9f706589c6" providerId="LiveId" clId="{126B09C7-2993-448C-B188-8F11E0962755}" dt="2022-12-22T10:37:04.363" v="2967" actId="1036"/>
          <ac:grpSpMkLst>
            <pc:docMk/>
            <pc:sldMk cId="3408755734" sldId="260"/>
            <ac:grpSpMk id="4" creationId="{6CBD5F4E-EF3A-FD98-8FCC-EFACB650682D}"/>
          </ac:grpSpMkLst>
        </pc:grpChg>
        <pc:picChg chg="add del mod">
          <ac:chgData name="Kim Ryein" userId="dfeadb9f706589c6" providerId="LiveId" clId="{126B09C7-2993-448C-B188-8F11E0962755}" dt="2022-12-22T10:36:46.894" v="2955" actId="478"/>
          <ac:picMkLst>
            <pc:docMk/>
            <pc:sldMk cId="3408755734" sldId="260"/>
            <ac:picMk id="2" creationId="{138327AA-02CB-9734-44A7-C1277E23BC75}"/>
          </ac:picMkLst>
        </pc:picChg>
        <pc:picChg chg="add mod">
          <ac:chgData name="Kim Ryein" userId="dfeadb9f706589c6" providerId="LiveId" clId="{126B09C7-2993-448C-B188-8F11E0962755}" dt="2022-12-22T10:37:01.175" v="2959" actId="164"/>
          <ac:picMkLst>
            <pc:docMk/>
            <pc:sldMk cId="3408755734" sldId="260"/>
            <ac:picMk id="3" creationId="{B5330D12-E8F4-2CAC-6EE9-24551C69EE49}"/>
          </ac:picMkLst>
        </pc:picChg>
        <pc:picChg chg="mod">
          <ac:chgData name="Kim Ryein" userId="dfeadb9f706589c6" providerId="LiveId" clId="{126B09C7-2993-448C-B188-8F11E0962755}" dt="2022-12-22T10:37:01.175" v="2959" actId="164"/>
          <ac:picMkLst>
            <pc:docMk/>
            <pc:sldMk cId="3408755734" sldId="260"/>
            <ac:picMk id="9" creationId="{930E8DD5-0728-7753-2085-0924DA9A281C}"/>
          </ac:picMkLst>
        </pc:picChg>
      </pc:sldChg>
      <pc:sldChg chg="addSp delSp modSp mod modTransition modNotesTx">
        <pc:chgData name="Kim Ryein" userId="dfeadb9f706589c6" providerId="LiveId" clId="{126B09C7-2993-448C-B188-8F11E0962755}" dt="2022-12-22T13:49:59.758" v="4258"/>
        <pc:sldMkLst>
          <pc:docMk/>
          <pc:sldMk cId="507291888" sldId="261"/>
        </pc:sldMkLst>
        <pc:spChg chg="del">
          <ac:chgData name="Kim Ryein" userId="dfeadb9f706589c6" providerId="LiveId" clId="{126B09C7-2993-448C-B188-8F11E0962755}" dt="2022-12-22T11:45:22.575" v="2997" actId="478"/>
          <ac:spMkLst>
            <pc:docMk/>
            <pc:sldMk cId="507291888" sldId="261"/>
            <ac:spMk id="9" creationId="{3498CE69-D96E-E248-E992-A38A9EF068C5}"/>
          </ac:spMkLst>
        </pc:spChg>
        <pc:spChg chg="del">
          <ac:chgData name="Kim Ryein" userId="dfeadb9f706589c6" providerId="LiveId" clId="{126B09C7-2993-448C-B188-8F11E0962755}" dt="2022-12-22T11:45:22.575" v="2997" actId="478"/>
          <ac:spMkLst>
            <pc:docMk/>
            <pc:sldMk cId="507291888" sldId="261"/>
            <ac:spMk id="10" creationId="{4405D853-6C31-881B-D9CC-3CD19C63701F}"/>
          </ac:spMkLst>
        </pc:spChg>
        <pc:grpChg chg="add del mod">
          <ac:chgData name="Kim Ryein" userId="dfeadb9f706589c6" providerId="LiveId" clId="{126B09C7-2993-448C-B188-8F11E0962755}" dt="2022-12-22T13:48:50.673" v="4232" actId="165"/>
          <ac:grpSpMkLst>
            <pc:docMk/>
            <pc:sldMk cId="507291888" sldId="261"/>
            <ac:grpSpMk id="12" creationId="{5EE48030-A2F6-2892-DA97-AE9708056399}"/>
          </ac:grpSpMkLst>
        </pc:grpChg>
        <pc:grpChg chg="add mod">
          <ac:chgData name="Kim Ryein" userId="dfeadb9f706589c6" providerId="LiveId" clId="{126B09C7-2993-448C-B188-8F11E0962755}" dt="2022-12-22T13:49:03.104" v="4254" actId="1036"/>
          <ac:grpSpMkLst>
            <pc:docMk/>
            <pc:sldMk cId="507291888" sldId="261"/>
            <ac:grpSpMk id="15" creationId="{17199C92-4278-0185-46F7-0013504E70E9}"/>
          </ac:grpSpMkLst>
        </pc:grpChg>
        <pc:picChg chg="add del">
          <ac:chgData name="Kim Ryein" userId="dfeadb9f706589c6" providerId="LiveId" clId="{126B09C7-2993-448C-B188-8F11E0962755}" dt="2022-12-22T11:45:20.507" v="2996" actId="22"/>
          <ac:picMkLst>
            <pc:docMk/>
            <pc:sldMk cId="507291888" sldId="261"/>
            <ac:picMk id="3" creationId="{3C9CAA0E-ECE7-80EE-4B29-2D3A47AE4F3F}"/>
          </ac:picMkLst>
        </pc:picChg>
        <pc:picChg chg="add del">
          <ac:chgData name="Kim Ryein" userId="dfeadb9f706589c6" providerId="LiveId" clId="{126B09C7-2993-448C-B188-8F11E0962755}" dt="2022-12-22T11:45:15.236" v="2994" actId="478"/>
          <ac:picMkLst>
            <pc:docMk/>
            <pc:sldMk cId="507291888" sldId="261"/>
            <ac:picMk id="5" creationId="{D32AF7A6-7E77-7CC1-DEB0-D9A470D9D21D}"/>
          </ac:picMkLst>
        </pc:picChg>
        <pc:picChg chg="add del mod topLvl">
          <ac:chgData name="Kim Ryein" userId="dfeadb9f706589c6" providerId="LiveId" clId="{126B09C7-2993-448C-B188-8F11E0962755}" dt="2022-12-22T13:48:52.698" v="4233" actId="478"/>
          <ac:picMkLst>
            <pc:docMk/>
            <pc:sldMk cId="507291888" sldId="261"/>
            <ac:picMk id="6" creationId="{958F838A-1933-579F-4CFD-1CF401DC88A6}"/>
          </ac:picMkLst>
        </pc:picChg>
        <pc:picChg chg="add del">
          <ac:chgData name="Kim Ryein" userId="dfeadb9f706589c6" providerId="LiveId" clId="{126B09C7-2993-448C-B188-8F11E0962755}" dt="2022-12-22T11:45:15.236" v="2994" actId="478"/>
          <ac:picMkLst>
            <pc:docMk/>
            <pc:sldMk cId="507291888" sldId="261"/>
            <ac:picMk id="8" creationId="{B4C6F695-87DD-82F3-C201-9E9A95A42C84}"/>
          </ac:picMkLst>
        </pc:picChg>
        <pc:picChg chg="add mod topLvl">
          <ac:chgData name="Kim Ryein" userId="dfeadb9f706589c6" providerId="LiveId" clId="{126B09C7-2993-448C-B188-8F11E0962755}" dt="2022-12-22T13:49:01.501" v="4249" actId="164"/>
          <ac:picMkLst>
            <pc:docMk/>
            <pc:sldMk cId="507291888" sldId="261"/>
            <ac:picMk id="11" creationId="{60931CCE-82CA-0879-9968-7BB24D13DD67}"/>
          </ac:picMkLst>
        </pc:picChg>
        <pc:picChg chg="add mod">
          <ac:chgData name="Kim Ryein" userId="dfeadb9f706589c6" providerId="LiveId" clId="{126B09C7-2993-448C-B188-8F11E0962755}" dt="2022-12-22T13:49:01.501" v="4249" actId="164"/>
          <ac:picMkLst>
            <pc:docMk/>
            <pc:sldMk cId="507291888" sldId="261"/>
            <ac:picMk id="14" creationId="{29F6BB29-389D-B006-5468-EF69CF21C35E}"/>
          </ac:picMkLst>
        </pc:picChg>
      </pc:sldChg>
      <pc:sldChg chg="del">
        <pc:chgData name="Kim Ryein" userId="dfeadb9f706589c6" providerId="LiveId" clId="{126B09C7-2993-448C-B188-8F11E0962755}" dt="2022-12-22T11:51:09.407" v="3009" actId="47"/>
        <pc:sldMkLst>
          <pc:docMk/>
          <pc:sldMk cId="1541932564" sldId="263"/>
        </pc:sldMkLst>
      </pc:sldChg>
      <pc:sldChg chg="delSp del mod">
        <pc:chgData name="Kim Ryein" userId="dfeadb9f706589c6" providerId="LiveId" clId="{126B09C7-2993-448C-B188-8F11E0962755}" dt="2022-12-22T11:51:09.407" v="3009" actId="47"/>
        <pc:sldMkLst>
          <pc:docMk/>
          <pc:sldMk cId="2771579746" sldId="264"/>
        </pc:sldMkLst>
        <pc:picChg chg="del">
          <ac:chgData name="Kim Ryein" userId="dfeadb9f706589c6" providerId="LiveId" clId="{126B09C7-2993-448C-B188-8F11E0962755}" dt="2022-12-22T10:25:50.586" v="2604" actId="478"/>
          <ac:picMkLst>
            <pc:docMk/>
            <pc:sldMk cId="2771579746" sldId="264"/>
            <ac:picMk id="2" creationId="{543BF6E6-D36F-5A94-9C9E-01A8A5D98B96}"/>
          </ac:picMkLst>
        </pc:picChg>
      </pc:sldChg>
      <pc:sldChg chg="delSp del mod">
        <pc:chgData name="Kim Ryein" userId="dfeadb9f706589c6" providerId="LiveId" clId="{126B09C7-2993-448C-B188-8F11E0962755}" dt="2022-12-22T11:51:09.407" v="3009" actId="47"/>
        <pc:sldMkLst>
          <pc:docMk/>
          <pc:sldMk cId="4130515421" sldId="265"/>
        </pc:sldMkLst>
        <pc:picChg chg="del">
          <ac:chgData name="Kim Ryein" userId="dfeadb9f706589c6" providerId="LiveId" clId="{126B09C7-2993-448C-B188-8F11E0962755}" dt="2022-12-22T10:25:47.919" v="2603" actId="478"/>
          <ac:picMkLst>
            <pc:docMk/>
            <pc:sldMk cId="4130515421" sldId="265"/>
            <ac:picMk id="2" creationId="{BB03E62E-EC74-7B58-5711-43CDCA53EBBF}"/>
          </ac:picMkLst>
        </pc:picChg>
      </pc:sldChg>
      <pc:sldChg chg="delSp del mod">
        <pc:chgData name="Kim Ryein" userId="dfeadb9f706589c6" providerId="LiveId" clId="{126B09C7-2993-448C-B188-8F11E0962755}" dt="2022-12-22T11:51:09.407" v="3009" actId="47"/>
        <pc:sldMkLst>
          <pc:docMk/>
          <pc:sldMk cId="3611465379" sldId="266"/>
        </pc:sldMkLst>
        <pc:picChg chg="del">
          <ac:chgData name="Kim Ryein" userId="dfeadb9f706589c6" providerId="LiveId" clId="{126B09C7-2993-448C-B188-8F11E0962755}" dt="2022-12-22T10:25:45.749" v="2602" actId="478"/>
          <ac:picMkLst>
            <pc:docMk/>
            <pc:sldMk cId="3611465379" sldId="266"/>
            <ac:picMk id="2" creationId="{8A71EFF1-3F37-C652-E092-7F7FA8BF6DB2}"/>
          </ac:picMkLst>
        </pc:picChg>
      </pc:sldChg>
      <pc:sldChg chg="delSp del mod">
        <pc:chgData name="Kim Ryein" userId="dfeadb9f706589c6" providerId="LiveId" clId="{126B09C7-2993-448C-B188-8F11E0962755}" dt="2022-12-22T11:51:09.407" v="3009" actId="47"/>
        <pc:sldMkLst>
          <pc:docMk/>
          <pc:sldMk cId="2393267406" sldId="267"/>
        </pc:sldMkLst>
        <pc:picChg chg="del">
          <ac:chgData name="Kim Ryein" userId="dfeadb9f706589c6" providerId="LiveId" clId="{126B09C7-2993-448C-B188-8F11E0962755}" dt="2022-12-22T10:25:42.463" v="2601" actId="478"/>
          <ac:picMkLst>
            <pc:docMk/>
            <pc:sldMk cId="2393267406" sldId="267"/>
            <ac:picMk id="2" creationId="{C6989D71-C8E5-CF96-3043-35DF1B74DCDA}"/>
          </ac:picMkLst>
        </pc:picChg>
      </pc:sldChg>
      <pc:sldChg chg="del">
        <pc:chgData name="Kim Ryein" userId="dfeadb9f706589c6" providerId="LiveId" clId="{126B09C7-2993-448C-B188-8F11E0962755}" dt="2022-12-22T11:51:09.407" v="3009" actId="47"/>
        <pc:sldMkLst>
          <pc:docMk/>
          <pc:sldMk cId="3857505376" sldId="268"/>
        </pc:sldMkLst>
      </pc:sldChg>
      <pc:sldChg chg="addSp delSp modSp add mod ord modTransition delAnim modAnim modNotesTx">
        <pc:chgData name="Kim Ryein" userId="dfeadb9f706589c6" providerId="LiveId" clId="{126B09C7-2993-448C-B188-8F11E0962755}" dt="2022-12-22T13:49:59.758" v="4258"/>
        <pc:sldMkLst>
          <pc:docMk/>
          <pc:sldMk cId="2395904120" sldId="270"/>
        </pc:sldMkLst>
        <pc:spChg chg="add del mod">
          <ac:chgData name="Kim Ryein" userId="dfeadb9f706589c6" providerId="LiveId" clId="{126B09C7-2993-448C-B188-8F11E0962755}" dt="2022-12-22T10:28:13.459" v="2689" actId="478"/>
          <ac:spMkLst>
            <pc:docMk/>
            <pc:sldMk cId="2395904120" sldId="270"/>
            <ac:spMk id="30" creationId="{D5F20D91-DC38-03E6-BFD6-9E1E0A0C5A80}"/>
          </ac:spMkLst>
        </pc:spChg>
        <pc:grpChg chg="add mod">
          <ac:chgData name="Kim Ryein" userId="dfeadb9f706589c6" providerId="LiveId" clId="{126B09C7-2993-448C-B188-8F11E0962755}" dt="2022-12-22T10:28:06.638" v="2686" actId="164"/>
          <ac:grpSpMkLst>
            <pc:docMk/>
            <pc:sldMk cId="2395904120" sldId="270"/>
            <ac:grpSpMk id="2" creationId="{FCD4334A-9763-FCC8-C834-854895AE0ADA}"/>
          </ac:grpSpMkLst>
        </pc:grpChg>
        <pc:picChg chg="add del mod">
          <ac:chgData name="Kim Ryein" userId="dfeadb9f706589c6" providerId="LiveId" clId="{126B09C7-2993-448C-B188-8F11E0962755}" dt="2022-12-22T10:28:02.860" v="2679"/>
          <ac:picMkLst>
            <pc:docMk/>
            <pc:sldMk cId="2395904120" sldId="270"/>
            <ac:picMk id="3" creationId="{ED2605F9-981E-AF19-7340-36B8B9AA0B82}"/>
          </ac:picMkLst>
        </pc:picChg>
        <pc:picChg chg="add mod">
          <ac:chgData name="Kim Ryein" userId="dfeadb9f706589c6" providerId="LiveId" clId="{126B09C7-2993-448C-B188-8F11E0962755}" dt="2022-12-22T10:30:07.719" v="2722" actId="1076"/>
          <ac:picMkLst>
            <pc:docMk/>
            <pc:sldMk cId="2395904120" sldId="270"/>
            <ac:picMk id="4" creationId="{6DF9F3F7-FBBE-A93D-3C11-D21004B6BDD2}"/>
          </ac:picMkLst>
        </pc:picChg>
        <pc:picChg chg="mod">
          <ac:chgData name="Kim Ryein" userId="dfeadb9f706589c6" providerId="LiveId" clId="{126B09C7-2993-448C-B188-8F11E0962755}" dt="2022-12-22T10:29:06.007" v="2711" actId="1037"/>
          <ac:picMkLst>
            <pc:docMk/>
            <pc:sldMk cId="2395904120" sldId="270"/>
            <ac:picMk id="5" creationId="{D32AF7A6-7E77-7CC1-DEB0-D9A470D9D21D}"/>
          </ac:picMkLst>
        </pc:picChg>
        <pc:picChg chg="mod">
          <ac:chgData name="Kim Ryein" userId="dfeadb9f706589c6" providerId="LiveId" clId="{126B09C7-2993-448C-B188-8F11E0962755}" dt="2022-12-22T12:15:11.072" v="3073" actId="1037"/>
          <ac:picMkLst>
            <pc:docMk/>
            <pc:sldMk cId="2395904120" sldId="270"/>
            <ac:picMk id="11" creationId="{0507AABA-C54E-52B9-3558-0135FDA2EC07}"/>
          </ac:picMkLst>
        </pc:picChg>
        <pc:picChg chg="mod">
          <ac:chgData name="Kim Ryein" userId="dfeadb9f706589c6" providerId="LiveId" clId="{126B09C7-2993-448C-B188-8F11E0962755}" dt="2022-12-22T10:29:22.872" v="2712" actId="1076"/>
          <ac:picMkLst>
            <pc:docMk/>
            <pc:sldMk cId="2395904120" sldId="270"/>
            <ac:picMk id="13" creationId="{1C3D38DE-B551-1F2D-C605-64663E08BF4A}"/>
          </ac:picMkLst>
        </pc:picChg>
        <pc:picChg chg="mod">
          <ac:chgData name="Kim Ryein" userId="dfeadb9f706589c6" providerId="LiveId" clId="{126B09C7-2993-448C-B188-8F11E0962755}" dt="2022-12-22T10:29:29.895" v="2713" actId="1076"/>
          <ac:picMkLst>
            <pc:docMk/>
            <pc:sldMk cId="2395904120" sldId="270"/>
            <ac:picMk id="15" creationId="{E81F6377-216E-9365-2BFD-306E0C3BC30B}"/>
          </ac:picMkLst>
        </pc:picChg>
        <pc:picChg chg="del mod">
          <ac:chgData name="Kim Ryein" userId="dfeadb9f706589c6" providerId="LiveId" clId="{126B09C7-2993-448C-B188-8F11E0962755}" dt="2022-12-22T12:15:08.722" v="3069" actId="478"/>
          <ac:picMkLst>
            <pc:docMk/>
            <pc:sldMk cId="2395904120" sldId="270"/>
            <ac:picMk id="16" creationId="{3D3D5E75-1ED4-0F29-CC52-EE2A62B861D2}"/>
          </ac:picMkLst>
        </pc:picChg>
        <pc:picChg chg="mod">
          <ac:chgData name="Kim Ryein" userId="dfeadb9f706589c6" providerId="LiveId" clId="{126B09C7-2993-448C-B188-8F11E0962755}" dt="2022-12-22T10:29:22.872" v="2712" actId="1076"/>
          <ac:picMkLst>
            <pc:docMk/>
            <pc:sldMk cId="2395904120" sldId="270"/>
            <ac:picMk id="23" creationId="{69C74F89-2140-6C4C-3EB1-33AC3173DA1B}"/>
          </ac:picMkLst>
        </pc:picChg>
        <pc:picChg chg="mod">
          <ac:chgData name="Kim Ryein" userId="dfeadb9f706589c6" providerId="LiveId" clId="{126B09C7-2993-448C-B188-8F11E0962755}" dt="2022-12-22T10:29:29.895" v="2713" actId="1076"/>
          <ac:picMkLst>
            <pc:docMk/>
            <pc:sldMk cId="2395904120" sldId="270"/>
            <ac:picMk id="24" creationId="{BF9B63FD-F687-B311-BFF5-95576B50DE8E}"/>
          </ac:picMkLst>
        </pc:picChg>
        <pc:picChg chg="mod">
          <ac:chgData name="Kim Ryein" userId="dfeadb9f706589c6" providerId="LiveId" clId="{126B09C7-2993-448C-B188-8F11E0962755}" dt="2022-12-22T10:29:44.834" v="2715" actId="1076"/>
          <ac:picMkLst>
            <pc:docMk/>
            <pc:sldMk cId="2395904120" sldId="270"/>
            <ac:picMk id="25" creationId="{4CBB99CC-E4D2-5BF9-C306-117B0AD415A0}"/>
          </ac:picMkLst>
        </pc:picChg>
        <pc:picChg chg="mod">
          <ac:chgData name="Kim Ryein" userId="dfeadb9f706589c6" providerId="LiveId" clId="{126B09C7-2993-448C-B188-8F11E0962755}" dt="2022-12-22T12:15:17.722" v="3074" actId="1076"/>
          <ac:picMkLst>
            <pc:docMk/>
            <pc:sldMk cId="2395904120" sldId="270"/>
            <ac:picMk id="27" creationId="{3DC66F58-ED7F-3DFA-1AAC-E06A6079139A}"/>
          </ac:picMkLst>
        </pc:picChg>
      </pc:sldChg>
      <pc:sldChg chg="del modTransition">
        <pc:chgData name="Kim Ryein" userId="dfeadb9f706589c6" providerId="LiveId" clId="{126B09C7-2993-448C-B188-8F11E0962755}" dt="2022-12-22T13:53:08.918" v="4259" actId="2696"/>
        <pc:sldMkLst>
          <pc:docMk/>
          <pc:sldMk cId="3406678284" sldId="273"/>
        </pc:sldMkLst>
      </pc:sldChg>
      <pc:sldChg chg="del">
        <pc:chgData name="Kim Ryein" userId="dfeadb9f706589c6" providerId="LiveId" clId="{126B09C7-2993-448C-B188-8F11E0962755}" dt="2022-12-22T11:51:09.407" v="3009" actId="47"/>
        <pc:sldMkLst>
          <pc:docMk/>
          <pc:sldMk cId="1635956508" sldId="274"/>
        </pc:sldMkLst>
      </pc:sldChg>
      <pc:sldChg chg="delSp del mod">
        <pc:chgData name="Kim Ryein" userId="dfeadb9f706589c6" providerId="LiveId" clId="{126B09C7-2993-448C-B188-8F11E0962755}" dt="2022-12-22T10:37:47.796" v="2968" actId="2696"/>
        <pc:sldMkLst>
          <pc:docMk/>
          <pc:sldMk cId="1649883789" sldId="275"/>
        </pc:sldMkLst>
        <pc:picChg chg="del">
          <ac:chgData name="Kim Ryein" userId="dfeadb9f706589c6" providerId="LiveId" clId="{126B09C7-2993-448C-B188-8F11E0962755}" dt="2022-12-22T10:36:39.343" v="2950" actId="21"/>
          <ac:picMkLst>
            <pc:docMk/>
            <pc:sldMk cId="1649883789" sldId="275"/>
            <ac:picMk id="3" creationId="{B21A0079-DAA8-8537-F8B2-8687C1D47971}"/>
          </ac:picMkLst>
        </pc:picChg>
        <pc:picChg chg="del">
          <ac:chgData name="Kim Ryein" userId="dfeadb9f706589c6" providerId="LiveId" clId="{126B09C7-2993-448C-B188-8F11E0962755}" dt="2022-12-22T10:36:39.343" v="2950" actId="21"/>
          <ac:picMkLst>
            <pc:docMk/>
            <pc:sldMk cId="1649883789" sldId="275"/>
            <ac:picMk id="7" creationId="{2081ECA1-8C7E-C6EF-5132-89E65AED1806}"/>
          </ac:picMkLst>
        </pc:picChg>
      </pc:sldChg>
      <pc:sldChg chg="addSp delSp modSp mod ord modTransition modAnim modNotesTx">
        <pc:chgData name="Kim Ryein" userId="dfeadb9f706589c6" providerId="LiveId" clId="{126B09C7-2993-448C-B188-8F11E0962755}" dt="2022-12-22T13:49:59.758" v="4258"/>
        <pc:sldMkLst>
          <pc:docMk/>
          <pc:sldMk cId="3417618830" sldId="276"/>
        </pc:sldMkLst>
        <pc:spChg chg="mod topLvl">
          <ac:chgData name="Kim Ryein" userId="dfeadb9f706589c6" providerId="LiveId" clId="{126B09C7-2993-448C-B188-8F11E0962755}" dt="2022-12-22T12:18:10.834" v="3114" actId="164"/>
          <ac:spMkLst>
            <pc:docMk/>
            <pc:sldMk cId="3417618830" sldId="276"/>
            <ac:spMk id="5" creationId="{6195C43A-06C3-3A16-723F-38ADB97473F0}"/>
          </ac:spMkLst>
        </pc:spChg>
        <pc:spChg chg="mod topLvl">
          <ac:chgData name="Kim Ryein" userId="dfeadb9f706589c6" providerId="LiveId" clId="{126B09C7-2993-448C-B188-8F11E0962755}" dt="2022-12-22T12:18:44.806" v="3140" actId="164"/>
          <ac:spMkLst>
            <pc:docMk/>
            <pc:sldMk cId="3417618830" sldId="276"/>
            <ac:spMk id="8" creationId="{132C64AE-9986-76FB-CDB6-55EE07727658}"/>
          </ac:spMkLst>
        </pc:spChg>
        <pc:spChg chg="mod topLvl">
          <ac:chgData name="Kim Ryein" userId="dfeadb9f706589c6" providerId="LiveId" clId="{126B09C7-2993-448C-B188-8F11E0962755}" dt="2022-12-22T12:17:20.506" v="3092" actId="164"/>
          <ac:spMkLst>
            <pc:docMk/>
            <pc:sldMk cId="3417618830" sldId="276"/>
            <ac:spMk id="11" creationId="{D6C5FCEF-DD5D-F0E6-CF3F-3819666220D4}"/>
          </ac:spMkLst>
        </pc:spChg>
        <pc:spChg chg="mod">
          <ac:chgData name="Kim Ryein" userId="dfeadb9f706589c6" providerId="LiveId" clId="{126B09C7-2993-448C-B188-8F11E0962755}" dt="2022-12-22T10:30:48.399" v="2724"/>
          <ac:spMkLst>
            <pc:docMk/>
            <pc:sldMk cId="3417618830" sldId="276"/>
            <ac:spMk id="14" creationId="{D218CFC9-A87B-F140-D3DB-6F4532A2D87D}"/>
          </ac:spMkLst>
        </pc:spChg>
        <pc:spChg chg="add mod">
          <ac:chgData name="Kim Ryein" userId="dfeadb9f706589c6" providerId="LiveId" clId="{126B09C7-2993-448C-B188-8F11E0962755}" dt="2022-12-22T12:28:19.156" v="3387" actId="2711"/>
          <ac:spMkLst>
            <pc:docMk/>
            <pc:sldMk cId="3417618830" sldId="276"/>
            <ac:spMk id="23" creationId="{6BB91510-510E-DB47-E118-2633D3BE8664}"/>
          </ac:spMkLst>
        </pc:spChg>
        <pc:spChg chg="add mod">
          <ac:chgData name="Kim Ryein" userId="dfeadb9f706589c6" providerId="LiveId" clId="{126B09C7-2993-448C-B188-8F11E0962755}" dt="2022-12-22T12:28:32.100" v="3448"/>
          <ac:spMkLst>
            <pc:docMk/>
            <pc:sldMk cId="3417618830" sldId="276"/>
            <ac:spMk id="24" creationId="{E6EC05BA-C25F-8C57-4D55-81A8F5E8757F}"/>
          </ac:spMkLst>
        </pc:spChg>
        <pc:spChg chg="add mod">
          <ac:chgData name="Kim Ryein" userId="dfeadb9f706589c6" providerId="LiveId" clId="{126B09C7-2993-448C-B188-8F11E0962755}" dt="2022-12-22T12:28:59.947" v="3536"/>
          <ac:spMkLst>
            <pc:docMk/>
            <pc:sldMk cId="3417618830" sldId="276"/>
            <ac:spMk id="25" creationId="{B50A4BD7-74FE-1882-ED3E-358657612055}"/>
          </ac:spMkLst>
        </pc:spChg>
        <pc:grpChg chg="add del mod">
          <ac:chgData name="Kim Ryein" userId="dfeadb9f706589c6" providerId="LiveId" clId="{126B09C7-2993-448C-B188-8F11E0962755}" dt="2022-12-22T12:17:29.909" v="3094" actId="165"/>
          <ac:grpSpMkLst>
            <pc:docMk/>
            <pc:sldMk cId="3417618830" sldId="276"/>
            <ac:grpSpMk id="2" creationId="{8FAAD759-BCCB-032F-9F60-162C97210B6F}"/>
          </ac:grpSpMkLst>
        </pc:grpChg>
        <pc:grpChg chg="add del mod">
          <ac:chgData name="Kim Ryein" userId="dfeadb9f706589c6" providerId="LiveId" clId="{126B09C7-2993-448C-B188-8F11E0962755}" dt="2022-12-22T12:18:21.164" v="3124" actId="165"/>
          <ac:grpSpMkLst>
            <pc:docMk/>
            <pc:sldMk cId="3417618830" sldId="276"/>
            <ac:grpSpMk id="6" creationId="{98E0915A-F71E-F825-EA72-25F441308297}"/>
          </ac:grpSpMkLst>
        </pc:grpChg>
        <pc:grpChg chg="add del mod">
          <ac:chgData name="Kim Ryein" userId="dfeadb9f706589c6" providerId="LiveId" clId="{126B09C7-2993-448C-B188-8F11E0962755}" dt="2022-12-22T12:16:16.268" v="3076" actId="165"/>
          <ac:grpSpMkLst>
            <pc:docMk/>
            <pc:sldMk cId="3417618830" sldId="276"/>
            <ac:grpSpMk id="9" creationId="{975232D3-6683-ED61-1447-2D4D67959DF2}"/>
          </ac:grpSpMkLst>
        </pc:grpChg>
        <pc:grpChg chg="add del mod">
          <ac:chgData name="Kim Ryein" userId="dfeadb9f706589c6" providerId="LiveId" clId="{126B09C7-2993-448C-B188-8F11E0962755}" dt="2022-12-22T10:31:04.589" v="2732" actId="478"/>
          <ac:grpSpMkLst>
            <pc:docMk/>
            <pc:sldMk cId="3417618830" sldId="276"/>
            <ac:grpSpMk id="12" creationId="{7F6514F2-A048-C4E1-13D1-FBBFE5E4F990}"/>
          </ac:grpSpMkLst>
        </pc:grpChg>
        <pc:grpChg chg="add mod">
          <ac:chgData name="Kim Ryein" userId="dfeadb9f706589c6" providerId="LiveId" clId="{126B09C7-2993-448C-B188-8F11E0962755}" dt="2022-12-22T12:19:58.163" v="3163" actId="1076"/>
          <ac:grpSpMkLst>
            <pc:docMk/>
            <pc:sldMk cId="3417618830" sldId="276"/>
            <ac:grpSpMk id="15" creationId="{597DFDAB-9D17-A3D3-B8E5-92D65EB86298}"/>
          </ac:grpSpMkLst>
        </pc:grpChg>
        <pc:grpChg chg="add mod">
          <ac:chgData name="Kim Ryein" userId="dfeadb9f706589c6" providerId="LiveId" clId="{126B09C7-2993-448C-B188-8F11E0962755}" dt="2022-12-22T12:19:48.178" v="3161" actId="1038"/>
          <ac:grpSpMkLst>
            <pc:docMk/>
            <pc:sldMk cId="3417618830" sldId="276"/>
            <ac:grpSpMk id="16" creationId="{932B6211-5AD5-5EA2-0D28-4158B66B18FA}"/>
          </ac:grpSpMkLst>
        </pc:grpChg>
        <pc:grpChg chg="add mod">
          <ac:chgData name="Kim Ryein" userId="dfeadb9f706589c6" providerId="LiveId" clId="{126B09C7-2993-448C-B188-8F11E0962755}" dt="2022-12-22T12:20:03.001" v="3164" actId="1076"/>
          <ac:grpSpMkLst>
            <pc:docMk/>
            <pc:sldMk cId="3417618830" sldId="276"/>
            <ac:grpSpMk id="17" creationId="{09C18D88-4D70-651C-62E2-25F96EA20BF4}"/>
          </ac:grpSpMkLst>
        </pc:grpChg>
        <pc:picChg chg="mod topLvl modCrop">
          <ac:chgData name="Kim Ryein" userId="dfeadb9f706589c6" providerId="LiveId" clId="{126B09C7-2993-448C-B188-8F11E0962755}" dt="2022-12-22T12:18:10.834" v="3114" actId="164"/>
          <ac:picMkLst>
            <pc:docMk/>
            <pc:sldMk cId="3417618830" sldId="276"/>
            <ac:picMk id="3" creationId="{C16DEF9F-8AF3-7C0B-F887-F508D4C564A2}"/>
          </ac:picMkLst>
        </pc:picChg>
        <pc:picChg chg="del">
          <ac:chgData name="Kim Ryein" userId="dfeadb9f706589c6" providerId="LiveId" clId="{126B09C7-2993-448C-B188-8F11E0962755}" dt="2022-12-22T10:30:01.062" v="2717" actId="21"/>
          <ac:picMkLst>
            <pc:docMk/>
            <pc:sldMk cId="3417618830" sldId="276"/>
            <ac:picMk id="4" creationId="{0D004B51-530C-423F-C995-46171F10ADB2}"/>
          </ac:picMkLst>
        </pc:picChg>
        <pc:picChg chg="mod topLvl">
          <ac:chgData name="Kim Ryein" userId="dfeadb9f706589c6" providerId="LiveId" clId="{126B09C7-2993-448C-B188-8F11E0962755}" dt="2022-12-22T12:18:44.806" v="3140" actId="164"/>
          <ac:picMkLst>
            <pc:docMk/>
            <pc:sldMk cId="3417618830" sldId="276"/>
            <ac:picMk id="7" creationId="{A6967979-5E09-F6CE-6AF5-A7668512044C}"/>
          </ac:picMkLst>
        </pc:picChg>
        <pc:picChg chg="mod topLvl modCrop">
          <ac:chgData name="Kim Ryein" userId="dfeadb9f706589c6" providerId="LiveId" clId="{126B09C7-2993-448C-B188-8F11E0962755}" dt="2022-12-22T12:17:20.506" v="3092" actId="164"/>
          <ac:picMkLst>
            <pc:docMk/>
            <pc:sldMk cId="3417618830" sldId="276"/>
            <ac:picMk id="10" creationId="{2A4085A0-775E-7FE7-73DE-1535693610DF}"/>
          </ac:picMkLst>
        </pc:picChg>
        <pc:picChg chg="mod">
          <ac:chgData name="Kim Ryein" userId="dfeadb9f706589c6" providerId="LiveId" clId="{126B09C7-2993-448C-B188-8F11E0962755}" dt="2022-12-22T10:30:48.399" v="2724"/>
          <ac:picMkLst>
            <pc:docMk/>
            <pc:sldMk cId="3417618830" sldId="276"/>
            <ac:picMk id="13" creationId="{8637DF10-AAF0-5B9C-4483-3F921CD454D9}"/>
          </ac:picMkLst>
        </pc:picChg>
        <pc:cxnChg chg="add mod">
          <ac:chgData name="Kim Ryein" userId="dfeadb9f706589c6" providerId="LiveId" clId="{126B09C7-2993-448C-B188-8F11E0962755}" dt="2022-12-22T12:20:33.115" v="3183" actId="1038"/>
          <ac:cxnSpMkLst>
            <pc:docMk/>
            <pc:sldMk cId="3417618830" sldId="276"/>
            <ac:cxnSpMk id="19" creationId="{A6A52B20-7B8B-24FE-F4E6-C77CE214CC10}"/>
          </ac:cxnSpMkLst>
        </pc:cxnChg>
        <pc:cxnChg chg="add mod">
          <ac:chgData name="Kim Ryein" userId="dfeadb9f706589c6" providerId="LiveId" clId="{126B09C7-2993-448C-B188-8F11E0962755}" dt="2022-12-22T12:20:40.654" v="3186" actId="14100"/>
          <ac:cxnSpMkLst>
            <pc:docMk/>
            <pc:sldMk cId="3417618830" sldId="276"/>
            <ac:cxnSpMk id="20" creationId="{34030C73-7800-8E27-508A-E93D7ED85912}"/>
          </ac:cxnSpMkLst>
        </pc:cxnChg>
        <pc:cxnChg chg="add mod">
          <ac:chgData name="Kim Ryein" userId="dfeadb9f706589c6" providerId="LiveId" clId="{126B09C7-2993-448C-B188-8F11E0962755}" dt="2022-12-22T12:20:43.564" v="3187" actId="571"/>
          <ac:cxnSpMkLst>
            <pc:docMk/>
            <pc:sldMk cId="3417618830" sldId="276"/>
            <ac:cxnSpMk id="22" creationId="{2FCCD4D0-B363-4127-FB1D-0DC6AB587EEA}"/>
          </ac:cxnSpMkLst>
        </pc:cxnChg>
      </pc:sldChg>
      <pc:sldChg chg="addSp delSp modSp add mod modTransition modClrScheme chgLayout">
        <pc:chgData name="Kim Ryein" userId="dfeadb9f706589c6" providerId="LiveId" clId="{126B09C7-2993-448C-B188-8F11E0962755}" dt="2022-12-22T13:49:59.758" v="4258"/>
        <pc:sldMkLst>
          <pc:docMk/>
          <pc:sldMk cId="1964371615" sldId="277"/>
        </pc:sldMkLst>
        <pc:spChg chg="add del mod">
          <ac:chgData name="Kim Ryein" userId="dfeadb9f706589c6" providerId="LiveId" clId="{126B09C7-2993-448C-B188-8F11E0962755}" dt="2022-12-22T04:36:52.583" v="4" actId="21"/>
          <ac:spMkLst>
            <pc:docMk/>
            <pc:sldMk cId="1964371615" sldId="277"/>
            <ac:spMk id="3" creationId="{44D27156-100D-EA72-F4E5-D8AF88F7474C}"/>
          </ac:spMkLst>
        </pc:spChg>
        <pc:spChg chg="add del mod">
          <ac:chgData name="Kim Ryein" userId="dfeadb9f706589c6" providerId="LiveId" clId="{126B09C7-2993-448C-B188-8F11E0962755}" dt="2022-12-22T04:36:52.583" v="4" actId="21"/>
          <ac:spMkLst>
            <pc:docMk/>
            <pc:sldMk cId="1964371615" sldId="277"/>
            <ac:spMk id="5" creationId="{A115CF81-2D05-F10F-522D-16025E684ED5}"/>
          </ac:spMkLst>
        </pc:spChg>
        <pc:spChg chg="add del mod">
          <ac:chgData name="Kim Ryein" userId="dfeadb9f706589c6" providerId="LiveId" clId="{126B09C7-2993-448C-B188-8F11E0962755}" dt="2022-12-22T04:36:52.583" v="4" actId="21"/>
          <ac:spMkLst>
            <pc:docMk/>
            <pc:sldMk cId="1964371615" sldId="277"/>
            <ac:spMk id="7" creationId="{3A702C57-9CCF-770F-2932-7CD7F0E0FDBB}"/>
          </ac:spMkLst>
        </pc:spChg>
        <pc:spChg chg="add del mod">
          <ac:chgData name="Kim Ryein" userId="dfeadb9f706589c6" providerId="LiveId" clId="{126B09C7-2993-448C-B188-8F11E0962755}" dt="2022-12-22T04:36:58.225" v="6" actId="700"/>
          <ac:spMkLst>
            <pc:docMk/>
            <pc:sldMk cId="1964371615" sldId="277"/>
            <ac:spMk id="10" creationId="{D5FB1F9A-B23B-6A36-CFEE-BEBCC7EA95E3}"/>
          </ac:spMkLst>
        </pc:spChg>
        <pc:spChg chg="add del">
          <ac:chgData name="Kim Ryein" userId="dfeadb9f706589c6" providerId="LiveId" clId="{126B09C7-2993-448C-B188-8F11E0962755}" dt="2022-12-22T04:36:54.770" v="5" actId="21"/>
          <ac:spMkLst>
            <pc:docMk/>
            <pc:sldMk cId="1964371615" sldId="277"/>
            <ac:spMk id="14" creationId="{D03C0BAB-C9BA-C98A-85F3-9986A1EFDA7E}"/>
          </ac:spMkLst>
        </pc:spChg>
        <pc:spChg chg="add del mod">
          <ac:chgData name="Kim Ryein" userId="dfeadb9f706589c6" providerId="LiveId" clId="{126B09C7-2993-448C-B188-8F11E0962755}" dt="2022-12-22T04:36:58.225" v="6" actId="700"/>
          <ac:spMkLst>
            <pc:docMk/>
            <pc:sldMk cId="1964371615" sldId="277"/>
            <ac:spMk id="15" creationId="{739A62CB-D33D-F548-92A9-BB4D29F52B69}"/>
          </ac:spMkLst>
        </pc:spChg>
        <pc:spChg chg="add del">
          <ac:chgData name="Kim Ryein" userId="dfeadb9f706589c6" providerId="LiveId" clId="{126B09C7-2993-448C-B188-8F11E0962755}" dt="2022-12-22T04:36:54.770" v="5" actId="21"/>
          <ac:spMkLst>
            <pc:docMk/>
            <pc:sldMk cId="1964371615" sldId="277"/>
            <ac:spMk id="16" creationId="{C814BF73-F73D-0CAA-5895-522552FEE653}"/>
          </ac:spMkLst>
        </pc:spChg>
        <pc:spChg chg="add del">
          <ac:chgData name="Kim Ryein" userId="dfeadb9f706589c6" providerId="LiveId" clId="{126B09C7-2993-448C-B188-8F11E0962755}" dt="2022-12-22T04:36:54.770" v="5" actId="21"/>
          <ac:spMkLst>
            <pc:docMk/>
            <pc:sldMk cId="1964371615" sldId="277"/>
            <ac:spMk id="17" creationId="{8F367C94-1E02-E16D-4842-BA3721F1908F}"/>
          </ac:spMkLst>
        </pc:spChg>
        <pc:spChg chg="add del mod">
          <ac:chgData name="Kim Ryein" userId="dfeadb9f706589c6" providerId="LiveId" clId="{126B09C7-2993-448C-B188-8F11E0962755}" dt="2022-12-22T04:36:58.225" v="6" actId="700"/>
          <ac:spMkLst>
            <pc:docMk/>
            <pc:sldMk cId="1964371615" sldId="277"/>
            <ac:spMk id="19" creationId="{03007C7A-E403-E3ED-8DF8-A86AC9D0AC72}"/>
          </ac:spMkLst>
        </pc:spChg>
        <pc:spChg chg="add del">
          <ac:chgData name="Kim Ryein" userId="dfeadb9f706589c6" providerId="LiveId" clId="{126B09C7-2993-448C-B188-8F11E0962755}" dt="2022-12-22T04:36:54.770" v="5" actId="21"/>
          <ac:spMkLst>
            <pc:docMk/>
            <pc:sldMk cId="1964371615" sldId="277"/>
            <ac:spMk id="20" creationId="{DA28C58B-EEAF-6729-AAEF-9F3240FDA93D}"/>
          </ac:spMkLst>
        </pc:spChg>
        <pc:spChg chg="add del">
          <ac:chgData name="Kim Ryein" userId="dfeadb9f706589c6" providerId="LiveId" clId="{126B09C7-2993-448C-B188-8F11E0962755}" dt="2022-12-22T04:36:54.770" v="5" actId="21"/>
          <ac:spMkLst>
            <pc:docMk/>
            <pc:sldMk cId="1964371615" sldId="277"/>
            <ac:spMk id="21" creationId="{00C2AAD9-C2B3-5635-6533-34F76D0CCB45}"/>
          </ac:spMkLst>
        </pc:spChg>
        <pc:spChg chg="add del">
          <ac:chgData name="Kim Ryein" userId="dfeadb9f706589c6" providerId="LiveId" clId="{126B09C7-2993-448C-B188-8F11E0962755}" dt="2022-12-22T04:36:54.770" v="5" actId="21"/>
          <ac:spMkLst>
            <pc:docMk/>
            <pc:sldMk cId="1964371615" sldId="277"/>
            <ac:spMk id="23" creationId="{11259F23-2FDF-2598-C556-F967AB9D7D50}"/>
          </ac:spMkLst>
        </pc:spChg>
        <pc:spChg chg="add del">
          <ac:chgData name="Kim Ryein" userId="dfeadb9f706589c6" providerId="LiveId" clId="{126B09C7-2993-448C-B188-8F11E0962755}" dt="2022-12-22T04:36:54.770" v="5" actId="21"/>
          <ac:spMkLst>
            <pc:docMk/>
            <pc:sldMk cId="1964371615" sldId="277"/>
            <ac:spMk id="24" creationId="{9103FCC7-BE90-3D12-7FE9-4A3A9A5E8369}"/>
          </ac:spMkLst>
        </pc:spChg>
        <pc:spChg chg="add del">
          <ac:chgData name="Kim Ryein" userId="dfeadb9f706589c6" providerId="LiveId" clId="{126B09C7-2993-448C-B188-8F11E0962755}" dt="2022-12-22T04:36:54.770" v="5" actId="21"/>
          <ac:spMkLst>
            <pc:docMk/>
            <pc:sldMk cId="1964371615" sldId="277"/>
            <ac:spMk id="30" creationId="{EFCDB5C7-2DC1-1A22-B30A-453327032C83}"/>
          </ac:spMkLst>
        </pc:spChg>
        <pc:spChg chg="add del">
          <ac:chgData name="Kim Ryein" userId="dfeadb9f706589c6" providerId="LiveId" clId="{126B09C7-2993-448C-B188-8F11E0962755}" dt="2022-12-22T04:36:54.770" v="5" actId="21"/>
          <ac:spMkLst>
            <pc:docMk/>
            <pc:sldMk cId="1964371615" sldId="277"/>
            <ac:spMk id="34" creationId="{8FE5E8C1-FB28-B27F-F2DE-2898E2CFBA5C}"/>
          </ac:spMkLst>
        </pc:spChg>
        <pc:spChg chg="add mod topLvl">
          <ac:chgData name="Kim Ryein" userId="dfeadb9f706589c6" providerId="LiveId" clId="{126B09C7-2993-448C-B188-8F11E0962755}" dt="2022-12-22T04:47:41.445" v="138" actId="165"/>
          <ac:spMkLst>
            <pc:docMk/>
            <pc:sldMk cId="1964371615" sldId="277"/>
            <ac:spMk id="37" creationId="{163A303A-FC3C-99D6-D99F-92FB60F96BE5}"/>
          </ac:spMkLst>
        </pc:spChg>
        <pc:spChg chg="add del mod">
          <ac:chgData name="Kim Ryein" userId="dfeadb9f706589c6" providerId="LiveId" clId="{126B09C7-2993-448C-B188-8F11E0962755}" dt="2022-12-22T04:51:20.960" v="317"/>
          <ac:spMkLst>
            <pc:docMk/>
            <pc:sldMk cId="1964371615" sldId="277"/>
            <ac:spMk id="38" creationId="{386AE42F-3EB0-6DA7-5498-C774871BAF7C}"/>
          </ac:spMkLst>
        </pc:spChg>
        <pc:spChg chg="add mod">
          <ac:chgData name="Kim Ryein" userId="dfeadb9f706589c6" providerId="LiveId" clId="{126B09C7-2993-448C-B188-8F11E0962755}" dt="2022-12-22T05:12:32.046" v="1460" actId="403"/>
          <ac:spMkLst>
            <pc:docMk/>
            <pc:sldMk cId="1964371615" sldId="277"/>
            <ac:spMk id="39" creationId="{0234F799-4ED9-BE56-4586-665F3643CC47}"/>
          </ac:spMkLst>
        </pc:spChg>
        <pc:spChg chg="add mod">
          <ac:chgData name="Kim Ryein" userId="dfeadb9f706589c6" providerId="LiveId" clId="{126B09C7-2993-448C-B188-8F11E0962755}" dt="2022-12-22T05:38:58.650" v="1563" actId="20577"/>
          <ac:spMkLst>
            <pc:docMk/>
            <pc:sldMk cId="1964371615" sldId="277"/>
            <ac:spMk id="40" creationId="{DA360E3F-9CAF-A157-ACEB-D133569AE2A3}"/>
          </ac:spMkLst>
        </pc:spChg>
        <pc:spChg chg="add mod">
          <ac:chgData name="Kim Ryein" userId="dfeadb9f706589c6" providerId="LiveId" clId="{126B09C7-2993-448C-B188-8F11E0962755}" dt="2022-12-22T05:12:32.046" v="1460" actId="403"/>
          <ac:spMkLst>
            <pc:docMk/>
            <pc:sldMk cId="1964371615" sldId="277"/>
            <ac:spMk id="41" creationId="{DF328F00-4923-7C06-F726-0ED5D1B84A3F}"/>
          </ac:spMkLst>
        </pc:spChg>
        <pc:spChg chg="add mod">
          <ac:chgData name="Kim Ryein" userId="dfeadb9f706589c6" providerId="LiveId" clId="{126B09C7-2993-448C-B188-8F11E0962755}" dt="2022-12-22T05:39:05.355" v="1564" actId="20577"/>
          <ac:spMkLst>
            <pc:docMk/>
            <pc:sldMk cId="1964371615" sldId="277"/>
            <ac:spMk id="42" creationId="{A1DD73B3-D579-FC42-4978-9C22D9DD2B07}"/>
          </ac:spMkLst>
        </pc:spChg>
        <pc:spChg chg="add mod">
          <ac:chgData name="Kim Ryein" userId="dfeadb9f706589c6" providerId="LiveId" clId="{126B09C7-2993-448C-B188-8F11E0962755}" dt="2022-12-22T05:12:32.046" v="1460" actId="403"/>
          <ac:spMkLst>
            <pc:docMk/>
            <pc:sldMk cId="1964371615" sldId="277"/>
            <ac:spMk id="43" creationId="{01C1181E-398B-EDD1-8516-EB81AD8AF6FD}"/>
          </ac:spMkLst>
        </pc:spChg>
        <pc:spChg chg="mod">
          <ac:chgData name="Kim Ryein" userId="dfeadb9f706589c6" providerId="LiveId" clId="{126B09C7-2993-448C-B188-8F11E0962755}" dt="2022-12-22T04:36:58.709" v="7"/>
          <ac:spMkLst>
            <pc:docMk/>
            <pc:sldMk cId="1964371615" sldId="277"/>
            <ac:spMk id="45" creationId="{6262ABDB-EB3D-7F11-69BA-3C2100429112}"/>
          </ac:spMkLst>
        </pc:spChg>
        <pc:spChg chg="mod">
          <ac:chgData name="Kim Ryein" userId="dfeadb9f706589c6" providerId="LiveId" clId="{126B09C7-2993-448C-B188-8F11E0962755}" dt="2022-12-22T04:36:58.709" v="7"/>
          <ac:spMkLst>
            <pc:docMk/>
            <pc:sldMk cId="1964371615" sldId="277"/>
            <ac:spMk id="46" creationId="{AA984FE4-47DF-3322-AB62-CE3E622A9264}"/>
          </ac:spMkLst>
        </pc:spChg>
        <pc:spChg chg="mod">
          <ac:chgData name="Kim Ryein" userId="dfeadb9f706589c6" providerId="LiveId" clId="{126B09C7-2993-448C-B188-8F11E0962755}" dt="2022-12-22T04:36:58.709" v="7"/>
          <ac:spMkLst>
            <pc:docMk/>
            <pc:sldMk cId="1964371615" sldId="277"/>
            <ac:spMk id="47" creationId="{85A7D546-BC77-2916-519D-30233FEC6581}"/>
          </ac:spMkLst>
        </pc:spChg>
        <pc:spChg chg="mod">
          <ac:chgData name="Kim Ryein" userId="dfeadb9f706589c6" providerId="LiveId" clId="{126B09C7-2993-448C-B188-8F11E0962755}" dt="2022-12-22T04:36:58.709" v="7"/>
          <ac:spMkLst>
            <pc:docMk/>
            <pc:sldMk cId="1964371615" sldId="277"/>
            <ac:spMk id="48" creationId="{97D9E2CE-4D01-1096-38FD-C577B1208E7A}"/>
          </ac:spMkLst>
        </pc:spChg>
        <pc:spChg chg="add del mod">
          <ac:chgData name="Kim Ryein" userId="dfeadb9f706589c6" providerId="LiveId" clId="{126B09C7-2993-448C-B188-8F11E0962755}" dt="2022-12-22T04:38:40.709" v="95" actId="478"/>
          <ac:spMkLst>
            <pc:docMk/>
            <pc:sldMk cId="1964371615" sldId="277"/>
            <ac:spMk id="49" creationId="{15636EFE-EB35-36DF-4598-133821E78C53}"/>
          </ac:spMkLst>
        </pc:spChg>
        <pc:spChg chg="mod">
          <ac:chgData name="Kim Ryein" userId="dfeadb9f706589c6" providerId="LiveId" clId="{126B09C7-2993-448C-B188-8F11E0962755}" dt="2022-12-22T04:36:58.709" v="7"/>
          <ac:spMkLst>
            <pc:docMk/>
            <pc:sldMk cId="1964371615" sldId="277"/>
            <ac:spMk id="51" creationId="{53906ECD-CFFA-0335-5411-B355BF758C95}"/>
          </ac:spMkLst>
        </pc:spChg>
        <pc:spChg chg="mod">
          <ac:chgData name="Kim Ryein" userId="dfeadb9f706589c6" providerId="LiveId" clId="{126B09C7-2993-448C-B188-8F11E0962755}" dt="2022-12-22T04:36:58.709" v="7"/>
          <ac:spMkLst>
            <pc:docMk/>
            <pc:sldMk cId="1964371615" sldId="277"/>
            <ac:spMk id="52" creationId="{DDD3201A-4CDB-4819-2E4D-C54504CEBE0C}"/>
          </ac:spMkLst>
        </pc:spChg>
        <pc:spChg chg="add mod topLvl">
          <ac:chgData name="Kim Ryein" userId="dfeadb9f706589c6" providerId="LiveId" clId="{126B09C7-2993-448C-B188-8F11E0962755}" dt="2022-12-22T04:47:43.491" v="140" actId="1036"/>
          <ac:spMkLst>
            <pc:docMk/>
            <pc:sldMk cId="1964371615" sldId="277"/>
            <ac:spMk id="53" creationId="{95E23681-018D-26DB-A122-9A21A0E2AE6D}"/>
          </ac:spMkLst>
        </pc:spChg>
        <pc:spChg chg="add mod">
          <ac:chgData name="Kim Ryein" userId="dfeadb9f706589c6" providerId="LiveId" clId="{126B09C7-2993-448C-B188-8F11E0962755}" dt="2022-12-22T05:37:55.699" v="1562" actId="1076"/>
          <ac:spMkLst>
            <pc:docMk/>
            <pc:sldMk cId="1964371615" sldId="277"/>
            <ac:spMk id="57" creationId="{8CA7F501-12C3-59C0-8486-D3030B9B8C3B}"/>
          </ac:spMkLst>
        </pc:spChg>
        <pc:grpChg chg="add del">
          <ac:chgData name="Kim Ryein" userId="dfeadb9f706589c6" providerId="LiveId" clId="{126B09C7-2993-448C-B188-8F11E0962755}" dt="2022-12-22T04:36:54.770" v="5" actId="21"/>
          <ac:grpSpMkLst>
            <pc:docMk/>
            <pc:sldMk cId="1964371615" sldId="277"/>
            <ac:grpSpMk id="25" creationId="{AD0E4315-BD18-B34E-3880-A661EAF76F6D}"/>
          </ac:grpSpMkLst>
        </pc:grpChg>
        <pc:grpChg chg="add del">
          <ac:chgData name="Kim Ryein" userId="dfeadb9f706589c6" providerId="LiveId" clId="{126B09C7-2993-448C-B188-8F11E0962755}" dt="2022-12-22T04:36:54.770" v="5" actId="21"/>
          <ac:grpSpMkLst>
            <pc:docMk/>
            <pc:sldMk cId="1964371615" sldId="277"/>
            <ac:grpSpMk id="31" creationId="{A669E495-21DA-30EA-55C9-0FEBE5CD4871}"/>
          </ac:grpSpMkLst>
        </pc:grpChg>
        <pc:grpChg chg="add del mod">
          <ac:chgData name="Kim Ryein" userId="dfeadb9f706589c6" providerId="LiveId" clId="{126B09C7-2993-448C-B188-8F11E0962755}" dt="2022-12-22T04:38:39.603" v="94" actId="478"/>
          <ac:grpSpMkLst>
            <pc:docMk/>
            <pc:sldMk cId="1964371615" sldId="277"/>
            <ac:grpSpMk id="44" creationId="{664A50F1-76AD-914B-0770-3405D8CDA7A9}"/>
          </ac:grpSpMkLst>
        </pc:grpChg>
        <pc:grpChg chg="add del mod">
          <ac:chgData name="Kim Ryein" userId="dfeadb9f706589c6" providerId="LiveId" clId="{126B09C7-2993-448C-B188-8F11E0962755}" dt="2022-12-22T04:38:37.250" v="93" actId="478"/>
          <ac:grpSpMkLst>
            <pc:docMk/>
            <pc:sldMk cId="1964371615" sldId="277"/>
            <ac:grpSpMk id="50" creationId="{42B1B252-9F2B-D947-D11D-6667025366C4}"/>
          </ac:grpSpMkLst>
        </pc:grpChg>
        <pc:grpChg chg="add del mod">
          <ac:chgData name="Kim Ryein" userId="dfeadb9f706589c6" providerId="LiveId" clId="{126B09C7-2993-448C-B188-8F11E0962755}" dt="2022-12-22T04:47:41.445" v="138" actId="165"/>
          <ac:grpSpMkLst>
            <pc:docMk/>
            <pc:sldMk cId="1964371615" sldId="277"/>
            <ac:grpSpMk id="54" creationId="{94A3BEC3-8817-26FB-97EC-253B3D36820D}"/>
          </ac:grpSpMkLst>
        </pc:grpChg>
        <pc:picChg chg="add del mod ord">
          <ac:chgData name="Kim Ryein" userId="dfeadb9f706589c6" providerId="LiveId" clId="{126B09C7-2993-448C-B188-8F11E0962755}" dt="2022-12-22T04:36:54.770" v="5" actId="21"/>
          <ac:picMkLst>
            <pc:docMk/>
            <pc:sldMk cId="1964371615" sldId="277"/>
            <ac:picMk id="9" creationId="{642E23BB-8B28-88E2-9E51-BB840DF078A9}"/>
          </ac:picMkLst>
        </pc:picChg>
        <pc:picChg chg="add del mod ord">
          <ac:chgData name="Kim Ryein" userId="dfeadb9f706589c6" providerId="LiveId" clId="{126B09C7-2993-448C-B188-8F11E0962755}" dt="2022-12-22T04:36:54.770" v="5" actId="21"/>
          <ac:picMkLst>
            <pc:docMk/>
            <pc:sldMk cId="1964371615" sldId="277"/>
            <ac:picMk id="11" creationId="{E04A1327-B90A-FE1F-9FA1-5CF1EE9FE34E}"/>
          </ac:picMkLst>
        </pc:picChg>
        <pc:picChg chg="add del mod ord">
          <ac:chgData name="Kim Ryein" userId="dfeadb9f706589c6" providerId="LiveId" clId="{126B09C7-2993-448C-B188-8F11E0962755}" dt="2022-12-22T04:36:54.770" v="5" actId="21"/>
          <ac:picMkLst>
            <pc:docMk/>
            <pc:sldMk cId="1964371615" sldId="277"/>
            <ac:picMk id="13" creationId="{645E589E-A9A2-311D-9B36-37ACA0C14F27}"/>
          </ac:picMkLst>
        </pc:picChg>
        <pc:picChg chg="add del mod">
          <ac:chgData name="Kim Ryein" userId="dfeadb9f706589c6" providerId="LiveId" clId="{126B09C7-2993-448C-B188-8F11E0962755}" dt="2022-12-22T04:39:21.069" v="121" actId="478"/>
          <ac:picMkLst>
            <pc:docMk/>
            <pc:sldMk cId="1964371615" sldId="277"/>
            <ac:picMk id="22" creationId="{8B9D155E-889C-646C-AC0F-71AE42507196}"/>
          </ac:picMkLst>
        </pc:picChg>
        <pc:picChg chg="add del mod">
          <ac:chgData name="Kim Ryein" userId="dfeadb9f706589c6" providerId="LiveId" clId="{126B09C7-2993-448C-B188-8F11E0962755}" dt="2022-12-22T04:38:06.349" v="81" actId="478"/>
          <ac:picMkLst>
            <pc:docMk/>
            <pc:sldMk cId="1964371615" sldId="277"/>
            <ac:picMk id="35" creationId="{CF5B9781-ED75-FB90-F1FC-37C1F6E41B1A}"/>
          </ac:picMkLst>
        </pc:picChg>
        <pc:picChg chg="add del mod">
          <ac:chgData name="Kim Ryein" userId="dfeadb9f706589c6" providerId="LiveId" clId="{126B09C7-2993-448C-B188-8F11E0962755}" dt="2022-12-22T04:38:06.349" v="81" actId="478"/>
          <ac:picMkLst>
            <pc:docMk/>
            <pc:sldMk cId="1964371615" sldId="277"/>
            <ac:picMk id="36" creationId="{AD597979-CDE8-B8CA-BE6A-F00043FF5347}"/>
          </ac:picMkLst>
        </pc:picChg>
        <pc:picChg chg="add mod">
          <ac:chgData name="Kim Ryein" userId="dfeadb9f706589c6" providerId="LiveId" clId="{126B09C7-2993-448C-B188-8F11E0962755}" dt="2022-12-22T05:09:16.547" v="1344" actId="34135"/>
          <ac:picMkLst>
            <pc:docMk/>
            <pc:sldMk cId="1964371615" sldId="277"/>
            <ac:picMk id="56" creationId="{D3B883C0-28F9-92D6-C091-1466CE02D113}"/>
          </ac:picMkLst>
        </pc:picChg>
        <pc:picChg chg="add mod">
          <ac:chgData name="Kim Ryein" userId="dfeadb9f706589c6" providerId="LiveId" clId="{126B09C7-2993-448C-B188-8F11E0962755}" dt="2022-12-22T05:09:16.547" v="1344" actId="34135"/>
          <ac:picMkLst>
            <pc:docMk/>
            <pc:sldMk cId="1964371615" sldId="277"/>
            <ac:picMk id="58" creationId="{BF990673-658D-265C-DB88-A24F8E3EBAC5}"/>
          </ac:picMkLst>
        </pc:picChg>
        <pc:picChg chg="add mod">
          <ac:chgData name="Kim Ryein" userId="dfeadb9f706589c6" providerId="LiveId" clId="{126B09C7-2993-448C-B188-8F11E0962755}" dt="2022-12-22T13:49:41.024" v="4257" actId="34135"/>
          <ac:picMkLst>
            <pc:docMk/>
            <pc:sldMk cId="1964371615" sldId="277"/>
            <ac:picMk id="59" creationId="{5F74C6D0-1955-1313-3E03-3FBEB912A7E8}"/>
          </ac:picMkLst>
        </pc:picChg>
      </pc:sldChg>
      <pc:sldChg chg="addSp modSp add del mod">
        <pc:chgData name="Kim Ryein" userId="dfeadb9f706589c6" providerId="LiveId" clId="{126B09C7-2993-448C-B188-8F11E0962755}" dt="2022-12-22T10:30:41.640" v="2723" actId="2696"/>
        <pc:sldMkLst>
          <pc:docMk/>
          <pc:sldMk cId="1591051637" sldId="278"/>
        </pc:sldMkLst>
        <pc:spChg chg="add mod">
          <ac:chgData name="Kim Ryein" userId="dfeadb9f706589c6" providerId="LiveId" clId="{126B09C7-2993-448C-B188-8F11E0962755}" dt="2022-12-22T05:17:06.143" v="1559" actId="20577"/>
          <ac:spMkLst>
            <pc:docMk/>
            <pc:sldMk cId="1591051637" sldId="278"/>
            <ac:spMk id="2" creationId="{CAF70948-D916-F7AE-BF1A-DBA37475C986}"/>
          </ac:spMkLst>
        </pc:spChg>
        <pc:picChg chg="mod">
          <ac:chgData name="Kim Ryein" userId="dfeadb9f706589c6" providerId="LiveId" clId="{126B09C7-2993-448C-B188-8F11E0962755}" dt="2022-12-22T05:16:21.460" v="1499" actId="1037"/>
          <ac:picMkLst>
            <pc:docMk/>
            <pc:sldMk cId="1591051637" sldId="278"/>
            <ac:picMk id="4" creationId="{0D004B51-530C-423F-C995-46171F10ADB2}"/>
          </ac:picMkLst>
        </pc:picChg>
      </pc:sldChg>
      <pc:sldChg chg="addSp delSp modSp add mod ord modTransition">
        <pc:chgData name="Kim Ryein" userId="dfeadb9f706589c6" providerId="LiveId" clId="{126B09C7-2993-448C-B188-8F11E0962755}" dt="2022-12-22T13:49:59.758" v="4258"/>
        <pc:sldMkLst>
          <pc:docMk/>
          <pc:sldMk cId="535260060" sldId="279"/>
        </pc:sldMkLst>
        <pc:spChg chg="add del mod">
          <ac:chgData name="Kim Ryein" userId="dfeadb9f706589c6" providerId="LiveId" clId="{126B09C7-2993-448C-B188-8F11E0962755}" dt="2022-12-22T09:40:16.967" v="2083" actId="478"/>
          <ac:spMkLst>
            <pc:docMk/>
            <pc:sldMk cId="535260060" sldId="279"/>
            <ac:spMk id="11" creationId="{CDC982CA-0C18-26D8-82C8-7184181A4139}"/>
          </ac:spMkLst>
        </pc:spChg>
        <pc:spChg chg="add del mod">
          <ac:chgData name="Kim Ryein" userId="dfeadb9f706589c6" providerId="LiveId" clId="{126B09C7-2993-448C-B188-8F11E0962755}" dt="2022-12-22T09:39:07.075" v="2067"/>
          <ac:spMkLst>
            <pc:docMk/>
            <pc:sldMk cId="535260060" sldId="279"/>
            <ac:spMk id="12" creationId="{B573DD95-329E-9ACB-F602-93CCF8D48F87}"/>
          </ac:spMkLst>
        </pc:spChg>
        <pc:spChg chg="add mod">
          <ac:chgData name="Kim Ryein" userId="dfeadb9f706589c6" providerId="LiveId" clId="{126B09C7-2993-448C-B188-8F11E0962755}" dt="2022-12-22T09:38:13.118" v="2036"/>
          <ac:spMkLst>
            <pc:docMk/>
            <pc:sldMk cId="535260060" sldId="279"/>
            <ac:spMk id="13" creationId="{8A5FBB30-C6A3-2D3C-CAD5-E444F1FC62CD}"/>
          </ac:spMkLst>
        </pc:spChg>
        <pc:spChg chg="add mod">
          <ac:chgData name="Kim Ryein" userId="dfeadb9f706589c6" providerId="LiveId" clId="{126B09C7-2993-448C-B188-8F11E0962755}" dt="2022-12-22T09:40:30.146" v="2119" actId="1076"/>
          <ac:spMkLst>
            <pc:docMk/>
            <pc:sldMk cId="535260060" sldId="279"/>
            <ac:spMk id="14" creationId="{DA6E707E-3EA2-FB2F-F857-6ED0937A3A8E}"/>
          </ac:spMkLst>
        </pc:spChg>
        <pc:spChg chg="add mod">
          <ac:chgData name="Kim Ryein" userId="dfeadb9f706589c6" providerId="LiveId" clId="{126B09C7-2993-448C-B188-8F11E0962755}" dt="2022-12-22T08:59:22.136" v="1908" actId="164"/>
          <ac:spMkLst>
            <pc:docMk/>
            <pc:sldMk cId="535260060" sldId="279"/>
            <ac:spMk id="23" creationId="{BD32C127-5BEA-ACD8-7DC9-ADB942503B71}"/>
          </ac:spMkLst>
        </pc:spChg>
        <pc:spChg chg="add mod">
          <ac:chgData name="Kim Ryein" userId="dfeadb9f706589c6" providerId="LiveId" clId="{126B09C7-2993-448C-B188-8F11E0962755}" dt="2022-12-22T08:59:18.773" v="1907" actId="164"/>
          <ac:spMkLst>
            <pc:docMk/>
            <pc:sldMk cId="535260060" sldId="279"/>
            <ac:spMk id="24" creationId="{739849D0-0DF0-4C63-00FB-466EE99020DC}"/>
          </ac:spMkLst>
        </pc:spChg>
        <pc:spChg chg="add mod">
          <ac:chgData name="Kim Ryein" userId="dfeadb9f706589c6" providerId="LiveId" clId="{126B09C7-2993-448C-B188-8F11E0962755}" dt="2022-12-22T09:00:52.576" v="1983" actId="164"/>
          <ac:spMkLst>
            <pc:docMk/>
            <pc:sldMk cId="535260060" sldId="279"/>
            <ac:spMk id="27" creationId="{E926691B-052C-D5CF-1B9E-451378CDB247}"/>
          </ac:spMkLst>
        </pc:spChg>
        <pc:spChg chg="add mod">
          <ac:chgData name="Kim Ryein" userId="dfeadb9f706589c6" providerId="LiveId" clId="{126B09C7-2993-448C-B188-8F11E0962755}" dt="2022-12-22T09:01:26.566" v="2018" actId="164"/>
          <ac:spMkLst>
            <pc:docMk/>
            <pc:sldMk cId="535260060" sldId="279"/>
            <ac:spMk id="29" creationId="{10CF32AE-73DC-89E0-77F2-A0A11EBC1561}"/>
          </ac:spMkLst>
        </pc:spChg>
        <pc:grpChg chg="add mod">
          <ac:chgData name="Kim Ryein" userId="dfeadb9f706589c6" providerId="LiveId" clId="{126B09C7-2993-448C-B188-8F11E0962755}" dt="2022-12-22T10:44:14.627" v="2986" actId="1036"/>
          <ac:grpSpMkLst>
            <pc:docMk/>
            <pc:sldMk cId="535260060" sldId="279"/>
            <ac:grpSpMk id="25" creationId="{A3D3A50F-ACB3-D4DC-F62E-6D8CF15B7C4C}"/>
          </ac:grpSpMkLst>
        </pc:grpChg>
        <pc:grpChg chg="add mod">
          <ac:chgData name="Kim Ryein" userId="dfeadb9f706589c6" providerId="LiveId" clId="{126B09C7-2993-448C-B188-8F11E0962755}" dt="2022-12-22T10:44:14.627" v="2986" actId="1036"/>
          <ac:grpSpMkLst>
            <pc:docMk/>
            <pc:sldMk cId="535260060" sldId="279"/>
            <ac:grpSpMk id="26" creationId="{2684B0AA-B0C7-9E31-F9D7-BDCC1BFDFBCC}"/>
          </ac:grpSpMkLst>
        </pc:grpChg>
        <pc:grpChg chg="add mod">
          <ac:chgData name="Kim Ryein" userId="dfeadb9f706589c6" providerId="LiveId" clId="{126B09C7-2993-448C-B188-8F11E0962755}" dt="2022-12-22T11:45:12.889" v="2993" actId="1035"/>
          <ac:grpSpMkLst>
            <pc:docMk/>
            <pc:sldMk cId="535260060" sldId="279"/>
            <ac:grpSpMk id="28" creationId="{92594D3B-2279-4A92-34A5-78268020BF56}"/>
          </ac:grpSpMkLst>
        </pc:grpChg>
        <pc:grpChg chg="add mod">
          <ac:chgData name="Kim Ryein" userId="dfeadb9f706589c6" providerId="LiveId" clId="{126B09C7-2993-448C-B188-8F11E0962755}" dt="2022-12-22T09:40:53.056" v="2126" actId="1076"/>
          <ac:grpSpMkLst>
            <pc:docMk/>
            <pc:sldMk cId="535260060" sldId="279"/>
            <ac:grpSpMk id="30" creationId="{2F49EB25-598A-3038-4A36-5ECFDB951135}"/>
          </ac:grpSpMkLst>
        </pc:grpChg>
        <pc:picChg chg="del">
          <ac:chgData name="Kim Ryein" userId="dfeadb9f706589c6" providerId="LiveId" clId="{126B09C7-2993-448C-B188-8F11E0962755}" dt="2022-12-22T08:40:55.304" v="1568" actId="478"/>
          <ac:picMkLst>
            <pc:docMk/>
            <pc:sldMk cId="535260060" sldId="279"/>
            <ac:picMk id="4" creationId="{0D004B51-530C-423F-C995-46171F10ADB2}"/>
          </ac:picMkLst>
        </pc:picChg>
        <pc:picChg chg="add mod">
          <ac:chgData name="Kim Ryein" userId="dfeadb9f706589c6" providerId="LiveId" clId="{126B09C7-2993-448C-B188-8F11E0962755}" dt="2022-12-22T08:59:22.136" v="1908" actId="164"/>
          <ac:picMkLst>
            <pc:docMk/>
            <pc:sldMk cId="535260060" sldId="279"/>
            <ac:picMk id="16" creationId="{45EFD00F-A3E2-8EE6-8839-6EE01E70C604}"/>
          </ac:picMkLst>
        </pc:picChg>
        <pc:picChg chg="add mod">
          <ac:chgData name="Kim Ryein" userId="dfeadb9f706589c6" providerId="LiveId" clId="{126B09C7-2993-448C-B188-8F11E0962755}" dt="2022-12-22T08:59:18.773" v="1907" actId="164"/>
          <ac:picMkLst>
            <pc:docMk/>
            <pc:sldMk cId="535260060" sldId="279"/>
            <ac:picMk id="18" creationId="{ECABFD26-0A78-2647-0F01-CE278AE53F7A}"/>
          </ac:picMkLst>
        </pc:picChg>
        <pc:picChg chg="add mod">
          <ac:chgData name="Kim Ryein" userId="dfeadb9f706589c6" providerId="LiveId" clId="{126B09C7-2993-448C-B188-8F11E0962755}" dt="2022-12-22T09:00:52.576" v="1983" actId="164"/>
          <ac:picMkLst>
            <pc:docMk/>
            <pc:sldMk cId="535260060" sldId="279"/>
            <ac:picMk id="20" creationId="{533189AE-C449-15CD-B311-14B2A2766212}"/>
          </ac:picMkLst>
        </pc:picChg>
        <pc:picChg chg="add mod modCrop">
          <ac:chgData name="Kim Ryein" userId="dfeadb9f706589c6" providerId="LiveId" clId="{126B09C7-2993-448C-B188-8F11E0962755}" dt="2022-12-22T09:01:26.566" v="2018" actId="164"/>
          <ac:picMkLst>
            <pc:docMk/>
            <pc:sldMk cId="535260060" sldId="279"/>
            <ac:picMk id="22" creationId="{C05DFA32-A102-994C-BA6A-F7A09E32839D}"/>
          </ac:picMkLst>
        </pc:picChg>
        <pc:cxnChg chg="add del mod">
          <ac:chgData name="Kim Ryein" userId="dfeadb9f706589c6" providerId="LiveId" clId="{126B09C7-2993-448C-B188-8F11E0962755}" dt="2022-12-22T09:39:58.941" v="2080" actId="478"/>
          <ac:cxnSpMkLst>
            <pc:docMk/>
            <pc:sldMk cId="535260060" sldId="279"/>
            <ac:cxnSpMk id="3" creationId="{17D44F1A-9900-5937-71A3-166557FBEBC0}"/>
          </ac:cxnSpMkLst>
        </pc:cxnChg>
        <pc:cxnChg chg="add del mod">
          <ac:chgData name="Kim Ryein" userId="dfeadb9f706589c6" providerId="LiveId" clId="{126B09C7-2993-448C-B188-8F11E0962755}" dt="2022-12-22T09:39:47.429" v="2077" actId="478"/>
          <ac:cxnSpMkLst>
            <pc:docMk/>
            <pc:sldMk cId="535260060" sldId="279"/>
            <ac:cxnSpMk id="8" creationId="{7E56AA28-1299-580B-DBAD-1EA305B742D2}"/>
          </ac:cxnSpMkLst>
        </pc:cxnChg>
        <pc:cxnChg chg="add del mod">
          <ac:chgData name="Kim Ryein" userId="dfeadb9f706589c6" providerId="LiveId" clId="{126B09C7-2993-448C-B188-8F11E0962755}" dt="2022-12-22T09:39:27.497" v="2074" actId="11529"/>
          <ac:cxnSpMkLst>
            <pc:docMk/>
            <pc:sldMk cId="535260060" sldId="279"/>
            <ac:cxnSpMk id="32" creationId="{FD456C4D-C926-2042-56B0-646317F46E80}"/>
          </ac:cxnSpMkLst>
        </pc:cxnChg>
        <pc:cxnChg chg="add mod">
          <ac:chgData name="Kim Ryein" userId="dfeadb9f706589c6" providerId="LiveId" clId="{126B09C7-2993-448C-B188-8F11E0962755}" dt="2022-12-22T09:40:35.603" v="2120" actId="14100"/>
          <ac:cxnSpMkLst>
            <pc:docMk/>
            <pc:sldMk cId="535260060" sldId="279"/>
            <ac:cxnSpMk id="34" creationId="{19971193-6624-92BE-A502-20A864C35B6B}"/>
          </ac:cxnSpMkLst>
        </pc:cxnChg>
        <pc:cxnChg chg="add mod">
          <ac:chgData name="Kim Ryein" userId="dfeadb9f706589c6" providerId="LiveId" clId="{126B09C7-2993-448C-B188-8F11E0962755}" dt="2022-12-22T09:40:13.621" v="2082" actId="1582"/>
          <ac:cxnSpMkLst>
            <pc:docMk/>
            <pc:sldMk cId="535260060" sldId="279"/>
            <ac:cxnSpMk id="36" creationId="{09745F60-4860-A684-4E38-FC5B27B2CA99}"/>
          </ac:cxnSpMkLst>
        </pc:cxnChg>
      </pc:sldChg>
      <pc:sldChg chg="addSp modSp add mod modTransition">
        <pc:chgData name="Kim Ryein" userId="dfeadb9f706589c6" providerId="LiveId" clId="{126B09C7-2993-448C-B188-8F11E0962755}" dt="2022-12-22T13:49:59.758" v="4258"/>
        <pc:sldMkLst>
          <pc:docMk/>
          <pc:sldMk cId="3509817229" sldId="280"/>
        </pc:sldMkLst>
        <pc:grpChg chg="add mod">
          <ac:chgData name="Kim Ryein" userId="dfeadb9f706589c6" providerId="LiveId" clId="{126B09C7-2993-448C-B188-8F11E0962755}" dt="2022-12-22T10:36:20.705" v="2948" actId="1037"/>
          <ac:grpSpMkLst>
            <pc:docMk/>
            <pc:sldMk cId="3509817229" sldId="280"/>
            <ac:grpSpMk id="2" creationId="{213298FE-1FB6-20E5-EB0D-8BAA37851FCB}"/>
          </ac:grpSpMkLst>
        </pc:grpChg>
        <pc:picChg chg="mod">
          <ac:chgData name="Kim Ryein" userId="dfeadb9f706589c6" providerId="LiveId" clId="{126B09C7-2993-448C-B188-8F11E0962755}" dt="2022-12-22T10:35:46.121" v="2931"/>
          <ac:picMkLst>
            <pc:docMk/>
            <pc:sldMk cId="3509817229" sldId="280"/>
            <ac:picMk id="3" creationId="{9C7B0C71-9C1D-EE1B-F3B1-5390666AC701}"/>
          </ac:picMkLst>
        </pc:picChg>
        <pc:picChg chg="mod">
          <ac:chgData name="Kim Ryein" userId="dfeadb9f706589c6" providerId="LiveId" clId="{126B09C7-2993-448C-B188-8F11E0962755}" dt="2022-12-22T10:35:46.121" v="2931"/>
          <ac:picMkLst>
            <pc:docMk/>
            <pc:sldMk cId="3509817229" sldId="280"/>
            <ac:picMk id="4" creationId="{91240CBD-61BC-1C96-08BC-51B6B34BB632}"/>
          </ac:picMkLst>
        </pc:picChg>
        <pc:picChg chg="mod">
          <ac:chgData name="Kim Ryein" userId="dfeadb9f706589c6" providerId="LiveId" clId="{126B09C7-2993-448C-B188-8F11E0962755}" dt="2022-12-22T10:35:46.121" v="2931"/>
          <ac:picMkLst>
            <pc:docMk/>
            <pc:sldMk cId="3509817229" sldId="280"/>
            <ac:picMk id="5" creationId="{0CC8C25A-18C4-0CA6-C7EF-C3DB546D7D43}"/>
          </ac:picMkLst>
        </pc:picChg>
        <pc:picChg chg="mod">
          <ac:chgData name="Kim Ryein" userId="dfeadb9f706589c6" providerId="LiveId" clId="{126B09C7-2993-448C-B188-8F11E0962755}" dt="2022-12-22T10:36:20.705" v="2948" actId="1037"/>
          <ac:picMkLst>
            <pc:docMk/>
            <pc:sldMk cId="3509817229" sldId="280"/>
            <ac:picMk id="9" creationId="{930E8DD5-0728-7753-2085-0924DA9A281C}"/>
          </ac:picMkLst>
        </pc:picChg>
      </pc:sldChg>
      <pc:sldChg chg="addSp delSp modSp add mod ord modTransition modAnim modNotesTx">
        <pc:chgData name="Kim Ryein" userId="dfeadb9f706589c6" providerId="LiveId" clId="{126B09C7-2993-448C-B188-8F11E0962755}" dt="2022-12-22T13:49:59.758" v="4258"/>
        <pc:sldMkLst>
          <pc:docMk/>
          <pc:sldMk cId="2167668159" sldId="281"/>
        </pc:sldMkLst>
        <pc:graphicFrameChg chg="add mod">
          <ac:chgData name="Kim Ryein" userId="dfeadb9f706589c6" providerId="LiveId" clId="{126B09C7-2993-448C-B188-8F11E0962755}" dt="2022-12-22T12:14:10.669" v="3063" actId="14100"/>
          <ac:graphicFrameMkLst>
            <pc:docMk/>
            <pc:sldMk cId="2167668159" sldId="281"/>
            <ac:graphicFrameMk id="4" creationId="{7658B161-04C2-6C67-AAEF-99F3B40A7245}"/>
          </ac:graphicFrameMkLst>
        </pc:graphicFrameChg>
        <pc:graphicFrameChg chg="add mod ord">
          <ac:chgData name="Kim Ryein" userId="dfeadb9f706589c6" providerId="LiveId" clId="{126B09C7-2993-448C-B188-8F11E0962755}" dt="2022-12-22T12:14:04.777" v="3060" actId="166"/>
          <ac:graphicFrameMkLst>
            <pc:docMk/>
            <pc:sldMk cId="2167668159" sldId="281"/>
            <ac:graphicFrameMk id="5" creationId="{59B997DC-AA01-751B-3BEC-27CB739FFB3A}"/>
          </ac:graphicFrameMkLst>
        </pc:graphicFrameChg>
        <pc:picChg chg="del">
          <ac:chgData name="Kim Ryein" userId="dfeadb9f706589c6" providerId="LiveId" clId="{126B09C7-2993-448C-B188-8F11E0962755}" dt="2022-12-22T10:10:55.508" v="2415" actId="478"/>
          <ac:picMkLst>
            <pc:docMk/>
            <pc:sldMk cId="2167668159" sldId="281"/>
            <ac:picMk id="9" creationId="{930E8DD5-0728-7753-2085-0924DA9A281C}"/>
          </ac:picMkLst>
        </pc:picChg>
      </pc:sldChg>
      <pc:sldChg chg="delSp modSp add del mod ord delAnim">
        <pc:chgData name="Kim Ryein" userId="dfeadb9f706589c6" providerId="LiveId" clId="{126B09C7-2993-448C-B188-8F11E0962755}" dt="2022-12-22T12:14:17.991" v="3064" actId="2696"/>
        <pc:sldMkLst>
          <pc:docMk/>
          <pc:sldMk cId="1733790455" sldId="282"/>
        </pc:sldMkLst>
        <pc:graphicFrameChg chg="del mod">
          <ac:chgData name="Kim Ryein" userId="dfeadb9f706589c6" providerId="LiveId" clId="{126B09C7-2993-448C-B188-8F11E0962755}" dt="2022-12-22T12:11:58.695" v="3025" actId="21"/>
          <ac:graphicFrameMkLst>
            <pc:docMk/>
            <pc:sldMk cId="1733790455" sldId="282"/>
            <ac:graphicFrameMk id="4" creationId="{7658B161-04C2-6C67-AAEF-99F3B40A7245}"/>
          </ac:graphicFrameMkLst>
        </pc:graphicFrameChg>
      </pc:sldChg>
      <pc:sldChg chg="add del">
        <pc:chgData name="Kim Ryein" userId="dfeadb9f706589c6" providerId="LiveId" clId="{126B09C7-2993-448C-B188-8F11E0962755}" dt="2022-12-22T10:35:01.569" v="2925" actId="2696"/>
        <pc:sldMkLst>
          <pc:docMk/>
          <pc:sldMk cId="166717734" sldId="283"/>
        </pc:sldMkLst>
      </pc:sldChg>
      <pc:sldChg chg="addSp delSp modSp add mod modTransition">
        <pc:chgData name="Kim Ryein" userId="dfeadb9f706589c6" providerId="LiveId" clId="{126B09C7-2993-448C-B188-8F11E0962755}" dt="2022-12-22T13:49:59.758" v="4258"/>
        <pc:sldMkLst>
          <pc:docMk/>
          <pc:sldMk cId="2317563541" sldId="283"/>
        </pc:sldMkLst>
        <pc:grpChg chg="del">
          <ac:chgData name="Kim Ryein" userId="dfeadb9f706589c6" providerId="LiveId" clId="{126B09C7-2993-448C-B188-8F11E0962755}" dt="2022-12-22T11:51:16.488" v="3011" actId="478"/>
          <ac:grpSpMkLst>
            <pc:docMk/>
            <pc:sldMk cId="2317563541" sldId="283"/>
            <ac:grpSpMk id="12" creationId="{5EE48030-A2F6-2892-DA97-AE9708056399}"/>
          </ac:grpSpMkLst>
        </pc:grpChg>
        <pc:picChg chg="add mod">
          <ac:chgData name="Kim Ryein" userId="dfeadb9f706589c6" providerId="LiveId" clId="{126B09C7-2993-448C-B188-8F11E0962755}" dt="2022-12-22T11:59:08.515" v="3021" actId="1037"/>
          <ac:picMkLst>
            <pc:docMk/>
            <pc:sldMk cId="2317563541" sldId="283"/>
            <ac:picMk id="3" creationId="{28E564C7-5BE9-C0DD-33BE-B260775158D5}"/>
          </ac:picMkLst>
        </pc:picChg>
      </pc:sldChg>
      <pc:sldChg chg="addSp delSp modSp add mod modTransition">
        <pc:chgData name="Kim Ryein" userId="dfeadb9f706589c6" providerId="LiveId" clId="{126B09C7-2993-448C-B188-8F11E0962755}" dt="2022-12-22T13:49:59.758" v="4258"/>
        <pc:sldMkLst>
          <pc:docMk/>
          <pc:sldMk cId="587875662" sldId="284"/>
        </pc:sldMkLst>
        <pc:spChg chg="del">
          <ac:chgData name="Kim Ryein" userId="dfeadb9f706589c6" providerId="LiveId" clId="{126B09C7-2993-448C-B188-8F11E0962755}" dt="2022-12-22T12:29:29.245" v="3538" actId="478"/>
          <ac:spMkLst>
            <pc:docMk/>
            <pc:sldMk cId="587875662" sldId="284"/>
            <ac:spMk id="13" creationId="{8A5FBB30-C6A3-2D3C-CAD5-E444F1FC62CD}"/>
          </ac:spMkLst>
        </pc:spChg>
        <pc:spChg chg="del">
          <ac:chgData name="Kim Ryein" userId="dfeadb9f706589c6" providerId="LiveId" clId="{126B09C7-2993-448C-B188-8F11E0962755}" dt="2022-12-22T12:29:29.245" v="3538" actId="478"/>
          <ac:spMkLst>
            <pc:docMk/>
            <pc:sldMk cId="587875662" sldId="284"/>
            <ac:spMk id="14" creationId="{DA6E707E-3EA2-FB2F-F857-6ED0937A3A8E}"/>
          </ac:spMkLst>
        </pc:spChg>
        <pc:spChg chg="add mod">
          <ac:chgData name="Kim Ryein" userId="dfeadb9f706589c6" providerId="LiveId" clId="{126B09C7-2993-448C-B188-8F11E0962755}" dt="2022-12-22T12:43:37.867" v="3852" actId="164"/>
          <ac:spMkLst>
            <pc:docMk/>
            <pc:sldMk cId="587875662" sldId="284"/>
            <ac:spMk id="17" creationId="{148174FA-8FCD-BC95-E81E-3932AB011DD4}"/>
          </ac:spMkLst>
        </pc:spChg>
        <pc:spChg chg="add mod">
          <ac:chgData name="Kim Ryein" userId="dfeadb9f706589c6" providerId="LiveId" clId="{126B09C7-2993-448C-B188-8F11E0962755}" dt="2022-12-22T12:43:37.867" v="3852" actId="164"/>
          <ac:spMkLst>
            <pc:docMk/>
            <pc:sldMk cId="587875662" sldId="284"/>
            <ac:spMk id="19" creationId="{9C6AEC9E-6F81-BF0F-4C0C-CD0A50E4B533}"/>
          </ac:spMkLst>
        </pc:spChg>
        <pc:spChg chg="add mod">
          <ac:chgData name="Kim Ryein" userId="dfeadb9f706589c6" providerId="LiveId" clId="{126B09C7-2993-448C-B188-8F11E0962755}" dt="2022-12-22T12:43:37.867" v="3852" actId="164"/>
          <ac:spMkLst>
            <pc:docMk/>
            <pc:sldMk cId="587875662" sldId="284"/>
            <ac:spMk id="21" creationId="{1AC43811-A85C-77A3-A8F2-921EC57E82D4}"/>
          </ac:spMkLst>
        </pc:spChg>
        <pc:spChg chg="add mod">
          <ac:chgData name="Kim Ryein" userId="dfeadb9f706589c6" providerId="LiveId" clId="{126B09C7-2993-448C-B188-8F11E0962755}" dt="2022-12-22T12:43:37.867" v="3852" actId="164"/>
          <ac:spMkLst>
            <pc:docMk/>
            <pc:sldMk cId="587875662" sldId="284"/>
            <ac:spMk id="31" creationId="{90C8C109-A465-ACF1-B868-627F09AE60F7}"/>
          </ac:spMkLst>
        </pc:spChg>
        <pc:spChg chg="add mod">
          <ac:chgData name="Kim Ryein" userId="dfeadb9f706589c6" providerId="LiveId" clId="{126B09C7-2993-448C-B188-8F11E0962755}" dt="2022-12-22T12:43:37.867" v="3852" actId="164"/>
          <ac:spMkLst>
            <pc:docMk/>
            <pc:sldMk cId="587875662" sldId="284"/>
            <ac:spMk id="32" creationId="{D77AD0E0-B954-191E-BA72-DCC70BFDEA7A}"/>
          </ac:spMkLst>
        </pc:spChg>
        <pc:grpChg chg="del">
          <ac:chgData name="Kim Ryein" userId="dfeadb9f706589c6" providerId="LiveId" clId="{126B09C7-2993-448C-B188-8F11E0962755}" dt="2022-12-22T12:29:29.245" v="3538" actId="478"/>
          <ac:grpSpMkLst>
            <pc:docMk/>
            <pc:sldMk cId="587875662" sldId="284"/>
            <ac:grpSpMk id="25" creationId="{A3D3A50F-ACB3-D4DC-F62E-6D8CF15B7C4C}"/>
          </ac:grpSpMkLst>
        </pc:grpChg>
        <pc:grpChg chg="del">
          <ac:chgData name="Kim Ryein" userId="dfeadb9f706589c6" providerId="LiveId" clId="{126B09C7-2993-448C-B188-8F11E0962755}" dt="2022-12-22T12:29:29.245" v="3538" actId="478"/>
          <ac:grpSpMkLst>
            <pc:docMk/>
            <pc:sldMk cId="587875662" sldId="284"/>
            <ac:grpSpMk id="26" creationId="{2684B0AA-B0C7-9E31-F9D7-BDCC1BFDFBCC}"/>
          </ac:grpSpMkLst>
        </pc:grpChg>
        <pc:grpChg chg="del">
          <ac:chgData name="Kim Ryein" userId="dfeadb9f706589c6" providerId="LiveId" clId="{126B09C7-2993-448C-B188-8F11E0962755}" dt="2022-12-22T12:29:29.245" v="3538" actId="478"/>
          <ac:grpSpMkLst>
            <pc:docMk/>
            <pc:sldMk cId="587875662" sldId="284"/>
            <ac:grpSpMk id="28" creationId="{92594D3B-2279-4A92-34A5-78268020BF56}"/>
          </ac:grpSpMkLst>
        </pc:grpChg>
        <pc:grpChg chg="del">
          <ac:chgData name="Kim Ryein" userId="dfeadb9f706589c6" providerId="LiveId" clId="{126B09C7-2993-448C-B188-8F11E0962755}" dt="2022-12-22T12:29:29.245" v="3538" actId="478"/>
          <ac:grpSpMkLst>
            <pc:docMk/>
            <pc:sldMk cId="587875662" sldId="284"/>
            <ac:grpSpMk id="30" creationId="{2F49EB25-598A-3038-4A36-5ECFDB951135}"/>
          </ac:grpSpMkLst>
        </pc:grpChg>
        <pc:grpChg chg="add mod">
          <ac:chgData name="Kim Ryein" userId="dfeadb9f706589c6" providerId="LiveId" clId="{126B09C7-2993-448C-B188-8F11E0962755}" dt="2022-12-22T12:43:39.229" v="3855" actId="1036"/>
          <ac:grpSpMkLst>
            <pc:docMk/>
            <pc:sldMk cId="587875662" sldId="284"/>
            <ac:grpSpMk id="38" creationId="{473F0FAD-7007-3DC1-BD1F-718FE40A3F77}"/>
          </ac:grpSpMkLst>
        </pc:grpChg>
        <pc:picChg chg="add mod">
          <ac:chgData name="Kim Ryein" userId="dfeadb9f706589c6" providerId="LiveId" clId="{126B09C7-2993-448C-B188-8F11E0962755}" dt="2022-12-22T12:43:37.867" v="3852" actId="164"/>
          <ac:picMkLst>
            <pc:docMk/>
            <pc:sldMk cId="587875662" sldId="284"/>
            <ac:picMk id="3" creationId="{A9B587CB-5805-5BE9-1FFE-E5EAEED39166}"/>
          </ac:picMkLst>
        </pc:picChg>
        <pc:picChg chg="add mod">
          <ac:chgData name="Kim Ryein" userId="dfeadb9f706589c6" providerId="LiveId" clId="{126B09C7-2993-448C-B188-8F11E0962755}" dt="2022-12-22T12:43:37.867" v="3852" actId="164"/>
          <ac:picMkLst>
            <pc:docMk/>
            <pc:sldMk cId="587875662" sldId="284"/>
            <ac:picMk id="5" creationId="{A970515F-753C-DC0C-F4C9-A95A2EB75E81}"/>
          </ac:picMkLst>
        </pc:picChg>
        <pc:picChg chg="add del mod">
          <ac:chgData name="Kim Ryein" userId="dfeadb9f706589c6" providerId="LiveId" clId="{126B09C7-2993-448C-B188-8F11E0962755}" dt="2022-12-22T12:38:11.053" v="3697" actId="478"/>
          <ac:picMkLst>
            <pc:docMk/>
            <pc:sldMk cId="587875662" sldId="284"/>
            <ac:picMk id="7" creationId="{2D58AFD9-4B97-524E-555E-E561365A625E}"/>
          </ac:picMkLst>
        </pc:picChg>
        <pc:picChg chg="add mod">
          <ac:chgData name="Kim Ryein" userId="dfeadb9f706589c6" providerId="LiveId" clId="{126B09C7-2993-448C-B188-8F11E0962755}" dt="2022-12-22T12:43:37.867" v="3852" actId="164"/>
          <ac:picMkLst>
            <pc:docMk/>
            <pc:sldMk cId="587875662" sldId="284"/>
            <ac:picMk id="9" creationId="{B8D9A7AE-F93B-5B2F-FBCC-CE98329B7E3E}"/>
          </ac:picMkLst>
        </pc:picChg>
        <pc:picChg chg="add mod">
          <ac:chgData name="Kim Ryein" userId="dfeadb9f706589c6" providerId="LiveId" clId="{126B09C7-2993-448C-B188-8F11E0962755}" dt="2022-12-22T12:43:37.867" v="3852" actId="164"/>
          <ac:picMkLst>
            <pc:docMk/>
            <pc:sldMk cId="587875662" sldId="284"/>
            <ac:picMk id="11" creationId="{B6DC2AB5-0EF4-35AC-405D-FA64C2CAB450}"/>
          </ac:picMkLst>
        </pc:picChg>
        <pc:picChg chg="add mod">
          <ac:chgData name="Kim Ryein" userId="dfeadb9f706589c6" providerId="LiveId" clId="{126B09C7-2993-448C-B188-8F11E0962755}" dt="2022-12-22T12:43:37.867" v="3852" actId="164"/>
          <ac:picMkLst>
            <pc:docMk/>
            <pc:sldMk cId="587875662" sldId="284"/>
            <ac:picMk id="15" creationId="{A1889C90-9320-A2B1-487B-42C3FE31D39D}"/>
          </ac:picMkLst>
        </pc:picChg>
        <pc:cxnChg chg="del">
          <ac:chgData name="Kim Ryein" userId="dfeadb9f706589c6" providerId="LiveId" clId="{126B09C7-2993-448C-B188-8F11E0962755}" dt="2022-12-22T12:29:29.245" v="3538" actId="478"/>
          <ac:cxnSpMkLst>
            <pc:docMk/>
            <pc:sldMk cId="587875662" sldId="284"/>
            <ac:cxnSpMk id="34" creationId="{19971193-6624-92BE-A502-20A864C35B6B}"/>
          </ac:cxnSpMkLst>
        </pc:cxnChg>
        <pc:cxnChg chg="add mod ord">
          <ac:chgData name="Kim Ryein" userId="dfeadb9f706589c6" providerId="LiveId" clId="{126B09C7-2993-448C-B188-8F11E0962755}" dt="2022-12-22T12:43:37.867" v="3852" actId="164"/>
          <ac:cxnSpMkLst>
            <pc:docMk/>
            <pc:sldMk cId="587875662" sldId="284"/>
            <ac:cxnSpMk id="35" creationId="{7B221405-A728-2E0C-1299-F839FBA846F8}"/>
          </ac:cxnSpMkLst>
        </pc:cxnChg>
        <pc:cxnChg chg="del mod">
          <ac:chgData name="Kim Ryein" userId="dfeadb9f706589c6" providerId="LiveId" clId="{126B09C7-2993-448C-B188-8F11E0962755}" dt="2022-12-22T12:29:29.245" v="3538" actId="478"/>
          <ac:cxnSpMkLst>
            <pc:docMk/>
            <pc:sldMk cId="587875662" sldId="284"/>
            <ac:cxnSpMk id="36" creationId="{09745F60-4860-A684-4E38-FC5B27B2CA99}"/>
          </ac:cxnSpMkLst>
        </pc:cxnChg>
      </pc:sldChg>
      <pc:sldChg chg="addSp delSp modSp add mod modTransition">
        <pc:chgData name="Kim Ryein" userId="dfeadb9f706589c6" providerId="LiveId" clId="{126B09C7-2993-448C-B188-8F11E0962755}" dt="2022-12-22T13:49:59.758" v="4258"/>
        <pc:sldMkLst>
          <pc:docMk/>
          <pc:sldMk cId="2271886397" sldId="285"/>
        </pc:sldMkLst>
        <pc:spChg chg="add mod">
          <ac:chgData name="Kim Ryein" userId="dfeadb9f706589c6" providerId="LiveId" clId="{126B09C7-2993-448C-B188-8F11E0962755}" dt="2022-12-22T13:04:49.796" v="4172" actId="1076"/>
          <ac:spMkLst>
            <pc:docMk/>
            <pc:sldMk cId="2271886397" sldId="285"/>
            <ac:spMk id="6" creationId="{358A4E7E-460B-A24A-53ED-C075B00EE696}"/>
          </ac:spMkLst>
        </pc:spChg>
        <pc:spChg chg="add mod">
          <ac:chgData name="Kim Ryein" userId="dfeadb9f706589c6" providerId="LiveId" clId="{126B09C7-2993-448C-B188-8F11E0962755}" dt="2022-12-22T13:04:46.819" v="4170" actId="1076"/>
          <ac:spMkLst>
            <pc:docMk/>
            <pc:sldMk cId="2271886397" sldId="285"/>
            <ac:spMk id="7" creationId="{CC7E863C-6CBC-2EC4-FD64-093E29019CAF}"/>
          </ac:spMkLst>
        </pc:spChg>
        <pc:grpChg chg="del">
          <ac:chgData name="Kim Ryein" userId="dfeadb9f706589c6" providerId="LiveId" clId="{126B09C7-2993-448C-B188-8F11E0962755}" dt="2022-12-22T13:02:11.941" v="3859" actId="478"/>
          <ac:grpSpMkLst>
            <pc:docMk/>
            <pc:sldMk cId="2271886397" sldId="285"/>
            <ac:grpSpMk id="38" creationId="{473F0FAD-7007-3DC1-BD1F-718FE40A3F77}"/>
          </ac:grpSpMkLst>
        </pc:grpChg>
        <pc:picChg chg="add mod">
          <ac:chgData name="Kim Ryein" userId="dfeadb9f706589c6" providerId="LiveId" clId="{126B09C7-2993-448C-B188-8F11E0962755}" dt="2022-12-22T13:02:37.942" v="3867" actId="1037"/>
          <ac:picMkLst>
            <pc:docMk/>
            <pc:sldMk cId="2271886397" sldId="285"/>
            <ac:picMk id="4" creationId="{5DA9531B-36A3-9AD8-6427-6280F933F175}"/>
          </ac:picMkLst>
        </pc:picChg>
      </pc:sldChg>
      <pc:sldChg chg="addSp delSp modSp add mod modTransition">
        <pc:chgData name="Kim Ryein" userId="dfeadb9f706589c6" providerId="LiveId" clId="{126B09C7-2993-448C-B188-8F11E0962755}" dt="2022-12-22T13:49:59.758" v="4258"/>
        <pc:sldMkLst>
          <pc:docMk/>
          <pc:sldMk cId="2832849408" sldId="286"/>
        </pc:sldMkLst>
        <pc:spChg chg="del">
          <ac:chgData name="Kim Ryein" userId="dfeadb9f706589c6" providerId="LiveId" clId="{126B09C7-2993-448C-B188-8F11E0962755}" dt="2022-12-22T13:06:51.844" v="4174" actId="478"/>
          <ac:spMkLst>
            <pc:docMk/>
            <pc:sldMk cId="2832849408" sldId="286"/>
            <ac:spMk id="6" creationId="{358A4E7E-460B-A24A-53ED-C075B00EE696}"/>
          </ac:spMkLst>
        </pc:spChg>
        <pc:spChg chg="del">
          <ac:chgData name="Kim Ryein" userId="dfeadb9f706589c6" providerId="LiveId" clId="{126B09C7-2993-448C-B188-8F11E0962755}" dt="2022-12-22T13:06:51.844" v="4174" actId="478"/>
          <ac:spMkLst>
            <pc:docMk/>
            <pc:sldMk cId="2832849408" sldId="286"/>
            <ac:spMk id="7" creationId="{CC7E863C-6CBC-2EC4-FD64-093E29019CAF}"/>
          </ac:spMkLst>
        </pc:spChg>
        <pc:picChg chg="add mod">
          <ac:chgData name="Kim Ryein" userId="dfeadb9f706589c6" providerId="LiveId" clId="{126B09C7-2993-448C-B188-8F11E0962755}" dt="2022-12-22T13:36:08.457" v="4223" actId="1076"/>
          <ac:picMkLst>
            <pc:docMk/>
            <pc:sldMk cId="2832849408" sldId="286"/>
            <ac:picMk id="3" creationId="{E8CE2077-264D-5BE8-1C05-68AADAC201E3}"/>
          </ac:picMkLst>
        </pc:picChg>
        <pc:picChg chg="del">
          <ac:chgData name="Kim Ryein" userId="dfeadb9f706589c6" providerId="LiveId" clId="{126B09C7-2993-448C-B188-8F11E0962755}" dt="2022-12-22T13:06:51.844" v="4174" actId="478"/>
          <ac:picMkLst>
            <pc:docMk/>
            <pc:sldMk cId="2832849408" sldId="286"/>
            <ac:picMk id="4" creationId="{5DA9531B-36A3-9AD8-6427-6280F933F175}"/>
          </ac:picMkLst>
        </pc:picChg>
        <pc:picChg chg="add mod ord">
          <ac:chgData name="Kim Ryein" userId="dfeadb9f706589c6" providerId="LiveId" clId="{126B09C7-2993-448C-B188-8F11E0962755}" dt="2022-12-22T13:35:59.876" v="4219" actId="1076"/>
          <ac:picMkLst>
            <pc:docMk/>
            <pc:sldMk cId="2832849408" sldId="286"/>
            <ac:picMk id="8" creationId="{29A94DB6-5642-4A8E-33A1-1D7AE4E10FF2}"/>
          </ac:picMkLst>
        </pc:picChg>
        <pc:picChg chg="add mod">
          <ac:chgData name="Kim Ryein" userId="dfeadb9f706589c6" providerId="LiveId" clId="{126B09C7-2993-448C-B188-8F11E0962755}" dt="2022-12-22T13:36:46.729" v="4230" actId="1076"/>
          <ac:picMkLst>
            <pc:docMk/>
            <pc:sldMk cId="2832849408" sldId="286"/>
            <ac:picMk id="10" creationId="{AEA769AC-2E2E-8B68-D61F-140646427F59}"/>
          </ac:picMkLst>
        </pc:picChg>
        <pc:picChg chg="add mod">
          <ac:chgData name="Kim Ryein" userId="dfeadb9f706589c6" providerId="LiveId" clId="{126B09C7-2993-448C-B188-8F11E0962755}" dt="2022-12-22T13:36:44.056" v="4229" actId="1076"/>
          <ac:picMkLst>
            <pc:docMk/>
            <pc:sldMk cId="2832849408" sldId="286"/>
            <ac:picMk id="12" creationId="{7BD18CA5-F744-FB77-5EFB-CB137B41FAF8}"/>
          </ac:picMkLst>
        </pc:picChg>
      </pc:sldChg>
      <pc:sldChg chg="add">
        <pc:chgData name="Kim Ryein" userId="dfeadb9f706589c6" providerId="LiveId" clId="{126B09C7-2993-448C-B188-8F11E0962755}" dt="2022-12-22T13:53:19.008" v="4260"/>
        <pc:sldMkLst>
          <pc:docMk/>
          <pc:sldMk cId="993033803" sldId="287"/>
        </pc:sldMkLst>
      </pc:sldChg>
      <pc:sldChg chg="addSp delSp modSp new mod modClrScheme chgLayout">
        <pc:chgData name="Kim Ryein" userId="dfeadb9f706589c6" providerId="LiveId" clId="{126B09C7-2993-448C-B188-8F11E0962755}" dt="2022-12-22T14:25:01.956" v="4283" actId="1036"/>
        <pc:sldMkLst>
          <pc:docMk/>
          <pc:sldMk cId="2047973518" sldId="288"/>
        </pc:sldMkLst>
        <pc:spChg chg="del">
          <ac:chgData name="Kim Ryein" userId="dfeadb9f706589c6" providerId="LiveId" clId="{126B09C7-2993-448C-B188-8F11E0962755}" dt="2022-12-22T14:22:46.996" v="4262" actId="700"/>
          <ac:spMkLst>
            <pc:docMk/>
            <pc:sldMk cId="2047973518" sldId="288"/>
            <ac:spMk id="2" creationId="{79CE8ECD-9D80-6E2C-4845-E9B40744A21A}"/>
          </ac:spMkLst>
        </pc:spChg>
        <pc:spChg chg="del">
          <ac:chgData name="Kim Ryein" userId="dfeadb9f706589c6" providerId="LiveId" clId="{126B09C7-2993-448C-B188-8F11E0962755}" dt="2022-12-22T14:22:46.996" v="4262" actId="700"/>
          <ac:spMkLst>
            <pc:docMk/>
            <pc:sldMk cId="2047973518" sldId="288"/>
            <ac:spMk id="3" creationId="{A9EAE47C-5331-6E21-A403-D6F8E4984CFF}"/>
          </ac:spMkLst>
        </pc:spChg>
        <pc:grpChg chg="add mod">
          <ac:chgData name="Kim Ryein" userId="dfeadb9f706589c6" providerId="LiveId" clId="{126B09C7-2993-448C-B188-8F11E0962755}" dt="2022-12-22T14:25:01.956" v="4283" actId="1036"/>
          <ac:grpSpMkLst>
            <pc:docMk/>
            <pc:sldMk cId="2047973518" sldId="288"/>
            <ac:grpSpMk id="10" creationId="{2AB7419F-FC8E-97BF-975E-457545D73771}"/>
          </ac:grpSpMkLst>
        </pc:grpChg>
        <pc:picChg chg="add mod">
          <ac:chgData name="Kim Ryein" userId="dfeadb9f706589c6" providerId="LiveId" clId="{126B09C7-2993-448C-B188-8F11E0962755}" dt="2022-12-22T14:24:58.762" v="4279" actId="164"/>
          <ac:picMkLst>
            <pc:docMk/>
            <pc:sldMk cId="2047973518" sldId="288"/>
            <ac:picMk id="5" creationId="{7D6B2C25-9B18-321C-DDAB-E3AF81F5E44E}"/>
          </ac:picMkLst>
        </pc:picChg>
        <pc:picChg chg="add mod">
          <ac:chgData name="Kim Ryein" userId="dfeadb9f706589c6" providerId="LiveId" clId="{126B09C7-2993-448C-B188-8F11E0962755}" dt="2022-12-22T14:24:58.762" v="4279" actId="164"/>
          <ac:picMkLst>
            <pc:docMk/>
            <pc:sldMk cId="2047973518" sldId="288"/>
            <ac:picMk id="7" creationId="{62BD4D9E-86AD-4EB6-48C8-8B1C7A90F050}"/>
          </ac:picMkLst>
        </pc:picChg>
        <pc:picChg chg="add mod modCrop">
          <ac:chgData name="Kim Ryein" userId="dfeadb9f706589c6" providerId="LiveId" clId="{126B09C7-2993-448C-B188-8F11E0962755}" dt="2022-12-22T14:24:58.762" v="4279" actId="164"/>
          <ac:picMkLst>
            <pc:docMk/>
            <pc:sldMk cId="2047973518" sldId="288"/>
            <ac:picMk id="9" creationId="{947719B3-11AF-6BD3-85BC-E95EA57208DB}"/>
          </ac:picMkLst>
        </pc:picChg>
      </pc:sldChg>
      <pc:sldMasterChg chg="add del addSldLayout delSldLayout">
        <pc:chgData name="Kim Ryein" userId="dfeadb9f706589c6" providerId="LiveId" clId="{126B09C7-2993-448C-B188-8F11E0962755}" dt="2022-12-22T04:36:58.225" v="6" actId="700"/>
        <pc:sldMasterMkLst>
          <pc:docMk/>
          <pc:sldMasterMk cId="3873449902" sldId="2147483660"/>
        </pc:sldMasterMkLst>
        <pc:sldLayoutChg chg="add del">
          <pc:chgData name="Kim Ryein" userId="dfeadb9f706589c6" providerId="LiveId" clId="{126B09C7-2993-448C-B188-8F11E0962755}" dt="2022-12-22T04:36:58.225" v="6" actId="700"/>
          <pc:sldLayoutMkLst>
            <pc:docMk/>
            <pc:sldMasterMk cId="3873449902" sldId="2147483660"/>
            <pc:sldLayoutMk cId="2878022599" sldId="2147483661"/>
          </pc:sldLayoutMkLst>
        </pc:sldLayoutChg>
        <pc:sldLayoutChg chg="add del">
          <pc:chgData name="Kim Ryein" userId="dfeadb9f706589c6" providerId="LiveId" clId="{126B09C7-2993-448C-B188-8F11E0962755}" dt="2022-12-22T04:36:58.225" v="6" actId="700"/>
          <pc:sldLayoutMkLst>
            <pc:docMk/>
            <pc:sldMasterMk cId="3873449902" sldId="2147483660"/>
            <pc:sldLayoutMk cId="761164811" sldId="2147483662"/>
          </pc:sldLayoutMkLst>
        </pc:sldLayoutChg>
        <pc:sldLayoutChg chg="add del">
          <pc:chgData name="Kim Ryein" userId="dfeadb9f706589c6" providerId="LiveId" clId="{126B09C7-2993-448C-B188-8F11E0962755}" dt="2022-12-22T04:36:58.225" v="6" actId="700"/>
          <pc:sldLayoutMkLst>
            <pc:docMk/>
            <pc:sldMasterMk cId="3873449902" sldId="2147483660"/>
            <pc:sldLayoutMk cId="612630317" sldId="2147483663"/>
          </pc:sldLayoutMkLst>
        </pc:sldLayoutChg>
        <pc:sldLayoutChg chg="add del">
          <pc:chgData name="Kim Ryein" userId="dfeadb9f706589c6" providerId="LiveId" clId="{126B09C7-2993-448C-B188-8F11E0962755}" dt="2022-12-22T04:36:58.225" v="6" actId="700"/>
          <pc:sldLayoutMkLst>
            <pc:docMk/>
            <pc:sldMasterMk cId="3873449902" sldId="2147483660"/>
            <pc:sldLayoutMk cId="3936659495" sldId="2147483664"/>
          </pc:sldLayoutMkLst>
        </pc:sldLayoutChg>
        <pc:sldLayoutChg chg="add del">
          <pc:chgData name="Kim Ryein" userId="dfeadb9f706589c6" providerId="LiveId" clId="{126B09C7-2993-448C-B188-8F11E0962755}" dt="2022-12-22T04:36:58.225" v="6" actId="700"/>
          <pc:sldLayoutMkLst>
            <pc:docMk/>
            <pc:sldMasterMk cId="3873449902" sldId="2147483660"/>
            <pc:sldLayoutMk cId="1027584770" sldId="2147483665"/>
          </pc:sldLayoutMkLst>
        </pc:sldLayoutChg>
        <pc:sldLayoutChg chg="add del">
          <pc:chgData name="Kim Ryein" userId="dfeadb9f706589c6" providerId="LiveId" clId="{126B09C7-2993-448C-B188-8F11E0962755}" dt="2022-12-22T04:36:58.225" v="6" actId="700"/>
          <pc:sldLayoutMkLst>
            <pc:docMk/>
            <pc:sldMasterMk cId="3873449902" sldId="2147483660"/>
            <pc:sldLayoutMk cId="901397877" sldId="2147483666"/>
          </pc:sldLayoutMkLst>
        </pc:sldLayoutChg>
        <pc:sldLayoutChg chg="add del">
          <pc:chgData name="Kim Ryein" userId="dfeadb9f706589c6" providerId="LiveId" clId="{126B09C7-2993-448C-B188-8F11E0962755}" dt="2022-12-22T04:36:58.225" v="6" actId="700"/>
          <pc:sldLayoutMkLst>
            <pc:docMk/>
            <pc:sldMasterMk cId="3873449902" sldId="2147483660"/>
            <pc:sldLayoutMk cId="2005823381" sldId="2147483667"/>
          </pc:sldLayoutMkLst>
        </pc:sldLayoutChg>
        <pc:sldLayoutChg chg="add del">
          <pc:chgData name="Kim Ryein" userId="dfeadb9f706589c6" providerId="LiveId" clId="{126B09C7-2993-448C-B188-8F11E0962755}" dt="2022-12-22T04:36:58.225" v="6" actId="700"/>
          <pc:sldLayoutMkLst>
            <pc:docMk/>
            <pc:sldMasterMk cId="3873449902" sldId="2147483660"/>
            <pc:sldLayoutMk cId="1904236673" sldId="2147483668"/>
          </pc:sldLayoutMkLst>
        </pc:sldLayoutChg>
        <pc:sldLayoutChg chg="add del">
          <pc:chgData name="Kim Ryein" userId="dfeadb9f706589c6" providerId="LiveId" clId="{126B09C7-2993-448C-B188-8F11E0962755}" dt="2022-12-22T04:36:58.225" v="6" actId="700"/>
          <pc:sldLayoutMkLst>
            <pc:docMk/>
            <pc:sldMasterMk cId="3873449902" sldId="2147483660"/>
            <pc:sldLayoutMk cId="2558891329" sldId="2147483669"/>
          </pc:sldLayoutMkLst>
        </pc:sldLayoutChg>
        <pc:sldLayoutChg chg="add del">
          <pc:chgData name="Kim Ryein" userId="dfeadb9f706589c6" providerId="LiveId" clId="{126B09C7-2993-448C-B188-8F11E0962755}" dt="2022-12-22T04:36:58.225" v="6" actId="700"/>
          <pc:sldLayoutMkLst>
            <pc:docMk/>
            <pc:sldMasterMk cId="3873449902" sldId="2147483660"/>
            <pc:sldLayoutMk cId="117491015" sldId="2147483670"/>
          </pc:sldLayoutMkLst>
        </pc:sldLayoutChg>
        <pc:sldLayoutChg chg="add del">
          <pc:chgData name="Kim Ryein" userId="dfeadb9f706589c6" providerId="LiveId" clId="{126B09C7-2993-448C-B188-8F11E0962755}" dt="2022-12-22T04:36:58.225" v="6" actId="700"/>
          <pc:sldLayoutMkLst>
            <pc:docMk/>
            <pc:sldMasterMk cId="3873449902" sldId="2147483660"/>
            <pc:sldLayoutMk cId="1729561726" sldId="2147483671"/>
          </pc:sldLayoutMkLst>
        </pc:sldLayoutChg>
        <pc:sldLayoutChg chg="add del">
          <pc:chgData name="Kim Ryein" userId="dfeadb9f706589c6" providerId="LiveId" clId="{126B09C7-2993-448C-B188-8F11E0962755}" dt="2022-12-22T04:36:58.225" v="6" actId="700"/>
          <pc:sldLayoutMkLst>
            <pc:docMk/>
            <pc:sldMasterMk cId="3873449902" sldId="2147483660"/>
            <pc:sldLayoutMk cId="1425278287" sldId="2147483672"/>
          </pc:sldLayoutMkLst>
        </pc:sldLayoutChg>
      </pc:sldMasterChg>
    </pc:docChg>
  </pc:docChgLst>
  <pc:docChgLst>
    <pc:chgData name="Kim Ryein" userId="dfeadb9f706589c6" providerId="LiveId" clId="{5BB6CDD4-F366-4CF7-BB31-F3764DB6992C}"/>
    <pc:docChg chg="modSld">
      <pc:chgData name="Kim Ryein" userId="dfeadb9f706589c6" providerId="LiveId" clId="{5BB6CDD4-F366-4CF7-BB31-F3764DB6992C}" dt="2022-11-09T03:05:39.275" v="45" actId="14826"/>
      <pc:docMkLst>
        <pc:docMk/>
      </pc:docMkLst>
      <pc:sldChg chg="modSp mod modNotesTx">
        <pc:chgData name="Kim Ryein" userId="dfeadb9f706589c6" providerId="LiveId" clId="{5BB6CDD4-F366-4CF7-BB31-F3764DB6992C}" dt="2022-11-09T03:05:21.563" v="44" actId="20577"/>
        <pc:sldMkLst>
          <pc:docMk/>
          <pc:sldMk cId="0" sldId="256"/>
        </pc:sldMkLst>
        <pc:spChg chg="mod">
          <ac:chgData name="Kim Ryein" userId="dfeadb9f706589c6" providerId="LiveId" clId="{5BB6CDD4-F366-4CF7-BB31-F3764DB6992C}" dt="2022-11-09T03:05:21.563" v="44" actId="20577"/>
          <ac:spMkLst>
            <pc:docMk/>
            <pc:sldMk cId="0" sldId="256"/>
            <ac:spMk id="6" creationId="{00000000-0000-0000-0000-000000000000}"/>
          </ac:spMkLst>
        </pc:spChg>
      </pc:sldChg>
      <pc:sldChg chg="modNotesTx">
        <pc:chgData name="Kim Ryein" userId="dfeadb9f706589c6" providerId="LiveId" clId="{5BB6CDD4-F366-4CF7-BB31-F3764DB6992C}" dt="2022-11-06T18:45:19.597" v="30" actId="6549"/>
        <pc:sldMkLst>
          <pc:docMk/>
          <pc:sldMk cId="978791602" sldId="262"/>
        </pc:sldMkLst>
      </pc:sldChg>
      <pc:sldChg chg="modSp">
        <pc:chgData name="Kim Ryein" userId="dfeadb9f706589c6" providerId="LiveId" clId="{5BB6CDD4-F366-4CF7-BB31-F3764DB6992C}" dt="2022-11-09T03:05:39.275" v="45" actId="14826"/>
        <pc:sldMkLst>
          <pc:docMk/>
          <pc:sldMk cId="2393267406" sldId="267"/>
        </pc:sldMkLst>
        <pc:picChg chg="mod">
          <ac:chgData name="Kim Ryein" userId="dfeadb9f706589c6" providerId="LiveId" clId="{5BB6CDD4-F366-4CF7-BB31-F3764DB6992C}" dt="2022-11-09T03:05:39.275" v="45" actId="14826"/>
          <ac:picMkLst>
            <pc:docMk/>
            <pc:sldMk cId="2393267406" sldId="267"/>
            <ac:picMk id="7" creationId="{1130E78F-DF9A-FFC7-7E73-C8733F8BA1A3}"/>
          </ac:picMkLst>
        </pc:picChg>
      </pc:sldChg>
    </pc:docChg>
  </pc:docChgLst>
  <pc:docChgLst>
    <pc:chgData name="Kim Ryein" userId="dfeadb9f706589c6" providerId="LiveId" clId="{F3EFE300-1DC6-4454-92BD-3833E2A4CF67}"/>
    <pc:docChg chg="undo custSel addSld delSld modSld sldOrd">
      <pc:chgData name="Kim Ryein" userId="dfeadb9f706589c6" providerId="LiveId" clId="{F3EFE300-1DC6-4454-92BD-3833E2A4CF67}" dt="2022-11-20T02:12:15.661" v="719" actId="20577"/>
      <pc:docMkLst>
        <pc:docMk/>
      </pc:docMkLst>
      <pc:sldChg chg="addSp delSp modSp mod modTransition modAnim modNotesTx">
        <pc:chgData name="Kim Ryein" userId="dfeadb9f706589c6" providerId="LiveId" clId="{F3EFE300-1DC6-4454-92BD-3833E2A4CF67}" dt="2022-11-20T02:12:15.661" v="719" actId="20577"/>
        <pc:sldMkLst>
          <pc:docMk/>
          <pc:sldMk cId="0" sldId="256"/>
        </pc:sldMkLst>
        <pc:spChg chg="add del">
          <ac:chgData name="Kim Ryein" userId="dfeadb9f706589c6" providerId="LiveId" clId="{F3EFE300-1DC6-4454-92BD-3833E2A4CF67}" dt="2022-11-19T12:27:07.573" v="617" actId="22"/>
          <ac:spMkLst>
            <pc:docMk/>
            <pc:sldMk cId="0" sldId="256"/>
            <ac:spMk id="3" creationId="{6EB8DE50-3422-12CB-12FC-1EE07704DAAC}"/>
          </ac:spMkLst>
        </pc:spChg>
        <pc:spChg chg="mod">
          <ac:chgData name="Kim Ryein" userId="dfeadb9f706589c6" providerId="LiveId" clId="{F3EFE300-1DC6-4454-92BD-3833E2A4CF67}" dt="2022-11-19T16:13:15.765" v="682"/>
          <ac:spMkLst>
            <pc:docMk/>
            <pc:sldMk cId="0" sldId="256"/>
            <ac:spMk id="5" creationId="{00000000-0000-0000-0000-000000000000}"/>
          </ac:spMkLst>
        </pc:spChg>
        <pc:spChg chg="mod">
          <ac:chgData name="Kim Ryein" userId="dfeadb9f706589c6" providerId="LiveId" clId="{F3EFE300-1DC6-4454-92BD-3833E2A4CF67}" dt="2022-11-20T02:12:15.661" v="719" actId="20577"/>
          <ac:spMkLst>
            <pc:docMk/>
            <pc:sldMk cId="0" sldId="256"/>
            <ac:spMk id="6" creationId="{00000000-0000-0000-0000-000000000000}"/>
          </ac:spMkLst>
        </pc:spChg>
        <pc:picChg chg="add del mod ord">
          <ac:chgData name="Kim Ryein" userId="dfeadb9f706589c6" providerId="LiveId" clId="{F3EFE300-1DC6-4454-92BD-3833E2A4CF67}" dt="2022-11-19T16:16:11.737" v="699"/>
          <ac:picMkLst>
            <pc:docMk/>
            <pc:sldMk cId="0" sldId="256"/>
            <ac:picMk id="3" creationId="{12E7A745-B293-E88E-3704-25EAD0DAE152}"/>
          </ac:picMkLst>
        </pc:picChg>
        <pc:picChg chg="add del mod">
          <ac:chgData name="Kim Ryein" userId="dfeadb9f706589c6" providerId="LiveId" clId="{F3EFE300-1DC6-4454-92BD-3833E2A4CF67}" dt="2022-11-19T17:25:27.171" v="700"/>
          <ac:picMkLst>
            <pc:docMk/>
            <pc:sldMk cId="0" sldId="256"/>
            <ac:picMk id="4" creationId="{D291EF80-B3EA-A042-B148-7037094BD887}"/>
          </ac:picMkLst>
        </pc:picChg>
        <pc:picChg chg="add del mod">
          <ac:chgData name="Kim Ryein" userId="dfeadb9f706589c6" providerId="LiveId" clId="{F3EFE300-1DC6-4454-92BD-3833E2A4CF67}" dt="2022-11-19T12:35:16.782" v="660"/>
          <ac:picMkLst>
            <pc:docMk/>
            <pc:sldMk cId="0" sldId="256"/>
            <ac:picMk id="9" creationId="{D5D58BAE-C602-E0B4-FFAC-6B1F2C81DCE4}"/>
          </ac:picMkLst>
        </pc:picChg>
        <pc:picChg chg="add del mod">
          <ac:chgData name="Kim Ryein" userId="dfeadb9f706589c6" providerId="LiveId" clId="{F3EFE300-1DC6-4454-92BD-3833E2A4CF67}" dt="2022-11-19T12:39:15.259" v="661"/>
          <ac:picMkLst>
            <pc:docMk/>
            <pc:sldMk cId="0" sldId="256"/>
            <ac:picMk id="12" creationId="{5AC9FDE0-15FD-49E8-F1C4-EDCD957F6278}"/>
          </ac:picMkLst>
        </pc:picChg>
        <pc:picChg chg="add del mod">
          <ac:chgData name="Kim Ryein" userId="dfeadb9f706589c6" providerId="LiveId" clId="{F3EFE300-1DC6-4454-92BD-3833E2A4CF67}" dt="2022-11-19T16:14:04.722" v="698"/>
          <ac:picMkLst>
            <pc:docMk/>
            <pc:sldMk cId="0" sldId="256"/>
            <ac:picMk id="13" creationId="{D8BF2B1B-7C06-18F9-2908-CFB52CF90C00}"/>
          </ac:picMkLst>
        </pc:picChg>
      </pc:sldChg>
      <pc:sldChg chg="addSp delSp modSp mod modTransition modAnim modNotesTx">
        <pc:chgData name="Kim Ryein" userId="dfeadb9f706589c6" providerId="LiveId" clId="{F3EFE300-1DC6-4454-92BD-3833E2A4CF67}" dt="2022-11-19T17:25:27.171" v="700"/>
        <pc:sldMkLst>
          <pc:docMk/>
          <pc:sldMk cId="2771744767" sldId="257"/>
        </pc:sldMkLst>
        <pc:spChg chg="del">
          <ac:chgData name="Kim Ryein" userId="dfeadb9f706589c6" providerId="LiveId" clId="{F3EFE300-1DC6-4454-92BD-3833E2A4CF67}" dt="2022-11-19T12:19:50.858" v="608" actId="478"/>
          <ac:spMkLst>
            <pc:docMk/>
            <pc:sldMk cId="2771744767" sldId="257"/>
            <ac:spMk id="15" creationId="{40F30726-107A-ED95-6FE3-21C77445C62D}"/>
          </ac:spMkLst>
        </pc:spChg>
        <pc:picChg chg="add del mod">
          <ac:chgData name="Kim Ryein" userId="dfeadb9f706589c6" providerId="LiveId" clId="{F3EFE300-1DC6-4454-92BD-3833E2A4CF67}" dt="2022-11-19T16:16:11.737" v="699"/>
          <ac:picMkLst>
            <pc:docMk/>
            <pc:sldMk cId="2771744767" sldId="257"/>
            <ac:picMk id="4" creationId="{DA841EEC-6048-056F-6952-E69E6440BC7C}"/>
          </ac:picMkLst>
        </pc:picChg>
        <pc:picChg chg="add del mod">
          <ac:chgData name="Kim Ryein" userId="dfeadb9f706589c6" providerId="LiveId" clId="{F3EFE300-1DC6-4454-92BD-3833E2A4CF67}" dt="2022-11-19T17:25:27.171" v="700"/>
          <ac:picMkLst>
            <pc:docMk/>
            <pc:sldMk cId="2771744767" sldId="257"/>
            <ac:picMk id="5" creationId="{A14A6EB0-BA57-CD82-5FA7-DA7B9F55197A}"/>
          </ac:picMkLst>
        </pc:picChg>
        <pc:picChg chg="add del mod">
          <ac:chgData name="Kim Ryein" userId="dfeadb9f706589c6" providerId="LiveId" clId="{F3EFE300-1DC6-4454-92BD-3833E2A4CF67}" dt="2022-11-19T16:14:04.722" v="698"/>
          <ac:picMkLst>
            <pc:docMk/>
            <pc:sldMk cId="2771744767" sldId="257"/>
            <ac:picMk id="10" creationId="{96ABB6D8-F02D-505C-CF1A-90A1885A19B7}"/>
          </ac:picMkLst>
        </pc:picChg>
      </pc:sldChg>
      <pc:sldChg chg="addSp delSp modSp mod ord modTransition modAnim modNotesTx">
        <pc:chgData name="Kim Ryein" userId="dfeadb9f706589c6" providerId="LiveId" clId="{F3EFE300-1DC6-4454-92BD-3833E2A4CF67}" dt="2022-11-19T17:25:27.171" v="700"/>
        <pc:sldMkLst>
          <pc:docMk/>
          <pc:sldMk cId="4182598576" sldId="258"/>
        </pc:sldMkLst>
        <pc:spChg chg="del">
          <ac:chgData name="Kim Ryein" userId="dfeadb9f706589c6" providerId="LiveId" clId="{F3EFE300-1DC6-4454-92BD-3833E2A4CF67}" dt="2022-11-19T12:19:41.342" v="605" actId="478"/>
          <ac:spMkLst>
            <pc:docMk/>
            <pc:sldMk cId="4182598576" sldId="258"/>
            <ac:spMk id="8" creationId="{F2CD0973-5BF0-5BD2-C026-E772345F10E1}"/>
          </ac:spMkLst>
        </pc:spChg>
        <pc:picChg chg="add del mod">
          <ac:chgData name="Kim Ryein" userId="dfeadb9f706589c6" providerId="LiveId" clId="{F3EFE300-1DC6-4454-92BD-3833E2A4CF67}" dt="2022-11-19T16:16:11.737" v="699"/>
          <ac:picMkLst>
            <pc:docMk/>
            <pc:sldMk cId="4182598576" sldId="258"/>
            <ac:picMk id="2" creationId="{DAAA26E0-CAA9-4E1C-7C12-7976296C39DB}"/>
          </ac:picMkLst>
        </pc:picChg>
        <pc:picChg chg="mod">
          <ac:chgData name="Kim Ryein" userId="dfeadb9f706589c6" providerId="LiveId" clId="{F3EFE300-1DC6-4454-92BD-3833E2A4CF67}" dt="2022-11-19T12:19:37.143" v="604" actId="14826"/>
          <ac:picMkLst>
            <pc:docMk/>
            <pc:sldMk cId="4182598576" sldId="258"/>
            <ac:picMk id="3" creationId="{B21A0079-DAA8-8537-F8B2-8687C1D47971}"/>
          </ac:picMkLst>
        </pc:picChg>
        <pc:picChg chg="add del mod">
          <ac:chgData name="Kim Ryein" userId="dfeadb9f706589c6" providerId="LiveId" clId="{F3EFE300-1DC6-4454-92BD-3833E2A4CF67}" dt="2022-11-19T17:25:27.171" v="700"/>
          <ac:picMkLst>
            <pc:docMk/>
            <pc:sldMk cId="4182598576" sldId="258"/>
            <ac:picMk id="4" creationId="{54CAFCB6-B006-9578-977D-9BB33F495B93}"/>
          </ac:picMkLst>
        </pc:picChg>
        <pc:picChg chg="add del mod">
          <ac:chgData name="Kim Ryein" userId="dfeadb9f706589c6" providerId="LiveId" clId="{F3EFE300-1DC6-4454-92BD-3833E2A4CF67}" dt="2022-11-19T16:14:04.722" v="698"/>
          <ac:picMkLst>
            <pc:docMk/>
            <pc:sldMk cId="4182598576" sldId="258"/>
            <ac:picMk id="5" creationId="{FF6FB006-8B1C-0FD6-E2C4-793A3E397B4B}"/>
          </ac:picMkLst>
        </pc:picChg>
      </pc:sldChg>
      <pc:sldChg chg="addSp delSp modSp mod modTransition modAnim modNotesTx">
        <pc:chgData name="Kim Ryein" userId="dfeadb9f706589c6" providerId="LiveId" clId="{F3EFE300-1DC6-4454-92BD-3833E2A4CF67}" dt="2022-11-19T17:25:27.171" v="700"/>
        <pc:sldMkLst>
          <pc:docMk/>
          <pc:sldMk cId="2607017896" sldId="259"/>
        </pc:sldMkLst>
        <pc:spChg chg="del">
          <ac:chgData name="Kim Ryein" userId="dfeadb9f706589c6" providerId="LiveId" clId="{F3EFE300-1DC6-4454-92BD-3833E2A4CF67}" dt="2022-11-19T12:19:48.001" v="607" actId="478"/>
          <ac:spMkLst>
            <pc:docMk/>
            <pc:sldMk cId="2607017896" sldId="259"/>
            <ac:spMk id="19" creationId="{02F8B541-7851-9699-11E6-81272CB72610}"/>
          </ac:spMkLst>
        </pc:spChg>
        <pc:picChg chg="add del mod">
          <ac:chgData name="Kim Ryein" userId="dfeadb9f706589c6" providerId="LiveId" clId="{F3EFE300-1DC6-4454-92BD-3833E2A4CF67}" dt="2022-11-19T16:16:11.737" v="699"/>
          <ac:picMkLst>
            <pc:docMk/>
            <pc:sldMk cId="2607017896" sldId="259"/>
            <ac:picMk id="2" creationId="{3B041F4B-6EDC-672A-9CF6-D554D228B1D9}"/>
          </ac:picMkLst>
        </pc:picChg>
        <pc:picChg chg="add del mod">
          <ac:chgData name="Kim Ryein" userId="dfeadb9f706589c6" providerId="LiveId" clId="{F3EFE300-1DC6-4454-92BD-3833E2A4CF67}" dt="2022-11-19T17:25:27.171" v="700"/>
          <ac:picMkLst>
            <pc:docMk/>
            <pc:sldMk cId="2607017896" sldId="259"/>
            <ac:picMk id="4" creationId="{E3D01F4D-AEB8-4875-9FD0-9771B7B1930E}"/>
          </ac:picMkLst>
        </pc:picChg>
        <pc:picChg chg="add del mod">
          <ac:chgData name="Kim Ryein" userId="dfeadb9f706589c6" providerId="LiveId" clId="{F3EFE300-1DC6-4454-92BD-3833E2A4CF67}" dt="2022-11-19T16:14:04.722" v="698"/>
          <ac:picMkLst>
            <pc:docMk/>
            <pc:sldMk cId="2607017896" sldId="259"/>
            <ac:picMk id="5" creationId="{C1358AC0-E5D3-5926-DB07-B0D267182C17}"/>
          </ac:picMkLst>
        </pc:picChg>
      </pc:sldChg>
      <pc:sldChg chg="addSp delSp modSp mod modTransition modAnim">
        <pc:chgData name="Kim Ryein" userId="dfeadb9f706589c6" providerId="LiveId" clId="{F3EFE300-1DC6-4454-92BD-3833E2A4CF67}" dt="2022-11-19T17:25:27.171" v="700"/>
        <pc:sldMkLst>
          <pc:docMk/>
          <pc:sldMk cId="3408755734" sldId="260"/>
        </pc:sldMkLst>
        <pc:spChg chg="del">
          <ac:chgData name="Kim Ryein" userId="dfeadb9f706589c6" providerId="LiveId" clId="{F3EFE300-1DC6-4454-92BD-3833E2A4CF67}" dt="2022-11-19T12:19:45.295" v="606" actId="478"/>
          <ac:spMkLst>
            <pc:docMk/>
            <pc:sldMk cId="3408755734" sldId="260"/>
            <ac:spMk id="2" creationId="{FCEFD73E-58FE-30A1-982A-179ADFCFE73F}"/>
          </ac:spMkLst>
        </pc:spChg>
        <pc:picChg chg="add del mod">
          <ac:chgData name="Kim Ryein" userId="dfeadb9f706589c6" providerId="LiveId" clId="{F3EFE300-1DC6-4454-92BD-3833E2A4CF67}" dt="2022-11-19T16:16:11.737" v="699"/>
          <ac:picMkLst>
            <pc:docMk/>
            <pc:sldMk cId="3408755734" sldId="260"/>
            <ac:picMk id="2" creationId="{4707F3CC-91F2-9703-2636-1DB1C9784CD9}"/>
          </ac:picMkLst>
        </pc:picChg>
        <pc:picChg chg="add del mod">
          <ac:chgData name="Kim Ryein" userId="dfeadb9f706589c6" providerId="LiveId" clId="{F3EFE300-1DC6-4454-92BD-3833E2A4CF67}" dt="2022-11-19T17:25:27.171" v="700"/>
          <ac:picMkLst>
            <pc:docMk/>
            <pc:sldMk cId="3408755734" sldId="260"/>
            <ac:picMk id="3" creationId="{AEB2AD64-7865-9F72-5D1D-B07784C43971}"/>
          </ac:picMkLst>
        </pc:picChg>
        <pc:picChg chg="add del mod">
          <ac:chgData name="Kim Ryein" userId="dfeadb9f706589c6" providerId="LiveId" clId="{F3EFE300-1DC6-4454-92BD-3833E2A4CF67}" dt="2022-11-19T16:14:04.722" v="698"/>
          <ac:picMkLst>
            <pc:docMk/>
            <pc:sldMk cId="3408755734" sldId="260"/>
            <ac:picMk id="5" creationId="{00E2F510-90C0-6E98-2249-A6E07C6A9242}"/>
          </ac:picMkLst>
        </pc:picChg>
      </pc:sldChg>
      <pc:sldChg chg="addSp delSp modSp mod modTransition modAnim modNotesTx">
        <pc:chgData name="Kim Ryein" userId="dfeadb9f706589c6" providerId="LiveId" clId="{F3EFE300-1DC6-4454-92BD-3833E2A4CF67}" dt="2022-11-19T17:25:27.171" v="700"/>
        <pc:sldMkLst>
          <pc:docMk/>
          <pc:sldMk cId="507291888" sldId="261"/>
        </pc:sldMkLst>
        <pc:picChg chg="add del mod">
          <ac:chgData name="Kim Ryein" userId="dfeadb9f706589c6" providerId="LiveId" clId="{F3EFE300-1DC6-4454-92BD-3833E2A4CF67}" dt="2022-11-19T16:16:11.737" v="699"/>
          <ac:picMkLst>
            <pc:docMk/>
            <pc:sldMk cId="507291888" sldId="261"/>
            <ac:picMk id="2" creationId="{E3394194-9662-6469-7510-48D6A64C3A9D}"/>
          </ac:picMkLst>
        </pc:picChg>
        <pc:picChg chg="add del mod">
          <ac:chgData name="Kim Ryein" userId="dfeadb9f706589c6" providerId="LiveId" clId="{F3EFE300-1DC6-4454-92BD-3833E2A4CF67}" dt="2022-11-19T17:25:27.171" v="700"/>
          <ac:picMkLst>
            <pc:docMk/>
            <pc:sldMk cId="507291888" sldId="261"/>
            <ac:picMk id="3" creationId="{BEA26698-7525-235A-1E24-0AB8566185D8}"/>
          </ac:picMkLst>
        </pc:picChg>
        <pc:picChg chg="add del mod">
          <ac:chgData name="Kim Ryein" userId="dfeadb9f706589c6" providerId="LiveId" clId="{F3EFE300-1DC6-4454-92BD-3833E2A4CF67}" dt="2022-11-19T16:14:04.722" v="698"/>
          <ac:picMkLst>
            <pc:docMk/>
            <pc:sldMk cId="507291888" sldId="261"/>
            <ac:picMk id="4" creationId="{B445055E-E590-3E74-64DF-F07F4985C6F4}"/>
          </ac:picMkLst>
        </pc:picChg>
      </pc:sldChg>
      <pc:sldChg chg="add del">
        <pc:chgData name="Kim Ryein" userId="dfeadb9f706589c6" providerId="LiveId" clId="{F3EFE300-1DC6-4454-92BD-3833E2A4CF67}" dt="2022-11-19T12:14:17.707" v="556" actId="2696"/>
        <pc:sldMkLst>
          <pc:docMk/>
          <pc:sldMk cId="978791602" sldId="262"/>
        </pc:sldMkLst>
      </pc:sldChg>
      <pc:sldChg chg="addSp delSp modSp mod ord modTransition modAnim modNotesTx">
        <pc:chgData name="Kim Ryein" userId="dfeadb9f706589c6" providerId="LiveId" clId="{F3EFE300-1DC6-4454-92BD-3833E2A4CF67}" dt="2022-11-19T17:40:57.699" v="703"/>
        <pc:sldMkLst>
          <pc:docMk/>
          <pc:sldMk cId="1541932564" sldId="263"/>
        </pc:sldMkLst>
        <pc:picChg chg="add del mod">
          <ac:chgData name="Kim Ryein" userId="dfeadb9f706589c6" providerId="LiveId" clId="{F3EFE300-1DC6-4454-92BD-3833E2A4CF67}" dt="2022-11-19T16:16:11.737" v="699"/>
          <ac:picMkLst>
            <pc:docMk/>
            <pc:sldMk cId="1541932564" sldId="263"/>
            <ac:picMk id="2" creationId="{E7257302-13BD-3706-998C-1925151C95B8}"/>
          </ac:picMkLst>
        </pc:picChg>
        <pc:picChg chg="add del mod">
          <ac:chgData name="Kim Ryein" userId="dfeadb9f706589c6" providerId="LiveId" clId="{F3EFE300-1DC6-4454-92BD-3833E2A4CF67}" dt="2022-11-19T17:25:27.171" v="700"/>
          <ac:picMkLst>
            <pc:docMk/>
            <pc:sldMk cId="1541932564" sldId="263"/>
            <ac:picMk id="3" creationId="{0195A329-728E-FD73-84C2-3E61BBC231BB}"/>
          </ac:picMkLst>
        </pc:picChg>
        <pc:picChg chg="add del mod">
          <ac:chgData name="Kim Ryein" userId="dfeadb9f706589c6" providerId="LiveId" clId="{F3EFE300-1DC6-4454-92BD-3833E2A4CF67}" dt="2022-11-19T16:14:04.722" v="698"/>
          <ac:picMkLst>
            <pc:docMk/>
            <pc:sldMk cId="1541932564" sldId="263"/>
            <ac:picMk id="4" creationId="{626C4CE4-2CA2-556F-61F1-6CE41854698B}"/>
          </ac:picMkLst>
        </pc:picChg>
      </pc:sldChg>
      <pc:sldChg chg="addSp delSp modSp mod modTransition modAnim modNotesTx">
        <pc:chgData name="Kim Ryein" userId="dfeadb9f706589c6" providerId="LiveId" clId="{F3EFE300-1DC6-4454-92BD-3833E2A4CF67}" dt="2022-11-19T17:25:27.171" v="700"/>
        <pc:sldMkLst>
          <pc:docMk/>
          <pc:sldMk cId="2771579746" sldId="264"/>
        </pc:sldMkLst>
        <pc:picChg chg="add mod">
          <ac:chgData name="Kim Ryein" userId="dfeadb9f706589c6" providerId="LiveId" clId="{F3EFE300-1DC6-4454-92BD-3833E2A4CF67}" dt="2022-11-19T16:14:04.682" v="693" actId="34307"/>
          <ac:picMkLst>
            <pc:docMk/>
            <pc:sldMk cId="2771579746" sldId="264"/>
            <ac:picMk id="2" creationId="{543BF6E6-D36F-5A94-9C9E-01A8A5D98B96}"/>
          </ac:picMkLst>
        </pc:picChg>
        <pc:picChg chg="add del mod">
          <ac:chgData name="Kim Ryein" userId="dfeadb9f706589c6" providerId="LiveId" clId="{F3EFE300-1DC6-4454-92BD-3833E2A4CF67}" dt="2022-11-19T16:14:04.722" v="698"/>
          <ac:picMkLst>
            <pc:docMk/>
            <pc:sldMk cId="2771579746" sldId="264"/>
            <ac:picMk id="4" creationId="{B7FD1B61-53D6-B239-188F-178B9EDA93D2}"/>
          </ac:picMkLst>
        </pc:picChg>
      </pc:sldChg>
      <pc:sldChg chg="addSp delSp modSp mod modTransition modAnim modNotesTx">
        <pc:chgData name="Kim Ryein" userId="dfeadb9f706589c6" providerId="LiveId" clId="{F3EFE300-1DC6-4454-92BD-3833E2A4CF67}" dt="2022-11-19T17:25:27.171" v="700"/>
        <pc:sldMkLst>
          <pc:docMk/>
          <pc:sldMk cId="4130515421" sldId="265"/>
        </pc:sldMkLst>
        <pc:picChg chg="add mod">
          <ac:chgData name="Kim Ryein" userId="dfeadb9f706589c6" providerId="LiveId" clId="{F3EFE300-1DC6-4454-92BD-3833E2A4CF67}" dt="2022-11-19T16:14:04.683" v="694" actId="34307"/>
          <ac:picMkLst>
            <pc:docMk/>
            <pc:sldMk cId="4130515421" sldId="265"/>
            <ac:picMk id="2" creationId="{BB03E62E-EC74-7B58-5711-43CDCA53EBBF}"/>
          </ac:picMkLst>
        </pc:picChg>
        <pc:picChg chg="add del mod">
          <ac:chgData name="Kim Ryein" userId="dfeadb9f706589c6" providerId="LiveId" clId="{F3EFE300-1DC6-4454-92BD-3833E2A4CF67}" dt="2022-11-19T16:14:04.722" v="698"/>
          <ac:picMkLst>
            <pc:docMk/>
            <pc:sldMk cId="4130515421" sldId="265"/>
            <ac:picMk id="6" creationId="{80CEACC0-B018-6F88-FE95-E24CB01EC3EA}"/>
          </ac:picMkLst>
        </pc:picChg>
      </pc:sldChg>
      <pc:sldChg chg="addSp delSp modSp mod modTransition modAnim modNotesTx">
        <pc:chgData name="Kim Ryein" userId="dfeadb9f706589c6" providerId="LiveId" clId="{F3EFE300-1DC6-4454-92BD-3833E2A4CF67}" dt="2022-11-19T17:25:27.171" v="700"/>
        <pc:sldMkLst>
          <pc:docMk/>
          <pc:sldMk cId="3611465379" sldId="266"/>
        </pc:sldMkLst>
        <pc:picChg chg="add mod">
          <ac:chgData name="Kim Ryein" userId="dfeadb9f706589c6" providerId="LiveId" clId="{F3EFE300-1DC6-4454-92BD-3833E2A4CF67}" dt="2022-11-19T16:14:04.683" v="695" actId="34307"/>
          <ac:picMkLst>
            <pc:docMk/>
            <pc:sldMk cId="3611465379" sldId="266"/>
            <ac:picMk id="2" creationId="{8A71EFF1-3F37-C652-E092-7F7FA8BF6DB2}"/>
          </ac:picMkLst>
        </pc:picChg>
        <pc:picChg chg="add del mod">
          <ac:chgData name="Kim Ryein" userId="dfeadb9f706589c6" providerId="LiveId" clId="{F3EFE300-1DC6-4454-92BD-3833E2A4CF67}" dt="2022-11-19T16:14:04.722" v="698"/>
          <ac:picMkLst>
            <pc:docMk/>
            <pc:sldMk cId="3611465379" sldId="266"/>
            <ac:picMk id="4" creationId="{16E09CDA-C65D-3D1B-30E1-99A4B14AE8B7}"/>
          </ac:picMkLst>
        </pc:picChg>
      </pc:sldChg>
      <pc:sldChg chg="addSp delSp modSp add del mod ord modTransition modAnim modNotesTx">
        <pc:chgData name="Kim Ryein" userId="dfeadb9f706589c6" providerId="LiveId" clId="{F3EFE300-1DC6-4454-92BD-3833E2A4CF67}" dt="2022-11-19T17:25:27.171" v="700"/>
        <pc:sldMkLst>
          <pc:docMk/>
          <pc:sldMk cId="2393267406" sldId="267"/>
        </pc:sldMkLst>
        <pc:picChg chg="add mod">
          <ac:chgData name="Kim Ryein" userId="dfeadb9f706589c6" providerId="LiveId" clId="{F3EFE300-1DC6-4454-92BD-3833E2A4CF67}" dt="2022-11-19T16:14:04.684" v="696" actId="34307"/>
          <ac:picMkLst>
            <pc:docMk/>
            <pc:sldMk cId="2393267406" sldId="267"/>
            <ac:picMk id="2" creationId="{C6989D71-C8E5-CF96-3043-35DF1B74DCDA}"/>
          </ac:picMkLst>
        </pc:picChg>
        <pc:picChg chg="add del mod">
          <ac:chgData name="Kim Ryein" userId="dfeadb9f706589c6" providerId="LiveId" clId="{F3EFE300-1DC6-4454-92BD-3833E2A4CF67}" dt="2022-11-19T16:14:04.722" v="698"/>
          <ac:picMkLst>
            <pc:docMk/>
            <pc:sldMk cId="2393267406" sldId="267"/>
            <ac:picMk id="6" creationId="{14BD1F69-0883-B3DA-0EA3-8DCB99FAE229}"/>
          </ac:picMkLst>
        </pc:picChg>
      </pc:sldChg>
      <pc:sldChg chg="addSp delSp modSp mod modTransition modAnim">
        <pc:chgData name="Kim Ryein" userId="dfeadb9f706589c6" providerId="LiveId" clId="{F3EFE300-1DC6-4454-92BD-3833E2A4CF67}" dt="2022-11-19T17:40:11.797" v="701" actId="478"/>
        <pc:sldMkLst>
          <pc:docMk/>
          <pc:sldMk cId="3857505376" sldId="268"/>
        </pc:sldMkLst>
        <pc:picChg chg="add del mod">
          <ac:chgData name="Kim Ryein" userId="dfeadb9f706589c6" providerId="LiveId" clId="{F3EFE300-1DC6-4454-92BD-3833E2A4CF67}" dt="2022-11-19T17:40:11.797" v="701" actId="478"/>
          <ac:picMkLst>
            <pc:docMk/>
            <pc:sldMk cId="3857505376" sldId="268"/>
            <ac:picMk id="5" creationId="{99FC14FA-EB85-A630-1AF9-4BD3D6D25C40}"/>
          </ac:picMkLst>
        </pc:picChg>
        <pc:picChg chg="add del mod">
          <ac:chgData name="Kim Ryein" userId="dfeadb9f706589c6" providerId="LiveId" clId="{F3EFE300-1DC6-4454-92BD-3833E2A4CF67}" dt="2022-11-19T16:14:04.722" v="698"/>
          <ac:picMkLst>
            <pc:docMk/>
            <pc:sldMk cId="3857505376" sldId="268"/>
            <ac:picMk id="8" creationId="{65BBB11F-A5F6-05AC-AA9F-B3E051E75093}"/>
          </ac:picMkLst>
        </pc:picChg>
      </pc:sldChg>
      <pc:sldChg chg="del">
        <pc:chgData name="Kim Ryein" userId="dfeadb9f706589c6" providerId="LiveId" clId="{F3EFE300-1DC6-4454-92BD-3833E2A4CF67}" dt="2022-11-19T12:26:57.165" v="615" actId="2696"/>
        <pc:sldMkLst>
          <pc:docMk/>
          <pc:sldMk cId="2395904120" sldId="270"/>
        </pc:sldMkLst>
      </pc:sldChg>
      <pc:sldChg chg="del">
        <pc:chgData name="Kim Ryein" userId="dfeadb9f706589c6" providerId="LiveId" clId="{F3EFE300-1DC6-4454-92BD-3833E2A4CF67}" dt="2022-11-19T11:07:13.524" v="551" actId="2696"/>
        <pc:sldMkLst>
          <pc:docMk/>
          <pc:sldMk cId="602912087" sldId="271"/>
        </pc:sldMkLst>
      </pc:sldChg>
      <pc:sldChg chg="del">
        <pc:chgData name="Kim Ryein" userId="dfeadb9f706589c6" providerId="LiveId" clId="{F3EFE300-1DC6-4454-92BD-3833E2A4CF67}" dt="2022-11-19T11:07:13.524" v="551" actId="2696"/>
        <pc:sldMkLst>
          <pc:docMk/>
          <pc:sldMk cId="1610196055" sldId="272"/>
        </pc:sldMkLst>
      </pc:sldChg>
      <pc:sldChg chg="modTransition">
        <pc:chgData name="Kim Ryein" userId="dfeadb9f706589c6" providerId="LiveId" clId="{F3EFE300-1DC6-4454-92BD-3833E2A4CF67}" dt="2022-11-19T17:25:27.171" v="700"/>
        <pc:sldMkLst>
          <pc:docMk/>
          <pc:sldMk cId="3406678284" sldId="273"/>
        </pc:sldMkLst>
      </pc:sldChg>
      <pc:sldChg chg="addSp delSp modSp add mod modTransition modAnim modNotesTx">
        <pc:chgData name="Kim Ryein" userId="dfeadb9f706589c6" providerId="LiveId" clId="{F3EFE300-1DC6-4454-92BD-3833E2A4CF67}" dt="2022-11-19T17:25:27.171" v="700"/>
        <pc:sldMkLst>
          <pc:docMk/>
          <pc:sldMk cId="1635956508" sldId="274"/>
        </pc:sldMkLst>
        <pc:spChg chg="del">
          <ac:chgData name="Kim Ryein" userId="dfeadb9f706589c6" providerId="LiveId" clId="{F3EFE300-1DC6-4454-92BD-3833E2A4CF67}" dt="2022-11-19T12:14:44.330" v="559" actId="478"/>
          <ac:spMkLst>
            <pc:docMk/>
            <pc:sldMk cId="1635956508" sldId="274"/>
            <ac:spMk id="9" creationId="{3498CE69-D96E-E248-E992-A38A9EF068C5}"/>
          </ac:spMkLst>
        </pc:spChg>
        <pc:spChg chg="del">
          <ac:chgData name="Kim Ryein" userId="dfeadb9f706589c6" providerId="LiveId" clId="{F3EFE300-1DC6-4454-92BD-3833E2A4CF67}" dt="2022-11-19T12:14:44.330" v="559" actId="478"/>
          <ac:spMkLst>
            <pc:docMk/>
            <pc:sldMk cId="1635956508" sldId="274"/>
            <ac:spMk id="10" creationId="{4405D853-6C31-881B-D9CC-3CD19C63701F}"/>
          </ac:spMkLst>
        </pc:spChg>
        <pc:picChg chg="add del mod">
          <ac:chgData name="Kim Ryein" userId="dfeadb9f706589c6" providerId="LiveId" clId="{F3EFE300-1DC6-4454-92BD-3833E2A4CF67}" dt="2022-11-19T16:16:11.737" v="699"/>
          <ac:picMkLst>
            <pc:docMk/>
            <pc:sldMk cId="1635956508" sldId="274"/>
            <ac:picMk id="2" creationId="{4A0E7052-2B4C-DC4C-AEBE-11C61B7B56E2}"/>
          </ac:picMkLst>
        </pc:picChg>
        <pc:picChg chg="add mod ord">
          <ac:chgData name="Kim Ryein" userId="dfeadb9f706589c6" providerId="LiveId" clId="{F3EFE300-1DC6-4454-92BD-3833E2A4CF67}" dt="2022-11-19T12:18:32.656" v="595" actId="1037"/>
          <ac:picMkLst>
            <pc:docMk/>
            <pc:sldMk cId="1635956508" sldId="274"/>
            <ac:picMk id="3" creationId="{01BF4B49-B0B9-7F41-F79B-971734969FB8}"/>
          </ac:picMkLst>
        </pc:picChg>
        <pc:picChg chg="add del mod">
          <ac:chgData name="Kim Ryein" userId="dfeadb9f706589c6" providerId="LiveId" clId="{F3EFE300-1DC6-4454-92BD-3833E2A4CF67}" dt="2022-11-19T17:25:27.171" v="700"/>
          <ac:picMkLst>
            <pc:docMk/>
            <pc:sldMk cId="1635956508" sldId="274"/>
            <ac:picMk id="4" creationId="{C5CD180B-5309-EC2D-C67D-A8AE002DB909}"/>
          </ac:picMkLst>
        </pc:picChg>
        <pc:picChg chg="del">
          <ac:chgData name="Kim Ryein" userId="dfeadb9f706589c6" providerId="LiveId" clId="{F3EFE300-1DC6-4454-92BD-3833E2A4CF67}" dt="2022-11-19T12:14:38.830" v="558" actId="478"/>
          <ac:picMkLst>
            <pc:docMk/>
            <pc:sldMk cId="1635956508" sldId="274"/>
            <ac:picMk id="5" creationId="{D32AF7A6-7E77-7CC1-DEB0-D9A470D9D21D}"/>
          </ac:picMkLst>
        </pc:picChg>
        <pc:picChg chg="add mod">
          <ac:chgData name="Kim Ryein" userId="dfeadb9f706589c6" providerId="LiveId" clId="{F3EFE300-1DC6-4454-92BD-3833E2A4CF67}" dt="2022-11-19T12:17:54.874" v="575" actId="1076"/>
          <ac:picMkLst>
            <pc:docMk/>
            <pc:sldMk cId="1635956508" sldId="274"/>
            <ac:picMk id="6" creationId="{6AEC8E94-D8F6-7E61-0283-0A8841B717A4}"/>
          </ac:picMkLst>
        </pc:picChg>
        <pc:picChg chg="add mod">
          <ac:chgData name="Kim Ryein" userId="dfeadb9f706589c6" providerId="LiveId" clId="{F3EFE300-1DC6-4454-92BD-3833E2A4CF67}" dt="2022-11-19T12:17:56.038" v="577" actId="571"/>
          <ac:picMkLst>
            <pc:docMk/>
            <pc:sldMk cId="1635956508" sldId="274"/>
            <ac:picMk id="7" creationId="{B425BF29-2FF1-E266-16CA-58F7A848CA0F}"/>
          </ac:picMkLst>
        </pc:picChg>
        <pc:picChg chg="del">
          <ac:chgData name="Kim Ryein" userId="dfeadb9f706589c6" providerId="LiveId" clId="{F3EFE300-1DC6-4454-92BD-3833E2A4CF67}" dt="2022-11-19T12:14:38.830" v="558" actId="478"/>
          <ac:picMkLst>
            <pc:docMk/>
            <pc:sldMk cId="1635956508" sldId="274"/>
            <ac:picMk id="8" creationId="{B4C6F695-87DD-82F3-C201-9E9A95A42C84}"/>
          </ac:picMkLst>
        </pc:picChg>
        <pc:picChg chg="add mod">
          <ac:chgData name="Kim Ryein" userId="dfeadb9f706589c6" providerId="LiveId" clId="{F3EFE300-1DC6-4454-92BD-3833E2A4CF67}" dt="2022-11-19T12:18:56.478" v="600" actId="1076"/>
          <ac:picMkLst>
            <pc:docMk/>
            <pc:sldMk cId="1635956508" sldId="274"/>
            <ac:picMk id="12" creationId="{D1847FD0-AB8E-8C68-4EBB-D5EF54C92A24}"/>
          </ac:picMkLst>
        </pc:picChg>
        <pc:picChg chg="add del mod">
          <ac:chgData name="Kim Ryein" userId="dfeadb9f706589c6" providerId="LiveId" clId="{F3EFE300-1DC6-4454-92BD-3833E2A4CF67}" dt="2022-11-19T16:14:04.722" v="698"/>
          <ac:picMkLst>
            <pc:docMk/>
            <pc:sldMk cId="1635956508" sldId="274"/>
            <ac:picMk id="17" creationId="{5912D495-FFBB-8555-1299-090A5BFEBE5E}"/>
          </ac:picMkLst>
        </pc:picChg>
      </pc:sldChg>
      <pc:sldChg chg="addSp delSp modSp add mod modTransition modAnim modNotesTx">
        <pc:chgData name="Kim Ryein" userId="dfeadb9f706589c6" providerId="LiveId" clId="{F3EFE300-1DC6-4454-92BD-3833E2A4CF67}" dt="2022-11-19T17:25:27.171" v="700"/>
        <pc:sldMkLst>
          <pc:docMk/>
          <pc:sldMk cId="1649883789" sldId="275"/>
        </pc:sldMkLst>
        <pc:spChg chg="add del">
          <ac:chgData name="Kim Ryein" userId="dfeadb9f706589c6" providerId="LiveId" clId="{F3EFE300-1DC6-4454-92BD-3833E2A4CF67}" dt="2022-11-19T12:28:20.168" v="636" actId="22"/>
          <ac:spMkLst>
            <pc:docMk/>
            <pc:sldMk cId="1649883789" sldId="275"/>
            <ac:spMk id="4" creationId="{FE27DED4-C995-A919-4BEF-1F32566FAB5D}"/>
          </ac:spMkLst>
        </pc:spChg>
        <pc:picChg chg="add del mod">
          <ac:chgData name="Kim Ryein" userId="dfeadb9f706589c6" providerId="LiveId" clId="{F3EFE300-1DC6-4454-92BD-3833E2A4CF67}" dt="2022-11-19T16:16:11.737" v="699"/>
          <ac:picMkLst>
            <pc:docMk/>
            <pc:sldMk cId="1649883789" sldId="275"/>
            <ac:picMk id="2" creationId="{8154857C-81DC-893D-7AB2-B4609CD21384}"/>
          </ac:picMkLst>
        </pc:picChg>
        <pc:picChg chg="add del mod">
          <ac:chgData name="Kim Ryein" userId="dfeadb9f706589c6" providerId="LiveId" clId="{F3EFE300-1DC6-4454-92BD-3833E2A4CF67}" dt="2022-11-19T17:25:27.171" v="700"/>
          <ac:picMkLst>
            <pc:docMk/>
            <pc:sldMk cId="1649883789" sldId="275"/>
            <ac:picMk id="4" creationId="{82F746FA-8E37-688F-F1D6-9D82E6CAED3B}"/>
          </ac:picMkLst>
        </pc:picChg>
        <pc:picChg chg="add del mod">
          <ac:chgData name="Kim Ryein" userId="dfeadb9f706589c6" providerId="LiveId" clId="{F3EFE300-1DC6-4454-92BD-3833E2A4CF67}" dt="2022-11-19T16:14:04.722" v="698"/>
          <ac:picMkLst>
            <pc:docMk/>
            <pc:sldMk cId="1649883789" sldId="275"/>
            <ac:picMk id="9" creationId="{F365CFDA-2292-F92A-43F9-EB47A1A32928}"/>
          </ac:picMkLst>
        </pc:picChg>
      </pc:sldChg>
      <pc:sldChg chg="addSp delSp modSp add mod modTransition delAnim modAnim modNotesTx">
        <pc:chgData name="Kim Ryein" userId="dfeadb9f706589c6" providerId="LiveId" clId="{F3EFE300-1DC6-4454-92BD-3833E2A4CF67}" dt="2022-11-19T17:25:27.171" v="700"/>
        <pc:sldMkLst>
          <pc:docMk/>
          <pc:sldMk cId="3417618830" sldId="276"/>
        </pc:sldMkLst>
        <pc:picChg chg="add del mod">
          <ac:chgData name="Kim Ryein" userId="dfeadb9f706589c6" providerId="LiveId" clId="{F3EFE300-1DC6-4454-92BD-3833E2A4CF67}" dt="2022-11-19T16:16:11.737" v="699"/>
          <ac:picMkLst>
            <pc:docMk/>
            <pc:sldMk cId="3417618830" sldId="276"/>
            <ac:picMk id="2" creationId="{5BD87321-3808-3202-3ACA-A7FEE790AA00}"/>
          </ac:picMkLst>
        </pc:picChg>
        <pc:picChg chg="del">
          <ac:chgData name="Kim Ryein" userId="dfeadb9f706589c6" providerId="LiveId" clId="{F3EFE300-1DC6-4454-92BD-3833E2A4CF67}" dt="2022-11-19T12:32:00.329" v="646" actId="478"/>
          <ac:picMkLst>
            <pc:docMk/>
            <pc:sldMk cId="3417618830" sldId="276"/>
            <ac:picMk id="3" creationId="{01BF4B49-B0B9-7F41-F79B-971734969FB8}"/>
          </ac:picMkLst>
        </pc:picChg>
        <pc:picChg chg="add del mod">
          <ac:chgData name="Kim Ryein" userId="dfeadb9f706589c6" providerId="LiveId" clId="{F3EFE300-1DC6-4454-92BD-3833E2A4CF67}" dt="2022-11-19T17:25:27.171" v="700"/>
          <ac:picMkLst>
            <pc:docMk/>
            <pc:sldMk cId="3417618830" sldId="276"/>
            <ac:picMk id="3" creationId="{8AE765A9-3111-0E6B-8456-0A5F22FAB80E}"/>
          </ac:picMkLst>
        </pc:picChg>
        <pc:picChg chg="add mod">
          <ac:chgData name="Kim Ryein" userId="dfeadb9f706589c6" providerId="LiveId" clId="{F3EFE300-1DC6-4454-92BD-3833E2A4CF67}" dt="2022-11-19T12:32:06.970" v="649" actId="1076"/>
          <ac:picMkLst>
            <pc:docMk/>
            <pc:sldMk cId="3417618830" sldId="276"/>
            <ac:picMk id="4" creationId="{0D004B51-530C-423F-C995-46171F10ADB2}"/>
          </ac:picMkLst>
        </pc:picChg>
        <pc:picChg chg="del">
          <ac:chgData name="Kim Ryein" userId="dfeadb9f706589c6" providerId="LiveId" clId="{F3EFE300-1DC6-4454-92BD-3833E2A4CF67}" dt="2022-11-19T12:32:00.329" v="646" actId="478"/>
          <ac:picMkLst>
            <pc:docMk/>
            <pc:sldMk cId="3417618830" sldId="276"/>
            <ac:picMk id="6" creationId="{6AEC8E94-D8F6-7E61-0283-0A8841B717A4}"/>
          </ac:picMkLst>
        </pc:picChg>
        <pc:picChg chg="add del mod">
          <ac:chgData name="Kim Ryein" userId="dfeadb9f706589c6" providerId="LiveId" clId="{F3EFE300-1DC6-4454-92BD-3833E2A4CF67}" dt="2022-11-19T16:14:04.722" v="698"/>
          <ac:picMkLst>
            <pc:docMk/>
            <pc:sldMk cId="3417618830" sldId="276"/>
            <ac:picMk id="8" creationId="{979E8B4B-6E09-334B-4EBE-E9C23880A647}"/>
          </ac:picMkLst>
        </pc:picChg>
        <pc:picChg chg="del">
          <ac:chgData name="Kim Ryein" userId="dfeadb9f706589c6" providerId="LiveId" clId="{F3EFE300-1DC6-4454-92BD-3833E2A4CF67}" dt="2022-11-19T12:32:00.329" v="646" actId="478"/>
          <ac:picMkLst>
            <pc:docMk/>
            <pc:sldMk cId="3417618830" sldId="276"/>
            <ac:picMk id="12" creationId="{D1847FD0-AB8E-8C68-4EBB-D5EF54C92A2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dirty="0"/>
              <a:t>대한민국 전체인구 중 교통약자 비율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교통약자 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비교통약자</c:v>
                </c:pt>
                <c:pt idx="1">
                  <c:v>고령자</c:v>
                </c:pt>
                <c:pt idx="2">
                  <c:v>어린이</c:v>
                </c:pt>
                <c:pt idx="3">
                  <c:v>영유아 동반자</c:v>
                </c:pt>
                <c:pt idx="4">
                  <c:v>장애인</c:v>
                </c:pt>
                <c:pt idx="5">
                  <c:v>임산부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70</c:v>
                </c:pt>
                <c:pt idx="1">
                  <c:v>17.100000000000001</c:v>
                </c:pt>
                <c:pt idx="2">
                  <c:v>6.2</c:v>
                </c:pt>
                <c:pt idx="3">
                  <c:v>3.8</c:v>
                </c:pt>
                <c:pt idx="4">
                  <c:v>2.4</c:v>
                </c:pt>
                <c:pt idx="5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57-494C-B0A8-9D26B9156E2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dirty="0"/>
              <a:t>전라북도 전체도민 중 교통약자 비율</a:t>
            </a:r>
          </a:p>
        </c:rich>
      </c:tx>
      <c:layout>
        <c:manualLayout>
          <c:xMode val="edge"/>
          <c:yMode val="edge"/>
          <c:x val="0.25575163791266303"/>
          <c:y val="1.53117016364230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교통약자 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65A-496B-B675-DDA3D2BBDD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65A-496B-B675-DDA3D2BBDD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비교통약자</c:v>
                </c:pt>
                <c:pt idx="1">
                  <c:v>교통약자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</c:v>
                </c:pt>
                <c:pt idx="1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5A-496B-B675-DDA3D2BBDD2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3075" y="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EF47-EB2D-4FDB-8C48-746071B89539}" type="datetimeFigureOut">
              <a:rPr lang="ko-KR" altLang="en-US" smtClean="0"/>
              <a:t>2022-12-22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5400" cy="3609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8263"/>
            <a:ext cx="6051550" cy="4211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6000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3075" y="10160000"/>
            <a:ext cx="32781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65A2D-AE50-4EB9-A95C-CFDF88E77B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862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369" userDrawn="1">
          <p15:clr>
            <a:srgbClr val="F26B43"/>
          </p15:clr>
        </p15:guide>
        <p15:guide id="2" pos="23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65A2D-AE50-4EB9-A95C-CFDF88E77B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236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65A2D-AE50-4EB9-A95C-CFDF88E77B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97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65A2D-AE50-4EB9-A95C-CFDF88E77B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296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65A2D-AE50-4EB9-A95C-CFDF88E77B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190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65A2D-AE50-4EB9-A95C-CFDF88E77B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461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65A2D-AE50-4EB9-A95C-CFDF88E77BA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22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65A2D-AE50-4EB9-A95C-CFDF88E77BA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364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65A2D-AE50-4EB9-A95C-CFDF88E77B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45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65A2D-AE50-4EB9-A95C-CFDF88E77B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37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65A2D-AE50-4EB9-A95C-CFDF88E77B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4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여러분은 이 사진을 보고 무엇이 떠오르시나요</a:t>
            </a:r>
            <a:r>
              <a:rPr lang="en-US" altLang="ko-KR" dirty="0"/>
              <a:t>. (3</a:t>
            </a:r>
            <a:r>
              <a:rPr lang="ko-KR" altLang="en-US" dirty="0"/>
              <a:t>초 쉬고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65A2D-AE50-4EB9-A95C-CFDF88E77B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51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사진 속 여성분은 사실 의족을 착용한 장애인이었습니다</a:t>
            </a:r>
            <a:r>
              <a:rPr lang="en-US" altLang="ko-KR" dirty="0"/>
              <a:t>. </a:t>
            </a:r>
            <a:r>
              <a:rPr lang="ko-KR" altLang="en-US" dirty="0"/>
              <a:t>일본 유명 의류쇼핑몰 모델입니다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65A2D-AE50-4EB9-A95C-CFDF88E77B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91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65A2D-AE50-4EB9-A95C-CFDF88E77B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32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여러분은 이 사진을 보고 무엇이 떠오르시나요</a:t>
            </a:r>
            <a:r>
              <a:rPr lang="en-US" altLang="ko-KR" dirty="0"/>
              <a:t>. (3</a:t>
            </a:r>
            <a:r>
              <a:rPr lang="ko-KR" altLang="en-US" dirty="0"/>
              <a:t>초 쉬고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65A2D-AE50-4EB9-A95C-CFDF88E77B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02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65A2D-AE50-4EB9-A95C-CFDF88E77B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50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001">
            <a:extLst>
              <a:ext uri="{FF2B5EF4-FFF2-40B4-BE49-F238E27FC236}">
                <a16:creationId xmlns:a16="http://schemas.microsoft.com/office/drawing/2014/main" id="{3A641179-FB16-4197-6601-5FDA48AD1AED}"/>
              </a:ext>
            </a:extLst>
          </p:cNvPr>
          <p:cNvGrpSpPr/>
          <p:nvPr userDrawn="1"/>
        </p:nvGrpSpPr>
        <p:grpSpPr>
          <a:xfrm>
            <a:off x="2271615" y="-114608"/>
            <a:ext cx="9059444" cy="7791121"/>
            <a:chOff x="2271615" y="-114608"/>
            <a:chExt cx="9059444" cy="7791121"/>
          </a:xfrm>
        </p:grpSpPr>
        <p:pic>
          <p:nvPicPr>
            <p:cNvPr id="8" name="Object 2">
              <a:extLst>
                <a:ext uri="{FF2B5EF4-FFF2-40B4-BE49-F238E27FC236}">
                  <a16:creationId xmlns:a16="http://schemas.microsoft.com/office/drawing/2014/main" id="{AD22ECAD-8EDB-1325-9C71-0FDA0EA4D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1615" y="-114608"/>
              <a:ext cx="9059444" cy="7791121"/>
            </a:xfrm>
            <a:prstGeom prst="rect">
              <a:avLst/>
            </a:prstGeom>
          </p:spPr>
        </p:pic>
      </p:grpSp>
      <p:grpSp>
        <p:nvGrpSpPr>
          <p:cNvPr id="9" name="그룹 1002">
            <a:extLst>
              <a:ext uri="{FF2B5EF4-FFF2-40B4-BE49-F238E27FC236}">
                <a16:creationId xmlns:a16="http://schemas.microsoft.com/office/drawing/2014/main" id="{D5973C79-A98A-EC53-E2AA-756C967A07F2}"/>
              </a:ext>
            </a:extLst>
          </p:cNvPr>
          <p:cNvGrpSpPr/>
          <p:nvPr userDrawn="1"/>
        </p:nvGrpSpPr>
        <p:grpSpPr>
          <a:xfrm>
            <a:off x="7350729" y="690982"/>
            <a:ext cx="6849032" cy="5890168"/>
            <a:chOff x="7350729" y="690982"/>
            <a:chExt cx="6849032" cy="5890168"/>
          </a:xfrm>
        </p:grpSpPr>
        <p:pic>
          <p:nvPicPr>
            <p:cNvPr id="10" name="Object 8">
              <a:extLst>
                <a:ext uri="{FF2B5EF4-FFF2-40B4-BE49-F238E27FC236}">
                  <a16:creationId xmlns:a16="http://schemas.microsoft.com/office/drawing/2014/main" id="{95CC6CAE-F464-0E8C-E142-34FDB4F4A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50729" y="690982"/>
              <a:ext cx="6849032" cy="5890168"/>
            </a:xfrm>
            <a:prstGeom prst="rect">
              <a:avLst/>
            </a:prstGeom>
          </p:spPr>
        </p:pic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2" userDrawn="1">
          <p15:clr>
            <a:srgbClr val="FBAE40"/>
          </p15:clr>
        </p15:guide>
        <p15:guide id="2" pos="336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2" userDrawn="1">
          <p15:clr>
            <a:srgbClr val="FBAE40"/>
          </p15:clr>
        </p15:guide>
        <p15:guide id="2" pos="33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2" userDrawn="1">
          <p15:clr>
            <a:srgbClr val="F26B43"/>
          </p15:clr>
        </p15:guide>
        <p15:guide id="2" pos="336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288596" y="3104317"/>
            <a:ext cx="1849891" cy="6771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3800" kern="0" spc="-100" dirty="0">
                <a:solidFill>
                  <a:srgbClr val="26272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NanumSquare ExtraBold" pitchFamily="34" charset="0"/>
              </a:rPr>
              <a:t>“</a:t>
            </a:r>
            <a:r>
              <a:rPr lang="ko-KR" altLang="en-US" sz="3800" kern="0" spc="-100" dirty="0">
                <a:solidFill>
                  <a:srgbClr val="26272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NanumSquare ExtraBold" pitchFamily="34" charset="0"/>
              </a:rPr>
              <a:t>양동이</a:t>
            </a:r>
            <a:r>
              <a:rPr lang="en-US" altLang="ko-KR" sz="3800" kern="0" spc="-100" dirty="0">
                <a:solidFill>
                  <a:srgbClr val="26272A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NanumSquare ExtraBold" pitchFamily="34" charset="0"/>
              </a:rPr>
              <a:t>”</a:t>
            </a:r>
            <a:endParaRPr lang="en-US" sz="3800" kern="0" spc="-100" dirty="0">
              <a:solidFill>
                <a:srgbClr val="26272A"/>
              </a:solidFill>
              <a:latin typeface="KoPub돋움체 Bold" panose="00000800000000000000" pitchFamily="2" charset="-127"/>
              <a:ea typeface="KoPub돋움체 Bold" panose="00000800000000000000" pitchFamily="2" charset="-127"/>
              <a:cs typeface="NanumSquare ExtraBold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8596" y="3857625"/>
            <a:ext cx="8958385" cy="8617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00" kern="0" spc="-100" dirty="0">
                <a:solidFill>
                  <a:srgbClr val="26272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S-Core Dream 4 Regular" pitchFamily="34" charset="0"/>
              </a:rPr>
              <a:t>20183156 </a:t>
            </a:r>
            <a:r>
              <a:rPr lang="ko-KR" altLang="en-US" sz="1600" kern="0" spc="-100" dirty="0">
                <a:solidFill>
                  <a:srgbClr val="26272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S-Core Dream 4 Regular" pitchFamily="34" charset="0"/>
              </a:rPr>
              <a:t>김태훈</a:t>
            </a:r>
            <a:endParaRPr lang="en-US" altLang="ko-KR" sz="1600" kern="0" spc="-100" dirty="0">
              <a:solidFill>
                <a:srgbClr val="26272A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S-Core Dream 4 Regular" pitchFamily="34" charset="0"/>
            </a:endParaRPr>
          </a:p>
          <a:p>
            <a:r>
              <a:rPr lang="en-US" altLang="ko-KR" sz="1600" kern="0" spc="-100" dirty="0">
                <a:solidFill>
                  <a:srgbClr val="26272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S-Core Dream 4 Regular" pitchFamily="34" charset="0"/>
              </a:rPr>
              <a:t>20192726 </a:t>
            </a:r>
            <a:r>
              <a:rPr lang="ko-KR" altLang="en-US" sz="1600" kern="0" spc="-100" dirty="0">
                <a:solidFill>
                  <a:srgbClr val="26272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S-Core Dream 4 Regular" pitchFamily="34" charset="0"/>
              </a:rPr>
              <a:t>김례인</a:t>
            </a:r>
            <a:endParaRPr lang="en-US" altLang="ko-KR" sz="1600" kern="0" spc="-100" dirty="0">
              <a:solidFill>
                <a:srgbClr val="26272A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S-Core Dream 4 Regular" pitchFamily="34" charset="0"/>
            </a:endParaRPr>
          </a:p>
          <a:p>
            <a:r>
              <a:rPr lang="en-US" altLang="ko-KR" sz="1600" kern="0" spc="-100" dirty="0">
                <a:solidFill>
                  <a:srgbClr val="26272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S-Core Dream 4 Regular" pitchFamily="34" charset="0"/>
              </a:rPr>
              <a:t>20192801 </a:t>
            </a:r>
            <a:r>
              <a:rPr lang="ko-KR" altLang="en-US" sz="1600" kern="0" spc="-100" dirty="0" err="1">
                <a:solidFill>
                  <a:srgbClr val="26272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S-Core Dream 4 Regular" pitchFamily="34" charset="0"/>
              </a:rPr>
              <a:t>이서경</a:t>
            </a:r>
            <a:endParaRPr lang="en-US" altLang="ko-KR" sz="1600" kern="0" spc="-100" dirty="0">
              <a:solidFill>
                <a:srgbClr val="26272A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S-Core Dream 4 Regular" pitchFamily="34" charset="0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C5904786-E8A4-F31B-B307-DE5A0D792FD7}"/>
              </a:ext>
            </a:extLst>
          </p:cNvPr>
          <p:cNvSpPr txBox="1"/>
          <p:nvPr/>
        </p:nvSpPr>
        <p:spPr>
          <a:xfrm>
            <a:off x="2833687" y="3459004"/>
            <a:ext cx="1849891" cy="2462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000" kern="0" spc="-100" dirty="0">
                <a:solidFill>
                  <a:srgbClr val="26272A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  <a:cs typeface="NanumSquare ExtraBold" pitchFamily="34" charset="0"/>
              </a:rPr>
              <a:t>by. Win2Win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473F0FAD-7007-3DC1-BD1F-718FE40A3F77}"/>
              </a:ext>
            </a:extLst>
          </p:cNvPr>
          <p:cNvGrpSpPr/>
          <p:nvPr/>
        </p:nvGrpSpPr>
        <p:grpSpPr>
          <a:xfrm>
            <a:off x="242887" y="2409825"/>
            <a:ext cx="10287000" cy="2667000"/>
            <a:chOff x="242887" y="2181225"/>
            <a:chExt cx="10287000" cy="2667000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7B221405-A728-2E0C-1299-F839FBA846F8}"/>
                </a:ext>
              </a:extLst>
            </p:cNvPr>
            <p:cNvCxnSpPr>
              <a:cxnSpLocks/>
            </p:cNvCxnSpPr>
            <p:nvPr/>
          </p:nvCxnSpPr>
          <p:spPr>
            <a:xfrm>
              <a:off x="242887" y="4848225"/>
              <a:ext cx="102870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9B587CB-5805-5BE9-1FFE-E5EAEED39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88" y="3019425"/>
              <a:ext cx="1524000" cy="1524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70515F-753C-DC0C-F4C9-A95A2EB75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1287" y="3019425"/>
              <a:ext cx="1524000" cy="1524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8D9A7AE-F93B-5B2F-FBCC-CE98329B7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6087" y="3057677"/>
              <a:ext cx="1447495" cy="144749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6DC2AB5-0EF4-35AC-405D-FA64C2CAB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992" y="3019730"/>
              <a:ext cx="1447495" cy="14474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1889C90-9320-A2B1-487B-42C3FE31D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6287" y="3019425"/>
              <a:ext cx="1524000" cy="1524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8174FA-8FCD-BC95-E81E-3932AB011DD4}"/>
                </a:ext>
              </a:extLst>
            </p:cNvPr>
            <p:cNvSpPr txBox="1"/>
            <p:nvPr/>
          </p:nvSpPr>
          <p:spPr>
            <a:xfrm>
              <a:off x="471488" y="2409825"/>
              <a:ext cx="1523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서비스 신청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6AEC9E-6F81-BF0F-4C0C-CD0A50E4B533}"/>
                </a:ext>
              </a:extLst>
            </p:cNvPr>
            <p:cNvSpPr txBox="1"/>
            <p:nvPr/>
          </p:nvSpPr>
          <p:spPr>
            <a:xfrm>
              <a:off x="2681287" y="2409825"/>
              <a:ext cx="1523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자격 검토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AC43811-A85C-77A3-A8F2-921EC57E82D4}"/>
                </a:ext>
              </a:extLst>
            </p:cNvPr>
            <p:cNvSpPr txBox="1"/>
            <p:nvPr/>
          </p:nvSpPr>
          <p:spPr>
            <a:xfrm>
              <a:off x="4554934" y="2181225"/>
              <a:ext cx="1523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자격증명</a:t>
              </a:r>
              <a:endPara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  <a:p>
              <a:pPr algn="ctr"/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계정발급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C8C109-A465-ACF1-B868-627F09AE60F7}"/>
                </a:ext>
              </a:extLst>
            </p:cNvPr>
            <p:cNvSpPr txBox="1"/>
            <p:nvPr/>
          </p:nvSpPr>
          <p:spPr>
            <a:xfrm>
              <a:off x="6719887" y="2409825"/>
              <a:ext cx="1523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기한 만료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77AD0E0-B954-191E-BA72-DCC70BFDEA7A}"/>
                </a:ext>
              </a:extLst>
            </p:cNvPr>
            <p:cNvSpPr txBox="1"/>
            <p:nvPr/>
          </p:nvSpPr>
          <p:spPr>
            <a:xfrm>
              <a:off x="8882548" y="2409825"/>
              <a:ext cx="1523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자격증명 회수</a:t>
              </a:r>
              <a:endPara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7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2AB7419F-FC8E-97BF-975E-457545D73771}"/>
              </a:ext>
            </a:extLst>
          </p:cNvPr>
          <p:cNvGrpSpPr/>
          <p:nvPr/>
        </p:nvGrpSpPr>
        <p:grpSpPr>
          <a:xfrm>
            <a:off x="776287" y="1762161"/>
            <a:ext cx="9129194" cy="4000464"/>
            <a:chOff x="933378" y="1650673"/>
            <a:chExt cx="9129194" cy="4000464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7D6B2C25-9B18-321C-DDAB-E3AF81F5E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378" y="1650673"/>
              <a:ext cx="9129194" cy="133885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2BD4D9E-86AD-4EB6-48C8-8B1C7A90F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3378" y="2934793"/>
              <a:ext cx="8792802" cy="163852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47719B3-11AF-6BD3-85BC-E95EA57208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0206"/>
            <a:stretch/>
          </p:blipFill>
          <p:spPr>
            <a:xfrm>
              <a:off x="970395" y="4573322"/>
              <a:ext cx="7259063" cy="1077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797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A9531B-36A3-9AD8-6427-6280F933F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087" y="2562225"/>
            <a:ext cx="2438400" cy="243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8A4E7E-460B-A24A-53ED-C075B00EE696}"/>
              </a:ext>
            </a:extLst>
          </p:cNvPr>
          <p:cNvSpPr txBox="1"/>
          <p:nvPr/>
        </p:nvSpPr>
        <p:spPr>
          <a:xfrm>
            <a:off x="1614487" y="5229225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시내버스업체</a:t>
            </a:r>
            <a:endParaRPr lang="en-US" altLang="ko-KR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곳</a:t>
            </a:r>
            <a:endParaRPr lang="en-US" altLang="ko-KR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E863C-6CBC-2EC4-FD64-093E29019CAF}"/>
              </a:ext>
            </a:extLst>
          </p:cNvPr>
          <p:cNvSpPr txBox="1"/>
          <p:nvPr/>
        </p:nvSpPr>
        <p:spPr>
          <a:xfrm>
            <a:off x="5348288" y="1724025"/>
            <a:ext cx="342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지역 주차장</a:t>
            </a:r>
            <a:endParaRPr lang="en-US" altLang="ko-KR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271</a:t>
            </a:r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곳</a:t>
            </a:r>
            <a:endParaRPr lang="en-US" altLang="ko-KR" sz="28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88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9A94DB6-5642-4A8E-33A1-1D7AE4E10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05" y="1367161"/>
            <a:ext cx="5191456" cy="24142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8CE2077-264D-5BE8-1C05-68AADAC20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087" y="1367161"/>
            <a:ext cx="4591546" cy="2414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A769AC-2E2E-8B68-D61F-140646427F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55" y="3637575"/>
            <a:ext cx="2143125" cy="21431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D18CA5-F744-FB77-5EFB-CB137B41FA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635" y="3747764"/>
            <a:ext cx="5334254" cy="204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4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7199C92-4278-0185-46F7-0013504E70E9}"/>
              </a:ext>
            </a:extLst>
          </p:cNvPr>
          <p:cNvGrpSpPr/>
          <p:nvPr/>
        </p:nvGrpSpPr>
        <p:grpSpPr>
          <a:xfrm>
            <a:off x="547687" y="809625"/>
            <a:ext cx="9659698" cy="5943600"/>
            <a:chOff x="547687" y="428625"/>
            <a:chExt cx="9659698" cy="59436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0931CCE-82CA-0879-9968-7BB24D13D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87" y="5152855"/>
              <a:ext cx="9659698" cy="121937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9F6BB29-389D-B006-5468-EF69CF21C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359" y="428625"/>
              <a:ext cx="9535856" cy="44392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291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8E564C7-5BE9-C0DD-33BE-B26077515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3014555"/>
            <a:ext cx="9372600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6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바닥이(가) 표시된 사진&#10;&#10;자동 생성된 설명">
            <a:extLst>
              <a:ext uri="{FF2B5EF4-FFF2-40B4-BE49-F238E27FC236}">
                <a16:creationId xmlns:a16="http://schemas.microsoft.com/office/drawing/2014/main" id="{D32AF7A6-7E77-7CC1-DEB0-D9A470D9D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87" y="1571625"/>
            <a:ext cx="5911850" cy="44338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3D38DE-B551-1F2D-C605-64663E08BF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46" y="2928706"/>
            <a:ext cx="487576" cy="4875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1F6377-216E-9365-2BFD-306E0C3BC3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09" y="2928706"/>
            <a:ext cx="487576" cy="48757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C74F89-2140-6C4C-3EB1-33AC3173DA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45" y="4162425"/>
            <a:ext cx="487577" cy="48757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F9B63FD-F687-B311-BFF5-95576B50DE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46" y="4162425"/>
            <a:ext cx="487577" cy="48757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BB99CC-E4D2-5BF9-C306-117B0AD415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650" y="4162425"/>
            <a:ext cx="487577" cy="4875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07AABA-C54E-52B9-3558-0135FDA2EC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2840219"/>
            <a:ext cx="601754" cy="601754"/>
          </a:xfrm>
          <a:prstGeom prst="rect">
            <a:avLst/>
          </a:prstGeom>
        </p:spPr>
      </p:pic>
      <p:pic>
        <p:nvPicPr>
          <p:cNvPr id="27" name="그림 2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DC66F58-ED7F-3DFA-1AAC-E06A607913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90" y="4353989"/>
            <a:ext cx="592026" cy="5920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F9F3F7-FBBE-A93D-3C11-D21004B6BD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1235644"/>
            <a:ext cx="2864003" cy="509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3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0234F799-4ED9-BE56-4586-665F3643CC47}"/>
              </a:ext>
            </a:extLst>
          </p:cNvPr>
          <p:cNvSpPr txBox="1"/>
          <p:nvPr/>
        </p:nvSpPr>
        <p:spPr>
          <a:xfrm>
            <a:off x="1264646" y="5177033"/>
            <a:ext cx="171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2203" latinLnBrk="1"/>
            <a:r>
              <a:rPr lang="en-US" altLang="ko-KR" dirty="0">
                <a:solidFill>
                  <a:srgbClr val="000000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CEO</a:t>
            </a:r>
            <a:r>
              <a:rPr lang="ko-KR" altLang="en-US" dirty="0">
                <a:solidFill>
                  <a:srgbClr val="000000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김례인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360E3F-9CAF-A157-ACEB-D133569AE2A3}"/>
              </a:ext>
            </a:extLst>
          </p:cNvPr>
          <p:cNvSpPr txBox="1"/>
          <p:nvPr/>
        </p:nvSpPr>
        <p:spPr>
          <a:xfrm>
            <a:off x="4064140" y="5694033"/>
            <a:ext cx="256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2203" latinLnBrk="1"/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21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년도 창의대첩</a:t>
            </a:r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(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개발자 참여</a:t>
            </a:r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) 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수상</a:t>
            </a:r>
            <a:endParaRPr lang="en-US" altLang="ko-KR" sz="1000" dirty="0">
              <a:solidFill>
                <a:srgbClr val="000000">
                  <a:lumMod val="65000"/>
                  <a:lumOff val="35000"/>
                </a:srgb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 defTabSz="802203" latinLnBrk="1"/>
            <a:r>
              <a:rPr lang="ko-KR" altLang="en-US" sz="1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앱개발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경진대회</a:t>
            </a:r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(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개발자 참여</a:t>
            </a:r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) 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수상 </a:t>
            </a:r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2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회</a:t>
            </a:r>
            <a:endParaRPr lang="en-US" altLang="ko-KR" sz="1000" dirty="0">
              <a:solidFill>
                <a:srgbClr val="000000">
                  <a:lumMod val="65000"/>
                  <a:lumOff val="35000"/>
                </a:srgb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328F00-4923-7C06-F726-0ED5D1B84A3F}"/>
              </a:ext>
            </a:extLst>
          </p:cNvPr>
          <p:cNvSpPr txBox="1"/>
          <p:nvPr/>
        </p:nvSpPr>
        <p:spPr>
          <a:xfrm>
            <a:off x="4490332" y="5177033"/>
            <a:ext cx="171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2203" latinLnBrk="1"/>
            <a:r>
              <a:rPr lang="en-US" altLang="ko-KR" dirty="0">
                <a:solidFill>
                  <a:srgbClr val="000000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CTO </a:t>
            </a:r>
            <a:r>
              <a:rPr lang="ko-KR" altLang="en-US" dirty="0">
                <a:solidFill>
                  <a:srgbClr val="000000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김태훈</a:t>
            </a:r>
            <a:r>
              <a:rPr lang="en-US" altLang="ko-KR" dirty="0">
                <a:solidFill>
                  <a:srgbClr val="000000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</a:t>
            </a:r>
            <a:endParaRPr lang="ko-KR" altLang="en-US" dirty="0">
              <a:solidFill>
                <a:srgbClr val="000000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1DD73B3-D579-FC42-4978-9C22D9DD2B07}"/>
              </a:ext>
            </a:extLst>
          </p:cNvPr>
          <p:cNvSpPr txBox="1"/>
          <p:nvPr/>
        </p:nvSpPr>
        <p:spPr>
          <a:xfrm>
            <a:off x="7289826" y="5694033"/>
            <a:ext cx="2568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2203" latinLnBrk="1"/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21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년도 창의대첩</a:t>
            </a:r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(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디자이너 참여</a:t>
            </a:r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) 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수상</a:t>
            </a:r>
            <a:endParaRPr lang="en-US" altLang="ko-KR" sz="1000" dirty="0">
              <a:solidFill>
                <a:srgbClr val="000000">
                  <a:lumMod val="65000"/>
                  <a:lumOff val="35000"/>
                </a:srgb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 defTabSz="802203" latinLnBrk="1"/>
            <a:r>
              <a:rPr lang="ko-KR" altLang="en-US" sz="1000" dirty="0" err="1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앱개발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경진대회</a:t>
            </a:r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(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디자이너 참여</a:t>
            </a:r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) 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수상 </a:t>
            </a:r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2 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회</a:t>
            </a:r>
            <a:endParaRPr lang="en-US" altLang="ko-KR" sz="1000" dirty="0">
              <a:solidFill>
                <a:srgbClr val="000000">
                  <a:lumMod val="65000"/>
                  <a:lumOff val="35000"/>
                </a:srgb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C1181E-398B-EDD1-8516-EB81AD8AF6FD}"/>
              </a:ext>
            </a:extLst>
          </p:cNvPr>
          <p:cNvSpPr txBox="1"/>
          <p:nvPr/>
        </p:nvSpPr>
        <p:spPr>
          <a:xfrm>
            <a:off x="7716018" y="5177033"/>
            <a:ext cx="1715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2203" latinLnBrk="1"/>
            <a:r>
              <a:rPr lang="en-US" altLang="ko-KR" dirty="0">
                <a:solidFill>
                  <a:srgbClr val="000000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CDO</a:t>
            </a:r>
            <a:r>
              <a:rPr lang="ko-KR" altLang="en-US" dirty="0">
                <a:solidFill>
                  <a:srgbClr val="000000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KoPub바탕체 Medium" panose="00000600000000000000" pitchFamily="2" charset="-127"/>
                <a:ea typeface="KoPub바탕체 Medium" panose="00000600000000000000" pitchFamily="2" charset="-127"/>
              </a:rPr>
              <a:t>이서경</a:t>
            </a:r>
            <a:endParaRPr lang="en-US" altLang="ko-KR" dirty="0">
              <a:solidFill>
                <a:srgbClr val="000000"/>
              </a:solidFill>
              <a:latin typeface="KoPub바탕체 Medium" panose="00000600000000000000" pitchFamily="2" charset="-127"/>
              <a:ea typeface="KoPub바탕체 Medium" panose="000006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A303A-FC3C-99D6-D99F-92FB60F96BE5}"/>
              </a:ext>
            </a:extLst>
          </p:cNvPr>
          <p:cNvSpPr txBox="1"/>
          <p:nvPr/>
        </p:nvSpPr>
        <p:spPr>
          <a:xfrm>
            <a:off x="2234024" y="733425"/>
            <a:ext cx="6228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2203" latinLnBrk="1"/>
            <a:r>
              <a:rPr lang="en-US" altLang="ko-KR" sz="44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Win</a:t>
            </a:r>
            <a:r>
              <a:rPr lang="ko-KR" altLang="en-US" sz="44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44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</a:t>
            </a:r>
            <a:r>
              <a:rPr lang="ko-KR" altLang="en-US" sz="44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4400" dirty="0">
                <a:solidFill>
                  <a:srgbClr val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Win</a:t>
            </a:r>
            <a:endParaRPr lang="ko-KR" altLang="en-US" sz="4400" dirty="0">
              <a:solidFill>
                <a:srgbClr val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E23681-018D-26DB-A122-9A21A0E2AE6D}"/>
              </a:ext>
            </a:extLst>
          </p:cNvPr>
          <p:cNvSpPr txBox="1"/>
          <p:nvPr/>
        </p:nvSpPr>
        <p:spPr>
          <a:xfrm>
            <a:off x="3231257" y="1401604"/>
            <a:ext cx="4234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2203" latinLnBrk="1"/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우승에서 우승으로</a:t>
            </a:r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sz="1000" dirty="0">
              <a:solidFill>
                <a:srgbClr val="000000">
                  <a:lumMod val="65000"/>
                  <a:lumOff val="35000"/>
                </a:srgbClr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56" name="그림 55" descr="사람, 소년, 젊은, 의류이(가) 표시된 사진&#10;&#10;자동 생성된 설명">
            <a:extLst>
              <a:ext uri="{FF2B5EF4-FFF2-40B4-BE49-F238E27FC236}">
                <a16:creationId xmlns:a16="http://schemas.microsoft.com/office/drawing/2014/main" id="{D3B883C0-28F9-92D6-C091-1466CE02D11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2562225"/>
            <a:ext cx="1823268" cy="2344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CA7F501-12C3-59C0-8486-D3030B9B8C3B}"/>
              </a:ext>
            </a:extLst>
          </p:cNvPr>
          <p:cNvSpPr txBox="1"/>
          <p:nvPr/>
        </p:nvSpPr>
        <p:spPr>
          <a:xfrm>
            <a:off x="701564" y="5694033"/>
            <a:ext cx="2734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02203" latinLnBrk="1"/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’15 ~ ’19 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개인 사업체</a:t>
            </a:r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(Host Planet) 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운영</a:t>
            </a:r>
            <a:endParaRPr lang="en-US" altLang="ko-KR" sz="1000" dirty="0">
              <a:solidFill>
                <a:srgbClr val="000000">
                  <a:lumMod val="65000"/>
                  <a:lumOff val="35000"/>
                </a:srgb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  <a:p>
            <a:pPr algn="ctr" defTabSz="802203" latinLnBrk="1"/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‘16 ~ ‘18 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한국학생</a:t>
            </a:r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IT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연합</a:t>
            </a:r>
            <a:r>
              <a:rPr lang="en-US" altLang="ko-KR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(KSIA)</a:t>
            </a:r>
            <a:r>
              <a:rPr lang="ko-KR" altLang="en-US" sz="1000" dirty="0">
                <a:solidFill>
                  <a:srgbClr val="000000">
                    <a:lumMod val="65000"/>
                    <a:lumOff val="35000"/>
                  </a:srgbClr>
                </a:solidFill>
                <a:latin typeface="KoPub바탕체 Light" panose="00000300000000000000" pitchFamily="2" charset="-127"/>
                <a:ea typeface="KoPub바탕체 Light" panose="00000300000000000000" pitchFamily="2" charset="-127"/>
              </a:rPr>
              <a:t> 운영사무국</a:t>
            </a:r>
            <a:endParaRPr lang="en-US" altLang="ko-KR" sz="1000" dirty="0">
              <a:solidFill>
                <a:srgbClr val="000000">
                  <a:lumMod val="65000"/>
                  <a:lumOff val="35000"/>
                </a:srgbClr>
              </a:solidFill>
              <a:latin typeface="KoPub바탕체 Light" panose="00000300000000000000" pitchFamily="2" charset="-127"/>
              <a:ea typeface="KoPub바탕체 Light" panose="00000300000000000000" pitchFamily="2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BF990673-658D-265C-DB88-A24F8E3EBA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1111" y="2562225"/>
            <a:ext cx="1758151" cy="2344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5F74C6D0-1955-1313-3E03-3FBEB912A7E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6654" y="2586925"/>
            <a:ext cx="1823268" cy="22948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64371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바닥이(가) 표시된 사진&#10;&#10;자동 생성된 설명">
            <a:extLst>
              <a:ext uri="{FF2B5EF4-FFF2-40B4-BE49-F238E27FC236}">
                <a16:creationId xmlns:a16="http://schemas.microsoft.com/office/drawing/2014/main" id="{D32AF7A6-7E77-7CC1-DEB0-D9A470D9D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887" y="1571625"/>
            <a:ext cx="5911850" cy="44338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C3D38DE-B551-1F2D-C605-64663E08BF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46" y="2928706"/>
            <a:ext cx="487576" cy="4875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1F6377-216E-9365-2BFD-306E0C3BC3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909" y="2928706"/>
            <a:ext cx="487576" cy="48757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9C74F89-2140-6C4C-3EB1-33AC3173DA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845" y="4162425"/>
            <a:ext cx="487577" cy="48757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BF9B63FD-F687-B311-BFF5-95576B50DE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646" y="4162425"/>
            <a:ext cx="487577" cy="48757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CBB99CC-E4D2-5BF9-C306-117B0AD415A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650" y="4162425"/>
            <a:ext cx="487577" cy="4875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07AABA-C54E-52B9-3558-0135FDA2EC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87" y="2840219"/>
            <a:ext cx="601754" cy="601754"/>
          </a:xfrm>
          <a:prstGeom prst="rect">
            <a:avLst/>
          </a:prstGeom>
        </p:spPr>
      </p:pic>
      <p:pic>
        <p:nvPicPr>
          <p:cNvPr id="27" name="그림 26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DC66F58-ED7F-3DFA-1AAC-E06A607913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490" y="4353989"/>
            <a:ext cx="592026" cy="5920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DF9F3F7-FBBE-A93D-3C11-D21004B6BD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1235644"/>
            <a:ext cx="2864003" cy="509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7658B161-04C2-6C67-AAEF-99F3B40A72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723630"/>
              </p:ext>
            </p:extLst>
          </p:nvPr>
        </p:nvGraphicFramePr>
        <p:xfrm>
          <a:off x="700087" y="871008"/>
          <a:ext cx="5791200" cy="390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59B997DC-AA01-751B-3BEC-27CB739FF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378297"/>
              </p:ext>
            </p:extLst>
          </p:nvPr>
        </p:nvGraphicFramePr>
        <p:xfrm>
          <a:off x="5348288" y="3781425"/>
          <a:ext cx="4678361" cy="2903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6766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사람, 바닥, 서있는, 검은색이(가) 표시된 사진&#10;&#10;자동 생성된 설명">
            <a:extLst>
              <a:ext uri="{FF2B5EF4-FFF2-40B4-BE49-F238E27FC236}">
                <a16:creationId xmlns:a16="http://schemas.microsoft.com/office/drawing/2014/main" id="{930E8DD5-0728-7753-2085-0924DA9A2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" y="1667197"/>
            <a:ext cx="4419600" cy="409828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13298FE-1FB6-20E5-EB0D-8BAA37851FCB}"/>
              </a:ext>
            </a:extLst>
          </p:cNvPr>
          <p:cNvGrpSpPr/>
          <p:nvPr/>
        </p:nvGrpSpPr>
        <p:grpSpPr>
          <a:xfrm>
            <a:off x="5272087" y="1667197"/>
            <a:ext cx="4787792" cy="4098284"/>
            <a:chOff x="1698110" y="691454"/>
            <a:chExt cx="7820025" cy="5381625"/>
          </a:xfrm>
        </p:grpSpPr>
        <p:pic>
          <p:nvPicPr>
            <p:cNvPr id="3" name="그림 2" descr="벽, 사람, 서있는이(가) 표시된 사진&#10;&#10;자동 생성된 설명">
              <a:extLst>
                <a:ext uri="{FF2B5EF4-FFF2-40B4-BE49-F238E27FC236}">
                  <a16:creationId xmlns:a16="http://schemas.microsoft.com/office/drawing/2014/main" id="{9C7B0C71-9C1D-EE1B-F3B1-5390666AC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7085" y="691454"/>
              <a:ext cx="4591050" cy="4048125"/>
            </a:xfrm>
            <a:prstGeom prst="rect">
              <a:avLst/>
            </a:prstGeom>
          </p:spPr>
        </p:pic>
        <p:pic>
          <p:nvPicPr>
            <p:cNvPr id="4" name="그림 3" descr="사람, 벽, 실내이(가) 표시된 사진&#10;&#10;자동 생성된 설명">
              <a:extLst>
                <a:ext uri="{FF2B5EF4-FFF2-40B4-BE49-F238E27FC236}">
                  <a16:creationId xmlns:a16="http://schemas.microsoft.com/office/drawing/2014/main" id="{91240CBD-61BC-1C96-08BC-51B6B34B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7735" y="2586929"/>
              <a:ext cx="3200400" cy="3486150"/>
            </a:xfrm>
            <a:prstGeom prst="rect">
              <a:avLst/>
            </a:prstGeom>
          </p:spPr>
        </p:pic>
        <p:pic>
          <p:nvPicPr>
            <p:cNvPr id="5" name="그림 4" descr="벽, 바닥, 실내, 사람이(가) 표시된 사진&#10;&#10;자동 생성된 설명">
              <a:extLst>
                <a:ext uri="{FF2B5EF4-FFF2-40B4-BE49-F238E27FC236}">
                  <a16:creationId xmlns:a16="http://schemas.microsoft.com/office/drawing/2014/main" id="{0CC8C25A-18C4-0CA6-C7EF-C3DB546D7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110" y="691454"/>
              <a:ext cx="4619625" cy="5381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981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CBD5F4E-EF3A-FD98-8FCC-EFACB650682D}"/>
              </a:ext>
            </a:extLst>
          </p:cNvPr>
          <p:cNvGrpSpPr/>
          <p:nvPr/>
        </p:nvGrpSpPr>
        <p:grpSpPr>
          <a:xfrm>
            <a:off x="852487" y="1209675"/>
            <a:ext cx="9084796" cy="5010150"/>
            <a:chOff x="1187916" y="1038225"/>
            <a:chExt cx="9084796" cy="501015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30E8DD5-0728-7753-2085-0924DA9A2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87916" y="1038225"/>
              <a:ext cx="4922371" cy="5010150"/>
            </a:xfrm>
            <a:prstGeom prst="rect">
              <a:avLst/>
            </a:prstGeom>
          </p:spPr>
        </p:pic>
        <p:pic>
          <p:nvPicPr>
            <p:cNvPr id="3" name="그림 2" descr="사람, 실내이(가) 표시된 사진&#10;&#10;자동 생성된 설명">
              <a:extLst>
                <a:ext uri="{FF2B5EF4-FFF2-40B4-BE49-F238E27FC236}">
                  <a16:creationId xmlns:a16="http://schemas.microsoft.com/office/drawing/2014/main" id="{B5330D12-E8F4-2CAC-6EE9-24551C69E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287" y="1038225"/>
              <a:ext cx="4162425" cy="501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75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2B6211-5AD5-5EA2-0D28-4158B66B18FA}"/>
              </a:ext>
            </a:extLst>
          </p:cNvPr>
          <p:cNvGrpSpPr/>
          <p:nvPr/>
        </p:nvGrpSpPr>
        <p:grpSpPr>
          <a:xfrm>
            <a:off x="677202" y="3400425"/>
            <a:ext cx="3528085" cy="832121"/>
            <a:chOff x="3824287" y="1577704"/>
            <a:chExt cx="3528085" cy="832121"/>
          </a:xfrm>
        </p:grpSpPr>
        <p:pic>
          <p:nvPicPr>
            <p:cNvPr id="3" name="그림 2" descr="텍스트, 실내이(가) 표시된 사진&#10;&#10;자동 생성된 설명">
              <a:extLst>
                <a:ext uri="{FF2B5EF4-FFF2-40B4-BE49-F238E27FC236}">
                  <a16:creationId xmlns:a16="http://schemas.microsoft.com/office/drawing/2014/main" id="{C16DEF9F-8AF3-7C0B-F887-F508D4C56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366" r="20318" b="55661"/>
            <a:stretch/>
          </p:blipFill>
          <p:spPr>
            <a:xfrm>
              <a:off x="3824287" y="1577704"/>
              <a:ext cx="1066801" cy="81086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95C43A-06C3-3A16-723F-38ADB97473F0}"/>
                </a:ext>
              </a:extLst>
            </p:cNvPr>
            <p:cNvSpPr txBox="1"/>
            <p:nvPr/>
          </p:nvSpPr>
          <p:spPr>
            <a:xfrm>
              <a:off x="4662487" y="1578828"/>
              <a:ext cx="2689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광주도시철도공사</a:t>
              </a:r>
              <a:endParaRPr lang="en-US" altLang="ko-KR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2400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배려석</a:t>
              </a:r>
              <a:r>
                <a:rPr lang="ko-KR" altLang="en-US" sz="2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2400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알리미</a:t>
              </a:r>
              <a:endParaRPr lang="ko-KR" altLang="en-US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C18D88-4D70-651C-62E2-25F96EA20BF4}"/>
              </a:ext>
            </a:extLst>
          </p:cNvPr>
          <p:cNvGrpSpPr/>
          <p:nvPr/>
        </p:nvGrpSpPr>
        <p:grpSpPr>
          <a:xfrm>
            <a:off x="677202" y="5550857"/>
            <a:ext cx="2890537" cy="1017096"/>
            <a:chOff x="6496350" y="5316462"/>
            <a:chExt cx="2890537" cy="101709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6967979-5E09-F6CE-6AF5-A76685120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350" y="5316462"/>
              <a:ext cx="1226659" cy="10170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2C64AE-9986-76FB-CDB6-55EE07727658}"/>
                </a:ext>
              </a:extLst>
            </p:cNvPr>
            <p:cNvSpPr txBox="1"/>
            <p:nvPr/>
          </p:nvSpPr>
          <p:spPr>
            <a:xfrm>
              <a:off x="7502968" y="5409511"/>
              <a:ext cx="18839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정부사업</a:t>
              </a:r>
              <a:endParaRPr lang="en-US" altLang="ko-KR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2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임산부 </a:t>
              </a:r>
              <a:r>
                <a:rPr lang="ko-KR" altLang="en-US" sz="2400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뱃지</a:t>
              </a:r>
              <a:endParaRPr lang="ko-KR" altLang="en-US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97DFDAB-9D17-A3D3-B8E5-92D65EB86298}"/>
              </a:ext>
            </a:extLst>
          </p:cNvPr>
          <p:cNvGrpSpPr/>
          <p:nvPr/>
        </p:nvGrpSpPr>
        <p:grpSpPr>
          <a:xfrm>
            <a:off x="677202" y="1252241"/>
            <a:ext cx="3149079" cy="830997"/>
            <a:chOff x="414261" y="5823337"/>
            <a:chExt cx="3149079" cy="83099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A4085A0-775E-7FE7-73DE-153569361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79"/>
            <a:stretch/>
          </p:blipFill>
          <p:spPr>
            <a:xfrm>
              <a:off x="414261" y="5869396"/>
              <a:ext cx="707207" cy="7491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C5FCEF-DD5D-F0E6-CF3F-3819666220D4}"/>
                </a:ext>
              </a:extLst>
            </p:cNvPr>
            <p:cNvSpPr txBox="1"/>
            <p:nvPr/>
          </p:nvSpPr>
          <p:spPr>
            <a:xfrm>
              <a:off x="836978" y="5823337"/>
              <a:ext cx="27263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부산도시철도공사</a:t>
              </a:r>
              <a:endParaRPr lang="en-US" altLang="ko-KR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24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핑크 라이트</a:t>
              </a: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6A52B20-7B8B-24FE-F4E6-C77CE214CC10}"/>
              </a:ext>
            </a:extLst>
          </p:cNvPr>
          <p:cNvCxnSpPr>
            <a:cxnSpLocks/>
          </p:cNvCxnSpPr>
          <p:nvPr/>
        </p:nvCxnSpPr>
        <p:spPr>
          <a:xfrm flipV="1">
            <a:off x="5045481" y="1667739"/>
            <a:ext cx="607606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4030C73-7800-8E27-508A-E93D7ED85912}"/>
              </a:ext>
            </a:extLst>
          </p:cNvPr>
          <p:cNvCxnSpPr>
            <a:cxnSpLocks/>
          </p:cNvCxnSpPr>
          <p:nvPr/>
        </p:nvCxnSpPr>
        <p:spPr>
          <a:xfrm flipV="1">
            <a:off x="5045481" y="3781424"/>
            <a:ext cx="607606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FCCD4D0-B363-4127-FB1D-0DC6AB587EEA}"/>
              </a:ext>
            </a:extLst>
          </p:cNvPr>
          <p:cNvCxnSpPr>
            <a:cxnSpLocks/>
          </p:cNvCxnSpPr>
          <p:nvPr/>
        </p:nvCxnSpPr>
        <p:spPr>
          <a:xfrm flipV="1">
            <a:off x="5045481" y="6059403"/>
            <a:ext cx="607606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BB91510-510E-DB47-E118-2633D3BE8664}"/>
              </a:ext>
            </a:extLst>
          </p:cNvPr>
          <p:cNvSpPr txBox="1"/>
          <p:nvPr/>
        </p:nvSpPr>
        <p:spPr>
          <a:xfrm>
            <a:off x="6491287" y="124956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비콘</a:t>
            </a:r>
            <a:r>
              <a:rPr lang="ko-KR" altLang="en-US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방식 채용</a:t>
            </a:r>
            <a:r>
              <a:rPr lang="en-US" altLang="ko-KR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r>
              <a:rPr lang="ko-KR" altLang="en-US" sz="2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비콘을</a:t>
            </a:r>
            <a:r>
              <a:rPr lang="ko-KR" altLang="en-US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인식해 </a:t>
            </a:r>
            <a:r>
              <a:rPr lang="en-US" altLang="ko-KR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LED </a:t>
            </a:r>
            <a:r>
              <a:rPr lang="ko-KR" altLang="en-US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점등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EC05BA-C25F-8C57-4D55-81A8F5E8757F}"/>
              </a:ext>
            </a:extLst>
          </p:cNvPr>
          <p:cNvSpPr txBox="1"/>
          <p:nvPr/>
        </p:nvSpPr>
        <p:spPr>
          <a:xfrm>
            <a:off x="6491287" y="3401549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음성 방식 채용</a:t>
            </a:r>
            <a:r>
              <a:rPr lang="en-US" altLang="ko-KR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r>
              <a:rPr lang="ko-KR" altLang="en-US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사람이 앉을 경우 안내 방송</a:t>
            </a:r>
            <a:endParaRPr lang="en-US" altLang="ko-KR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0A4BD7-74FE-1882-ED3E-358657612055}"/>
              </a:ext>
            </a:extLst>
          </p:cNvPr>
          <p:cNvSpPr txBox="1"/>
          <p:nvPr/>
        </p:nvSpPr>
        <p:spPr>
          <a:xfrm>
            <a:off x="6491287" y="5643906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뱃지</a:t>
            </a:r>
            <a:r>
              <a:rPr lang="ko-KR" altLang="en-US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방식 채용</a:t>
            </a:r>
            <a:r>
              <a:rPr lang="en-US" altLang="ko-KR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,</a:t>
            </a:r>
          </a:p>
          <a:p>
            <a:r>
              <a:rPr lang="ko-KR" altLang="en-US" sz="24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뱃지를</a:t>
            </a:r>
            <a:r>
              <a:rPr lang="ko-KR" altLang="en-US" sz="24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패용하고 다님</a:t>
            </a:r>
            <a:endParaRPr lang="en-US" altLang="ko-KR" sz="24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61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D3B2B82-F29F-5436-AB02-1CE789C79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10136"/>
              </p:ext>
            </p:extLst>
          </p:nvPr>
        </p:nvGraphicFramePr>
        <p:xfrm>
          <a:off x="928687" y="2112010"/>
          <a:ext cx="8855070" cy="326961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71014">
                  <a:extLst>
                    <a:ext uri="{9D8B030D-6E8A-4147-A177-3AD203B41FA5}">
                      <a16:colId xmlns:a16="http://schemas.microsoft.com/office/drawing/2014/main" val="209292488"/>
                    </a:ext>
                  </a:extLst>
                </a:gridCol>
                <a:gridCol w="1771014">
                  <a:extLst>
                    <a:ext uri="{9D8B030D-6E8A-4147-A177-3AD203B41FA5}">
                      <a16:colId xmlns:a16="http://schemas.microsoft.com/office/drawing/2014/main" val="1570185359"/>
                    </a:ext>
                  </a:extLst>
                </a:gridCol>
                <a:gridCol w="1771014">
                  <a:extLst>
                    <a:ext uri="{9D8B030D-6E8A-4147-A177-3AD203B41FA5}">
                      <a16:colId xmlns:a16="http://schemas.microsoft.com/office/drawing/2014/main" val="2568144854"/>
                    </a:ext>
                  </a:extLst>
                </a:gridCol>
                <a:gridCol w="1771014">
                  <a:extLst>
                    <a:ext uri="{9D8B030D-6E8A-4147-A177-3AD203B41FA5}">
                      <a16:colId xmlns:a16="http://schemas.microsoft.com/office/drawing/2014/main" val="2339460983"/>
                    </a:ext>
                  </a:extLst>
                </a:gridCol>
                <a:gridCol w="1771014">
                  <a:extLst>
                    <a:ext uri="{9D8B030D-6E8A-4147-A177-3AD203B41FA5}">
                      <a16:colId xmlns:a16="http://schemas.microsoft.com/office/drawing/2014/main" val="803918179"/>
                    </a:ext>
                  </a:extLst>
                </a:gridCol>
              </a:tblGrid>
              <a:tr h="653923">
                <a:tc>
                  <a:txBody>
                    <a:bodyPr/>
                    <a:lstStyle/>
                    <a:p>
                      <a:pPr algn="ctr" latinLnBrk="1"/>
                      <a:endParaRPr lang="ko-KR" altLang="en-US" sz="19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대상확실성</a:t>
                      </a:r>
                      <a:endParaRPr lang="ko-KR" altLang="en-US" sz="19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휴대용이성</a:t>
                      </a: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사후관리성</a:t>
                      </a: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구현난이도</a:t>
                      </a:r>
                    </a:p>
                  </a:txBody>
                  <a:tcPr marL="95911" marR="95911" marT="47955" marB="47955" anchor="ctr"/>
                </a:tc>
                <a:extLst>
                  <a:ext uri="{0D108BD9-81ED-4DB2-BD59-A6C34878D82A}">
                    <a16:rowId xmlns:a16="http://schemas.microsoft.com/office/drawing/2014/main" val="1757529673"/>
                  </a:ext>
                </a:extLst>
              </a:tr>
              <a:tr h="653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임산부 </a:t>
                      </a:r>
                      <a:r>
                        <a:rPr lang="ko-KR" altLang="en-US" sz="19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뱃지</a:t>
                      </a:r>
                      <a:endParaRPr lang="ko-KR" altLang="en-US" sz="19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높음</a:t>
                      </a: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보통</a:t>
                      </a: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낮음</a:t>
                      </a: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낮음</a:t>
                      </a:r>
                    </a:p>
                  </a:txBody>
                  <a:tcPr marL="95911" marR="95911" marT="47955" marB="47955" anchor="ctr"/>
                </a:tc>
                <a:extLst>
                  <a:ext uri="{0D108BD9-81ED-4DB2-BD59-A6C34878D82A}">
                    <a16:rowId xmlns:a16="http://schemas.microsoft.com/office/drawing/2014/main" val="2239425843"/>
                  </a:ext>
                </a:extLst>
              </a:tr>
              <a:tr h="653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핑크 라이트</a:t>
                      </a: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높음</a:t>
                      </a: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보통</a:t>
                      </a: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낮음</a:t>
                      </a: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보통</a:t>
                      </a:r>
                    </a:p>
                  </a:txBody>
                  <a:tcPr marL="95911" marR="95911" marT="47955" marB="47955" anchor="ctr"/>
                </a:tc>
                <a:extLst>
                  <a:ext uri="{0D108BD9-81ED-4DB2-BD59-A6C34878D82A}">
                    <a16:rowId xmlns:a16="http://schemas.microsoft.com/office/drawing/2014/main" val="770913552"/>
                  </a:ext>
                </a:extLst>
              </a:tr>
              <a:tr h="653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배려석</a:t>
                      </a:r>
                      <a:r>
                        <a:rPr lang="ko-KR" altLang="en-US" sz="19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 </a:t>
                      </a:r>
                      <a:r>
                        <a:rPr lang="ko-KR" altLang="en-US" sz="1900" dirty="0" err="1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알리미</a:t>
                      </a:r>
                      <a:endParaRPr lang="ko-KR" altLang="en-US" sz="1900" dirty="0">
                        <a:latin typeface="KoPub돋움체 Bold" panose="00000800000000000000" pitchFamily="2" charset="-127"/>
                        <a:ea typeface="KoPub돋움체 Bold" panose="00000800000000000000" pitchFamily="2" charset="-127"/>
                      </a:endParaRP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낮음</a:t>
                      </a: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X</a:t>
                      </a:r>
                      <a:endParaRPr lang="ko-KR" altLang="en-US" sz="1900" dirty="0"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보통</a:t>
                      </a: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낮음</a:t>
                      </a:r>
                    </a:p>
                  </a:txBody>
                  <a:tcPr marL="95911" marR="95911" marT="47955" marB="47955" anchor="ctr"/>
                </a:tc>
                <a:extLst>
                  <a:ext uri="{0D108BD9-81ED-4DB2-BD59-A6C34878D82A}">
                    <a16:rowId xmlns:a16="http://schemas.microsoft.com/office/drawing/2014/main" val="2051767399"/>
                  </a:ext>
                </a:extLst>
              </a:tr>
              <a:tr h="653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양동이</a:t>
                      </a: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높음</a:t>
                      </a: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높음</a:t>
                      </a: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높음</a:t>
                      </a:r>
                    </a:p>
                  </a:txBody>
                  <a:tcPr marL="95911" marR="95911" marT="47955" marB="4795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낮음</a:t>
                      </a:r>
                    </a:p>
                  </a:txBody>
                  <a:tcPr marL="95911" marR="95911" marT="47955" marB="47955" anchor="ctr"/>
                </a:tc>
                <a:extLst>
                  <a:ext uri="{0D108BD9-81ED-4DB2-BD59-A6C34878D82A}">
                    <a16:rowId xmlns:a16="http://schemas.microsoft.com/office/drawing/2014/main" val="7126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74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A5FBB30-C6A3-2D3C-CAD5-E444F1FC62CD}"/>
              </a:ext>
            </a:extLst>
          </p:cNvPr>
          <p:cNvSpPr txBox="1"/>
          <p:nvPr/>
        </p:nvSpPr>
        <p:spPr>
          <a:xfrm>
            <a:off x="8929687" y="3596759"/>
            <a:ext cx="107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범용성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6E707E-3EA2-FB2F-F857-6ED0937A3A8E}"/>
              </a:ext>
            </a:extLst>
          </p:cNvPr>
          <p:cNvSpPr txBox="1"/>
          <p:nvPr/>
        </p:nvSpPr>
        <p:spPr>
          <a:xfrm>
            <a:off x="4809330" y="430480"/>
            <a:ext cx="1077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고객관리 용이성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684B0AA-B0C7-9E31-F9D7-BDCC1BFDFBCC}"/>
              </a:ext>
            </a:extLst>
          </p:cNvPr>
          <p:cNvGrpSpPr/>
          <p:nvPr/>
        </p:nvGrpSpPr>
        <p:grpSpPr>
          <a:xfrm>
            <a:off x="3087646" y="4897463"/>
            <a:ext cx="1859232" cy="1565832"/>
            <a:chOff x="1227930" y="3972658"/>
            <a:chExt cx="1859232" cy="1565832"/>
          </a:xfrm>
        </p:grpSpPr>
        <p:pic>
          <p:nvPicPr>
            <p:cNvPr id="16" name="그림 15" descr="텍스트, 실내이(가) 표시된 사진&#10;&#10;자동 생성된 설명">
              <a:extLst>
                <a:ext uri="{FF2B5EF4-FFF2-40B4-BE49-F238E27FC236}">
                  <a16:creationId xmlns:a16="http://schemas.microsoft.com/office/drawing/2014/main" id="{45EFD00F-A3E2-8EE6-8839-6EE01E70C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930" y="3972658"/>
              <a:ext cx="1859232" cy="109942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32C127-5BEA-ACD8-7DC9-ADB942503B71}"/>
                </a:ext>
              </a:extLst>
            </p:cNvPr>
            <p:cNvSpPr txBox="1"/>
            <p:nvPr/>
          </p:nvSpPr>
          <p:spPr>
            <a:xfrm>
              <a:off x="1227930" y="5076825"/>
              <a:ext cx="18343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광주도시철도공사</a:t>
              </a:r>
              <a:endPara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1200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배려석</a:t>
              </a:r>
              <a:r>
                <a:rPr lang="ko-KR" altLang="en-US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 </a:t>
              </a:r>
              <a:r>
                <a:rPr lang="ko-KR" altLang="en-US" sz="1200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알리미</a:t>
              </a:r>
              <a:endPara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3D3A50F-ACB3-D4DC-F62E-6D8CF15B7C4C}"/>
              </a:ext>
            </a:extLst>
          </p:cNvPr>
          <p:cNvGrpSpPr/>
          <p:nvPr/>
        </p:nvGrpSpPr>
        <p:grpSpPr>
          <a:xfrm>
            <a:off x="1508972" y="4903055"/>
            <a:ext cx="1436035" cy="1621570"/>
            <a:chOff x="3290887" y="3944225"/>
            <a:chExt cx="1436035" cy="162157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CABFD26-0A78-2647-0F01-CE278AE53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0887" y="3944225"/>
              <a:ext cx="1436035" cy="116700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39849D0-0DF0-4C63-00FB-466EE99020DC}"/>
                </a:ext>
              </a:extLst>
            </p:cNvPr>
            <p:cNvSpPr txBox="1"/>
            <p:nvPr/>
          </p:nvSpPr>
          <p:spPr>
            <a:xfrm>
              <a:off x="3465090" y="5104130"/>
              <a:ext cx="10764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정부사업</a:t>
              </a:r>
              <a:endPara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임산부 </a:t>
              </a:r>
              <a:r>
                <a:rPr lang="ko-KR" altLang="en-US" sz="1200" dirty="0" err="1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뱃지</a:t>
              </a:r>
              <a:endParaRPr lang="ko-KR" altLang="en-US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2594D3B-2279-4A92-34A5-78268020BF56}"/>
              </a:ext>
            </a:extLst>
          </p:cNvPr>
          <p:cNvGrpSpPr/>
          <p:nvPr/>
        </p:nvGrpSpPr>
        <p:grpSpPr>
          <a:xfrm>
            <a:off x="1740878" y="2105025"/>
            <a:ext cx="2106312" cy="1546875"/>
            <a:chOff x="1403535" y="1876425"/>
            <a:chExt cx="2106312" cy="154687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33189AE-C449-15CD-B311-14B2A2766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535" y="1876425"/>
              <a:ext cx="2106312" cy="107482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26691B-052C-D5CF-1B9E-451378CDB247}"/>
                </a:ext>
              </a:extLst>
            </p:cNvPr>
            <p:cNvSpPr txBox="1"/>
            <p:nvPr/>
          </p:nvSpPr>
          <p:spPr>
            <a:xfrm>
              <a:off x="1580391" y="2961635"/>
              <a:ext cx="1752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부산도시철도공사</a:t>
              </a:r>
              <a:endParaRPr lang="en-US" altLang="ko-KR" sz="12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핑크 라이트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F49EB25-598A-3038-4A36-5ECFDB951135}"/>
              </a:ext>
            </a:extLst>
          </p:cNvPr>
          <p:cNvGrpSpPr/>
          <p:nvPr/>
        </p:nvGrpSpPr>
        <p:grpSpPr>
          <a:xfrm>
            <a:off x="7702191" y="446957"/>
            <a:ext cx="1974508" cy="2140340"/>
            <a:chOff x="8159181" y="821294"/>
            <a:chExt cx="1541010" cy="1727167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05DFA32-A102-994C-BA6A-F7A09E328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t="19609" r="266" b="22057"/>
            <a:stretch/>
          </p:blipFill>
          <p:spPr>
            <a:xfrm>
              <a:off x="8306773" y="821294"/>
              <a:ext cx="1245827" cy="129539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CF32AE-73DC-89E0-77F2-A0A11EBC1561}"/>
                </a:ext>
              </a:extLst>
            </p:cNvPr>
            <p:cNvSpPr txBox="1"/>
            <p:nvPr/>
          </p:nvSpPr>
          <p:spPr>
            <a:xfrm>
              <a:off x="8159181" y="2086796"/>
              <a:ext cx="1541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Win2Win</a:t>
              </a:r>
            </a:p>
            <a:p>
              <a:pPr algn="ctr"/>
              <a:r>
                <a:rPr lang="ko-KR" altLang="en-US" sz="12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양동이</a:t>
              </a: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9971193-6624-92BE-A502-20A864C35B6B}"/>
              </a:ext>
            </a:extLst>
          </p:cNvPr>
          <p:cNvCxnSpPr>
            <a:cxnSpLocks/>
          </p:cNvCxnSpPr>
          <p:nvPr/>
        </p:nvCxnSpPr>
        <p:spPr>
          <a:xfrm flipV="1">
            <a:off x="5348286" y="1120259"/>
            <a:ext cx="0" cy="54805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9745F60-4860-A684-4E38-FC5B27B2CA99}"/>
              </a:ext>
            </a:extLst>
          </p:cNvPr>
          <p:cNvCxnSpPr>
            <a:endCxn id="13" idx="1"/>
          </p:cNvCxnSpPr>
          <p:nvPr/>
        </p:nvCxnSpPr>
        <p:spPr>
          <a:xfrm>
            <a:off x="1995487" y="3781425"/>
            <a:ext cx="6934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260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234</Words>
  <Application>Microsoft Office PowerPoint</Application>
  <PresentationFormat>사용자 지정</PresentationFormat>
  <Paragraphs>92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KoPub돋움체 Medium</vt:lpstr>
      <vt:lpstr>KoPub돋움체 Light</vt:lpstr>
      <vt:lpstr>Arial</vt:lpstr>
      <vt:lpstr>KoPub돋움체 Bold</vt:lpstr>
      <vt:lpstr>맑은 고딕</vt:lpstr>
      <vt:lpstr>Calibri</vt:lpstr>
      <vt:lpstr>KoPub바탕체 Medium</vt:lpstr>
      <vt:lpstr>KoPub바탕체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 Ryein</cp:lastModifiedBy>
  <cp:revision>2</cp:revision>
  <dcterms:created xsi:type="dcterms:W3CDTF">2022-11-06T19:15:29Z</dcterms:created>
  <dcterms:modified xsi:type="dcterms:W3CDTF">2022-12-22T14:25:05Z</dcterms:modified>
</cp:coreProperties>
</file>