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47"/>
    <p:restoredTop sz="94689"/>
  </p:normalViewPr>
  <p:slideViewPr>
    <p:cSldViewPr snapToGrid="0">
      <p:cViewPr varScale="1">
        <p:scale>
          <a:sx n="71" d="100"/>
          <a:sy n="71" d="100"/>
        </p:scale>
        <p:origin x="176" y="18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11/16/24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11/16/24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11/16/24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11/16/24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11/16/24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11/16/24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11/16/24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11/16/24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11/16/24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11/16/24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11/16/24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11/16/24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11/16/24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11/16/24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11/16/24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11/16/24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11/16/24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11/16/24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E8F5F-2297-2569-66C6-DACDE59EAA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Happiness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ADAC69-7D82-6DC5-D007-37048DCE81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 Exploratory data analysis by Zach Mumbauer</a:t>
            </a:r>
          </a:p>
        </p:txBody>
      </p:sp>
    </p:spTree>
    <p:extLst>
      <p:ext uri="{BB962C8B-B14F-4D97-AF65-F5344CB8AC3E}">
        <p14:creationId xmlns:p14="http://schemas.microsoft.com/office/powerpoint/2010/main" val="565055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E253EC-3543-9519-A148-F8C1C111FC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0A972CD-83B6-E660-D241-47ECBCFC10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419262"/>
            <a:ext cx="7772400" cy="60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339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B51086-4506-8EE3-8E71-3AED1CF995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C447F55-30C0-D7D6-5CCF-8D9D9BA0EE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457518"/>
            <a:ext cx="7772400" cy="5942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6935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F5E93A-C1A5-2671-DA58-AC156B30F3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2FE22BF-4E9B-36B9-10EB-41B11407EB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448108"/>
            <a:ext cx="7772400" cy="5961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934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FBB3F3-59C4-76F1-0247-88E251BCAD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2581BD6-D965-641C-EEDA-7C8380E82B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370114"/>
            <a:ext cx="7772400" cy="6117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12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036469-8ADC-4D2B-4391-AB3083FA7B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19ECAB5-B062-35AC-5C9C-614F7F7B16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556280"/>
            <a:ext cx="7772400" cy="3745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2603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B3E7F8-7C77-FDBA-BA3C-411750F2BE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D2C8ECE-9DF4-6D93-99DB-5A3962C0C6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832" y="439270"/>
            <a:ext cx="11264336" cy="5979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7319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8A2C4B-BD72-EDA1-0A7B-056E1C0FED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5C9866A-F126-597B-9A36-994320882C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741" y="278614"/>
            <a:ext cx="11044518" cy="6300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8137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C172E9-9AA5-0170-7B15-86C949D5CC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5410B2F-D19D-185F-F504-E83FDE81BA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633" y="188258"/>
            <a:ext cx="11484734" cy="6481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4226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3ACE62-66FB-2805-FADB-F63AEDC655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5BD7A16-C4D8-9A10-1046-D1750FA88D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720" y="313765"/>
            <a:ext cx="11198560" cy="6230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009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0045E6-6BE9-292F-3E30-40E4608121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D423C07-F184-DF19-E8B3-5B433DB3A5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824" y="-17738"/>
            <a:ext cx="10578352" cy="6893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096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EF7E6-C99C-7F90-9A3B-D6E04C2E5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Statistical Question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7015C-43CC-5CB4-39A5-7053D7FA82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What are the primary factors that significantly influence the happiness score (Life Ladder) of countries, and how do these factors compare in terms of impact?</a:t>
            </a:r>
          </a:p>
        </p:txBody>
      </p:sp>
    </p:spTree>
    <p:extLst>
      <p:ext uri="{BB962C8B-B14F-4D97-AF65-F5344CB8AC3E}">
        <p14:creationId xmlns:p14="http://schemas.microsoft.com/office/powerpoint/2010/main" val="13432022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EA6F41-88CA-B4D5-45FD-3353383260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8033163-C9A7-C46C-B3D0-25B594A7D2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259" y="-11753"/>
            <a:ext cx="10291482" cy="6881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1242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8E05CB-DF80-E4DA-569E-3AAE84F09E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A93A89B-0856-DED7-7171-5228D2622F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8750" y="2927350"/>
            <a:ext cx="6794500" cy="100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9084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5AC4C8-3734-5C40-5077-B90873C8C1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3088370-232A-5169-6E2F-3BEEA1ACE5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632" y="2662518"/>
            <a:ext cx="11460736" cy="1532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1214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653DD2-0723-C6F9-2351-4C9EC97C43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EEAB547-0143-7751-B4E0-47626F1A68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898" y="2698375"/>
            <a:ext cx="11448204" cy="146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9796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41D57C-0075-45B5-E478-ED8D6D2D71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AD3964E-9093-BF78-FE4C-91F3138CEA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7929" y="0"/>
            <a:ext cx="65764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7547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76AF7D-48EA-F68D-9487-897A3344E9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154A914-94BA-FC32-3865-C34396750F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26" y="2537012"/>
            <a:ext cx="12108748" cy="1783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125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56770-6028-8B30-477D-4E97EB869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Hypothesis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0BBABC-2F0A-C9A2-6E1F-41C75E3A82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Higher GDP per capita, greater social support, higher healthy life expectancy, and more freedom to make life choices are positively correlated with higher happiness scores.</a:t>
            </a:r>
          </a:p>
        </p:txBody>
      </p:sp>
    </p:spTree>
    <p:extLst>
      <p:ext uri="{BB962C8B-B14F-4D97-AF65-F5344CB8AC3E}">
        <p14:creationId xmlns:p14="http://schemas.microsoft.com/office/powerpoint/2010/main" val="4241436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811EE-FDA8-06C6-FB71-86E89B8BC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Key Variables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4CA9E3-32AD-FBF5-A337-9B46F1636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Life Ladder (Happiness Score) =&gt; Dependent Variable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Log GDP per Capita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Social Support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Healthy Life Expectancy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Freedom to Make Life Choices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Generosity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Perceptions of Corruption</a:t>
            </a:r>
          </a:p>
        </p:txBody>
      </p:sp>
    </p:spTree>
    <p:extLst>
      <p:ext uri="{BB962C8B-B14F-4D97-AF65-F5344CB8AC3E}">
        <p14:creationId xmlns:p14="http://schemas.microsoft.com/office/powerpoint/2010/main" val="320984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4996266-2197-9C22-F0CB-40C705FB4D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069" y="1471136"/>
            <a:ext cx="10223862" cy="3915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421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F4F3D-E869-256F-F74A-CAD0C2F11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3DCC29-573F-D872-896D-FC87E6BBF9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627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160B374-D67E-5DC4-03C7-EB8ADC9030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426785"/>
            <a:ext cx="7772400" cy="6004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4125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3F29C5-4801-8098-33AE-3BBDC3F75F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9FE802F-2420-250D-9539-DC6B492995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450486"/>
            <a:ext cx="7772400" cy="5957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0927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11458B-B767-D63F-84CA-D3D1FA6B22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E68A97F-8A6D-E194-5994-BCA8B8DE9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460757"/>
            <a:ext cx="7772400" cy="5936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3542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20</TotalTime>
  <Words>99</Words>
  <Application>Microsoft Macintosh PowerPoint</Application>
  <PresentationFormat>Widescreen</PresentationFormat>
  <Paragraphs>15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Century Gothic</vt:lpstr>
      <vt:lpstr>Wingdings 3</vt:lpstr>
      <vt:lpstr>Ion Boardroom</vt:lpstr>
      <vt:lpstr>Happiness</vt:lpstr>
      <vt:lpstr>Statistical Question</vt:lpstr>
      <vt:lpstr>Hypothesis</vt:lpstr>
      <vt:lpstr>Key Variables</vt:lpstr>
      <vt:lpstr>PowerPoint Presentation</vt:lpstr>
      <vt:lpstr>Histograms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Zach Mumbauer</dc:creator>
  <cp:lastModifiedBy>Zach Mumbauer</cp:lastModifiedBy>
  <cp:revision>22</cp:revision>
  <dcterms:created xsi:type="dcterms:W3CDTF">2024-11-17T04:07:56Z</dcterms:created>
  <dcterms:modified xsi:type="dcterms:W3CDTF">2024-11-17T04:28:20Z</dcterms:modified>
</cp:coreProperties>
</file>