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6F8A2-32A6-459C-BA8B-70D19D8F9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BBCEB-411D-4946-AA1C-C4A8C66E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696EA-3EF6-44B3-9251-B886B259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8F3C-34B3-4DB8-A036-7F6A8041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49191-B61A-4594-8DDC-00356CB7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D79CA-9B84-4565-96FE-934115B0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3C367-9F0A-4048-9216-58F960AF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7CE1F-5526-4958-B4E7-4B41A1FF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96B16-8E08-46A6-8E4A-BBBDF928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D3D4-7FCD-484F-9765-2B44FE8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8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AADA05-93FD-4A67-A6CA-F4445BBD4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EB9742-0443-4C90-A6DE-21E51D7B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0EF33-2339-4EE9-87D9-36D37E62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41515-3E45-4031-8DD5-65A7C8B4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2BA71-8DA7-4341-AE9F-D11C197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63961-0DEB-4878-877C-31BA992A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AA0B3-887E-4DA5-A549-BE4DC216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5E378-B04E-4B75-B2F3-C108A08E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6193C-A23D-4C56-B22C-A163C85A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8C12D-5603-465D-9030-BA9B9E65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1FCC7-50D6-42C5-918F-138CCB87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D6EFC-42FC-4E22-A27E-AF55714A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CA399-7D82-4937-816C-3F812B29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DD05E-50E7-4293-8D3D-646493D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473B8-B946-49F4-89D9-4CDD5671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5740-CC94-401C-8AD8-D0DA61B6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35AD-E0CC-4DA1-9143-DC3F897E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905B5-8E1C-4BEC-A8C4-85E3580F1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EFE03-154B-4FB9-A552-2043C377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E50A4-5B59-4B92-A65A-4F5CA06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AD580-C163-49C5-8D67-46561011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0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B5E1-705A-49A0-B6E3-03BFD16F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BC242-772F-4D90-A499-632A24F0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DD821-706C-4971-B590-9CCB1CF79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1C857-4A88-4FA2-B1FE-BB578BEE0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955350-5484-41E3-8293-1BCEECB79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66CBC8-9111-4508-8974-2AE747B8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56EAF6-65C4-4C95-A670-4B139BE3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D99E84-3FEC-4078-AC06-41E56885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35B03-B38F-4B83-9A6B-48CAEB4D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A14B31-57B0-41F5-AF3D-F0DCA503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63804-CD37-4BB0-AA47-8815C0C7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D41B7-DAA6-4F23-8E75-587B853A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574973-FB9E-4873-84BE-5E78AEB2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4D2F8-68AA-4A18-B26F-55F3EC88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6A6D0-E25E-4AF6-840D-DDC7932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85EAF-1C94-497F-B52D-7BC681B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BECB-F2E5-4670-88EA-D05BFC9B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00BD02-7F27-47C9-BEFA-38F0FBA0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A3BF1-CBE7-4214-BA96-70352BCE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44DC0-128F-4CBF-8322-461F822A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4522D-1652-4B30-BEE1-CF2A8EE2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0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2956A-6376-4077-A5F2-53C75299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3C9CA-6D03-4F03-9A1F-A08968301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25703-349D-4AD4-AA63-9F32A33B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95C57-F45C-47E8-9850-C776DDAB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78E6B-E0D4-4DEC-AC15-0F1AB2F8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47EBE-4019-4F38-BDE8-9E1CDEB7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0D7171-C3F3-475E-BB56-C68E7F7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060CF-A58D-4695-8D50-21E7A7F7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5F77E-C533-4D50-B1F3-4773C8350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46EA-60DD-4CE8-AC5A-689EAD2F92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EC13-E131-4E4F-8DB8-44F7D5975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0C57F-28E5-4FB3-90AF-9ACF5A8D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FB6C-3976-4CE5-A2BF-7AAB2C41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408A9BF-F8C4-4BA6-B42C-F8D88E2BB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97245"/>
              </p:ext>
            </p:extLst>
          </p:nvPr>
        </p:nvGraphicFramePr>
        <p:xfrm>
          <a:off x="1016000" y="512548"/>
          <a:ext cx="10160000" cy="583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92733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058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14363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6564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6016548"/>
                    </a:ext>
                  </a:extLst>
                </a:gridCol>
              </a:tblGrid>
              <a:tr h="7291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14244"/>
                  </a:ext>
                </a:extLst>
              </a:tr>
              <a:tr h="729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응용 계층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FTP, </a:t>
                      </a:r>
                      <a:r>
                        <a:rPr lang="en-US" altLang="ko-KR" dirty="0" err="1"/>
                        <a:t>Telent</a:t>
                      </a:r>
                      <a:r>
                        <a:rPr lang="en-US" altLang="ko-KR" dirty="0"/>
                        <a:t>, SMTP, 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53265"/>
                  </a:ext>
                </a:extLst>
              </a:tr>
              <a:tr h="729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Pretentation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표현 계층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97075"/>
                  </a:ext>
                </a:extLst>
              </a:tr>
              <a:tr h="729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세션 계층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61090"/>
                  </a:ext>
                </a:extLst>
              </a:tr>
              <a:tr h="729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Transfort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전송 계층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36729"/>
                  </a:ext>
                </a:extLst>
              </a:tr>
              <a:tr h="729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네트워크 계층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73871"/>
                  </a:ext>
                </a:extLst>
              </a:tr>
              <a:tr h="729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데이터 링크 계층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770"/>
                  </a:ext>
                </a:extLst>
              </a:tr>
              <a:tr h="729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물리 계층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 계층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2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7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94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박상수</dc:creator>
  <cp:lastModifiedBy>박상수</cp:lastModifiedBy>
  <cp:revision>16</cp:revision>
  <dcterms:created xsi:type="dcterms:W3CDTF">2020-07-12T11:03:09Z</dcterms:created>
  <dcterms:modified xsi:type="dcterms:W3CDTF">2020-07-12T13:28:47Z</dcterms:modified>
</cp:coreProperties>
</file>