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7" d="100"/>
          <a:sy n="6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27453E-0FDF-4E58-B17F-F3FEEA4F22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6AFF3-05B5-4498-8061-DB87CF5B1E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F4A3C-38CA-40E1-85AF-B4A43759627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1E1B1-CB14-4CB3-AD34-9446ADA5BD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96F2-E626-4098-BF4B-77D10E5F1B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03DBE-80F9-4619-85D4-937CC52CA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41187"/>
            <a:ext cx="6400800" cy="6142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E4DC2E-5044-4950-956F-639EB84E1D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7120" y="374650"/>
            <a:ext cx="1728000" cy="3492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D8CD0741-B8A3-43BF-869B-B239C380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61BDF5D-D27F-4329-8922-722894332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FA94167D-527B-40E5-9B58-8DD37C30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233B8A2-43AB-4F1B-9020-456D6CF67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D5491E6-981B-4671-8FD5-8C10F08A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A922ECDA-AE1C-422D-944D-CF765790C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ABDE04D-C1C9-4B78-8951-A82CC3E90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9CE6550-350F-43C4-8DC0-22F921C8E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355BA131-FDC6-407D-8DC2-E454387BE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963D777-3F70-4308-8085-B8A40F94C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2A2C4CDD-B534-44F1-815D-91260424480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514600" y="1111250"/>
            <a:ext cx="4114800" cy="41148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vert="horz" lIns="108000" tIns="108000" rIns="108000" bIns="108000" rtlCol="0" anchor="ctr" anchorCtr="0">
            <a:normAutofit/>
          </a:bodyPr>
          <a:lstStyle>
            <a:lvl1pPr algn="ctr" defTabSz="4572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800" b="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472BE78-7080-4A20-B2BE-1BA942446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342" y="2578100"/>
            <a:ext cx="4387317" cy="147002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fairML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Zander Meitus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12/3/2020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  <a:p>
            <a:pPr lvl="1"/>
            <a: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loitte US Color1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 Theme</vt:lpstr>
      <vt:lpstr>fairML</vt:lpstr>
      <vt:lpstr>R Markdown</vt:lpstr>
      <vt:lpstr>Slide with Bullets</vt:lpstr>
      <vt:lpstr>Slide with R Output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fairML</dc:title>
  <dc:creator>Zander Meitus</dc:creator>
  <cp:keywords/>
  <cp:lastModifiedBy>Zander</cp:lastModifiedBy>
  <cp:revision>1</cp:revision>
  <dcterms:created xsi:type="dcterms:W3CDTF">2020-12-04T14:35:38Z</dcterms:created>
  <dcterms:modified xsi:type="dcterms:W3CDTF">2020-12-04T14:56:50Z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12/3/2020</vt:lpwstr>
  </property>
  <property fmtid="{D5CDD505-2E9C-101B-9397-08002B2CF9AE}" pid="3" name="output">
    <vt:lpwstr>powerpoint_presentation</vt:lpwstr>
  </property>
</Properties>
</file>