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6" r:id="rId4"/>
    <p:sldId id="267" r:id="rId5"/>
    <p:sldId id="268" r:id="rId6"/>
    <p:sldId id="271" r:id="rId7"/>
    <p:sldId id="269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907E-AC30-294D-9DCB-EDFD54EE2A17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802C-F628-B74F-951E-C121009C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Yuxin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Cui</a:t>
            </a:r>
          </a:p>
          <a:p>
            <a:r>
              <a:rPr lang="en-US" dirty="0" smtClean="0"/>
              <a:t>Mingxiang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Zhu</a:t>
            </a:r>
          </a:p>
          <a:p>
            <a:r>
              <a:rPr lang="en-US" dirty="0" err="1" smtClean="0"/>
              <a:t>Md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Modasshir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05-03 at 8.4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07" b="-9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0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5-03 at 8.42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8" b="-332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07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5-03 at 8.42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73" b="-22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405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05-03 at 8.50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23" b="-87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20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5-03 at 8.4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44" r="-154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64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sample: 50,000</a:t>
            </a:r>
          </a:p>
          <a:p>
            <a:r>
              <a:rPr lang="en-US" dirty="0" smtClean="0"/>
              <a:t>Testing sample: 10,000</a:t>
            </a:r>
          </a:p>
          <a:p>
            <a:r>
              <a:rPr lang="en-US" dirty="0" smtClean="0"/>
              <a:t>Accuracy: 99.98%</a:t>
            </a:r>
          </a:p>
          <a:p>
            <a:endParaRPr lang="en-US" dirty="0"/>
          </a:p>
          <a:p>
            <a:r>
              <a:rPr lang="en-US" dirty="0" smtClean="0"/>
              <a:t>Result obtained using traditional neural network: 78%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Norvig</a:t>
            </a:r>
            <a:r>
              <a:rPr lang="en-US" dirty="0" smtClean="0"/>
              <a:t>, Peter. Inference in text understanding. In AAAI, pp. 561–565, 1987.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Linell</a:t>
            </a:r>
            <a:r>
              <a:rPr lang="en-US" dirty="0" smtClean="0"/>
              <a:t>, P. The Written Language Bias in Linguistics. 1982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Zhang, Xiang, and </a:t>
            </a:r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. "Text Understanding from Scratch." </a:t>
            </a:r>
            <a:r>
              <a:rPr lang="en-US" i="1" dirty="0" err="1" smtClean="0"/>
              <a:t>arXiv</a:t>
            </a:r>
            <a:r>
              <a:rPr lang="en-US" i="1" dirty="0" smtClean="0"/>
              <a:t> preprint arXiv:1502.01710</a:t>
            </a:r>
            <a:r>
              <a:rPr lang="en-US" dirty="0" smtClean="0"/>
              <a:t> (2015).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7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Text Understanding refers to reading texts in human language and deriving both explicit or implicit meaning. [1]</a:t>
            </a:r>
          </a:p>
          <a:p>
            <a:r>
              <a:rPr lang="en-US" dirty="0" smtClean="0">
                <a:latin typeface="Calibri" charset="0"/>
              </a:rPr>
              <a:t>It also means making inferences about the implicit and explicit properties of these texts. [1]</a:t>
            </a:r>
          </a:p>
          <a:p>
            <a:r>
              <a:rPr lang="en-US" dirty="0" smtClean="0">
                <a:latin typeface="Calibri" charset="0"/>
              </a:rPr>
              <a:t>Texts include words, phrases, sentences and paragraphs. 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0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Text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</a:rPr>
              <a:t>This problem has been traditionally difficult because of the extreme variability in language formation[2]. </a:t>
            </a:r>
          </a:p>
          <a:p>
            <a:r>
              <a:rPr lang="en-US" dirty="0" smtClean="0">
                <a:latin typeface="Calibri" charset="0"/>
              </a:rPr>
              <a:t>Every language is unique in its formation and varies widely from others.[2]</a:t>
            </a:r>
          </a:p>
          <a:p>
            <a:r>
              <a:rPr lang="en-US" dirty="0" smtClean="0">
                <a:latin typeface="Calibri" charset="0"/>
              </a:rPr>
              <a:t>To handle text understanding, human written parsing program or statistically learnt model has been used.[3]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Choice: 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CNN does not require knowledge of words - working with characters is fine. </a:t>
            </a:r>
          </a:p>
          <a:p>
            <a:r>
              <a:rPr lang="en-US" dirty="0" smtClean="0">
                <a:latin typeface="Calibri" charset="0"/>
              </a:rPr>
              <a:t>Working with character inherently excludes problem with high dimensionality.</a:t>
            </a:r>
          </a:p>
          <a:p>
            <a:r>
              <a:rPr lang="en-US" dirty="0" smtClean="0">
                <a:latin typeface="Calibri" charset="0"/>
              </a:rPr>
              <a:t>CNN does not require knowledge of syntax or semantic structures.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Source: Rotten Tomatoes.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37969"/>
              </p:ext>
            </p:extLst>
          </p:nvPr>
        </p:nvGraphicFramePr>
        <p:xfrm>
          <a:off x="1360120" y="250952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20"/>
                <a:gridCol w="525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('Age of </a:t>
                      </a:r>
                      <a:r>
                        <a:rPr lang="en-US" dirty="0" err="1" smtClean="0"/>
                        <a:t>Ultron</a:t>
                      </a:r>
                      <a:r>
                        <a:rPr lang="en-US" dirty="0" smtClean="0"/>
                        <a:t>') is, to paraphrase an old saying, 10 pounds of movie in a five-pound bag.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does not necessarily equal better; here, more is just ... meh.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Screen Shot 2015-05-03 at 9.2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7" y="4273182"/>
            <a:ext cx="6946384" cy="1284936"/>
          </a:xfrm>
          <a:prstGeom prst="rect">
            <a:avLst/>
          </a:prstGeom>
        </p:spPr>
      </p:pic>
      <p:pic>
        <p:nvPicPr>
          <p:cNvPr id="9" name="Picture 8" descr="Screen Shot 2015-05-03 at 9.2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6" y="5435181"/>
            <a:ext cx="6787839" cy="10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9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onvolutional 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pic>
        <p:nvPicPr>
          <p:cNvPr id="8" name="Content Placeholder 7" descr="Screen Shot 2015-05-03 at 8.41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9" b="-8549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98230" y="5643334"/>
            <a:ext cx="597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that, only the first 150 characters of each review is used</a:t>
            </a:r>
          </a:p>
          <a:p>
            <a:r>
              <a:rPr lang="en-US" dirty="0"/>
              <a:t>T</a:t>
            </a:r>
            <a:r>
              <a:rPr lang="en-US" dirty="0" smtClean="0"/>
              <a:t>he total number of different characters is 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4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328</Words>
  <Application>Microsoft Macintosh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Text Understanding Using Convolutional Neural Network</vt:lpstr>
      <vt:lpstr>PROBLEM</vt:lpstr>
      <vt:lpstr>Text Understanding</vt:lpstr>
      <vt:lpstr>Difficulties in Text Understanding</vt:lpstr>
      <vt:lpstr>Our Choice: Convolutional Neural Network</vt:lpstr>
      <vt:lpstr>data</vt:lpstr>
      <vt:lpstr>Data Description</vt:lpstr>
      <vt:lpstr>model</vt:lpstr>
      <vt:lpstr>Convolutional neural network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understanding using convolution neural network</dc:title>
  <dc:creator>Mingxiang Zhu</dc:creator>
  <cp:lastModifiedBy>Mingxiang Zhu</cp:lastModifiedBy>
  <cp:revision>24</cp:revision>
  <dcterms:created xsi:type="dcterms:W3CDTF">2015-05-03T21:25:48Z</dcterms:created>
  <dcterms:modified xsi:type="dcterms:W3CDTF">2015-05-04T01:53:09Z</dcterms:modified>
</cp:coreProperties>
</file>