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Sep 4, Week 1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280" y="1049655"/>
            <a:ext cx="5572125" cy="30435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6580"/>
            <a:ext cx="7162800" cy="2352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415" y="442595"/>
            <a:ext cx="3562350" cy="4257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95820" y="5276850"/>
            <a:ext cx="48653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https://opencv24-python-tutorials.readthedocs.io/en/latest/py_tutorials/py_imgproc/py_colorspaces/py_colorspaces.html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37155" y="349250"/>
            <a:ext cx="48653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brief toturials on opencv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Sep 11, Week 2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612265"/>
            <a:ext cx="7162800" cy="2352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7980" y="883285"/>
            <a:ext cx="7525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Assignment 1: How to improve detection performance?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2690"/>
          <a:stretch>
            <a:fillRect/>
          </a:stretch>
        </p:blipFill>
        <p:spPr>
          <a:xfrm>
            <a:off x="7938135" y="0"/>
            <a:ext cx="4253865" cy="389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9541"/>
          <a:stretch>
            <a:fillRect/>
          </a:stretch>
        </p:blipFill>
        <p:spPr>
          <a:xfrm>
            <a:off x="6896100" y="4231005"/>
            <a:ext cx="2519045" cy="250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50061"/>
          <a:stretch>
            <a:fillRect/>
          </a:stretch>
        </p:blipFill>
        <p:spPr>
          <a:xfrm>
            <a:off x="9650730" y="4234180"/>
            <a:ext cx="2541270" cy="2500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2750" y="4714875"/>
            <a:ext cx="579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Three or more images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should be included to verify enhancement performance based on different methods.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Sep 11, Week 2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883285"/>
            <a:ext cx="7525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Assignment 1: How to improve detection performance?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" y="1470660"/>
            <a:ext cx="5697220" cy="26758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85" y="4383405"/>
            <a:ext cx="5938520" cy="20504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095" y="1343660"/>
            <a:ext cx="4583430" cy="5407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Sep 18, Week 3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883285"/>
            <a:ext cx="10874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尝试使用直方图均衡化的方案对前一次作业的三张图像进行改进，检测效果是否有提升？如果效果不好，是哪里出了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问题？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5675" y="1840230"/>
            <a:ext cx="6964045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Sep 25, Week 4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883285"/>
            <a:ext cx="1087437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Assignment 2: Will the detection performance decrease a lot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after adding noise on the three selected images?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How to adopt image enhancement methods to improve the detection performance on noisy images? 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0165" y="1405255"/>
            <a:ext cx="3849370" cy="2023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315"/>
            <a:ext cx="7391400" cy="2085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75" y="4425315"/>
            <a:ext cx="3595370" cy="1949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ct 9, Week 6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883285"/>
            <a:ext cx="1087437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尝试使用多种复合变换对原始图像进行旋转变换，其中包括选择后的裁剪和空缺插值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0470" y="1573530"/>
            <a:ext cx="3966210" cy="2317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1708785"/>
            <a:ext cx="5542280" cy="2047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755" y="3968750"/>
            <a:ext cx="5615940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ct 16, Week 7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883285"/>
            <a:ext cx="1087437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Assignment 3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：相同条件下拍到的棋盘图和日历钟表图，尝试建立几何畸变关系，并且对他们进行恢复。注意：不能采用椭圆变换。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0" y="2505710"/>
            <a:ext cx="4472940" cy="3360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720" y="2467610"/>
            <a:ext cx="4526280" cy="3398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ct 30, Week 9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" y="1612265"/>
            <a:ext cx="7162800" cy="2352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7980" y="883285"/>
            <a:ext cx="7525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Do you remember color-based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segmentation? 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b="32690"/>
          <a:stretch>
            <a:fillRect/>
          </a:stretch>
        </p:blipFill>
        <p:spPr>
          <a:xfrm>
            <a:off x="7938135" y="0"/>
            <a:ext cx="4253865" cy="3898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49541"/>
          <a:stretch>
            <a:fillRect/>
          </a:stretch>
        </p:blipFill>
        <p:spPr>
          <a:xfrm>
            <a:off x="6896100" y="4231005"/>
            <a:ext cx="2519045" cy="2503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t="50061"/>
          <a:stretch>
            <a:fillRect/>
          </a:stretch>
        </p:blipFill>
        <p:spPr>
          <a:xfrm>
            <a:off x="9650730" y="4234180"/>
            <a:ext cx="2541270" cy="25006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2750" y="4714875"/>
            <a:ext cx="57937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如果不使用基于颜色的方案，而是基于边缘检测，是否可以得到良好的分割效果？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tips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：可以直接使用各类成熟算子，但是如何针对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RGB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图像进行处理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呢？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47980" y="295910"/>
            <a:ext cx="3966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ov 6, Week 10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47980" y="883285"/>
            <a:ext cx="7525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Assignment 4: Canny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算子的原理和使用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2750" y="1470660"/>
            <a:ext cx="1123569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Canny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算子对下述图像进行边缘提取，尝试搭建一个光照鲁棒的边缘提取算法。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Tips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：留意这张街景图像的重点区域，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e.g. 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交通标识，车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人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/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路肩</a:t>
            </a:r>
            <a:r>
              <a:rPr lang="zh-CN" altLang="en-US" sz="2400" b="1">
                <a:latin typeface="Times New Roman" panose="02020603050405020304" charset="0"/>
                <a:cs typeface="Times New Roman" panose="02020603050405020304" charset="0"/>
              </a:rPr>
              <a:t>等</a:t>
            </a:r>
            <a:endParaRPr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820" y="2485390"/>
            <a:ext cx="9431020" cy="39160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hlNDJiNzMyMmI4OWQ1NDI1YzE0ZTFjNTVhZTk5MW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 chen</dc:creator>
  <cp:lastModifiedBy>22物联张朋洋</cp:lastModifiedBy>
  <cp:revision>25</cp:revision>
  <dcterms:created xsi:type="dcterms:W3CDTF">2023-08-09T12:44:00Z</dcterms:created>
  <dcterms:modified xsi:type="dcterms:W3CDTF">2024-11-06T02:11:42Z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DCAEF4471BC042AB82BB5ACCE70E77E7_13</vt:lpwstr>
  </property>
  <property fmtid="{D5CDD505-2E9C-101B-9397-08002B2CF9AE}" pid="3" name="KSOProductBuildVer">
    <vt:lpwstr>2052-12.1.0.18608</vt:lpwstr>
  </property>
</Properties>
</file>