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8886-BDD0-4031-A9A9-1BBE47AAFDC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706576" y="2678399"/>
            <a:ext cx="4082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38" idx="1"/>
          </p:cNvCxnSpPr>
          <p:nvPr/>
        </p:nvCxnSpPr>
        <p:spPr>
          <a:xfrm>
            <a:off x="5029200" y="2678399"/>
            <a:ext cx="892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36" idx="1"/>
          </p:cNvCxnSpPr>
          <p:nvPr/>
        </p:nvCxnSpPr>
        <p:spPr>
          <a:xfrm rot="16200000" flipH="1">
            <a:off x="3303563" y="2806645"/>
            <a:ext cx="794731" cy="903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3618" y="2295911"/>
            <a:ext cx="105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790501" y="2495966"/>
            <a:ext cx="916075" cy="364867"/>
            <a:chOff x="2316145" y="2255884"/>
            <a:chExt cx="916075" cy="364867"/>
          </a:xfrm>
        </p:grpSpPr>
        <p:sp>
          <p:nvSpPr>
            <p:cNvPr id="4" name="Rounded Rectangle 3"/>
            <p:cNvSpPr/>
            <p:nvPr/>
          </p:nvSpPr>
          <p:spPr>
            <a:xfrm>
              <a:off x="2317820" y="2255884"/>
              <a:ext cx="914400" cy="36486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6145" y="2307512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14800" y="2333229"/>
            <a:ext cx="914400" cy="690340"/>
            <a:chOff x="4114800" y="2333229"/>
            <a:chExt cx="914400" cy="690340"/>
          </a:xfrm>
        </p:grpSpPr>
        <p:sp>
          <p:nvSpPr>
            <p:cNvPr id="6" name="Rounded Rectangle 5"/>
            <p:cNvSpPr/>
            <p:nvPr/>
          </p:nvSpPr>
          <p:spPr>
            <a:xfrm>
              <a:off x="4114800" y="2333229"/>
              <a:ext cx="914400" cy="690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2378317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Pivotal Query Optimizer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10007" y="228344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Plan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2209800" y="2678399"/>
            <a:ext cx="58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152481" y="3310394"/>
            <a:ext cx="914400" cy="690340"/>
            <a:chOff x="4115637" y="4551981"/>
            <a:chExt cx="914400" cy="690340"/>
          </a:xfrm>
        </p:grpSpPr>
        <p:sp>
          <p:nvSpPr>
            <p:cNvPr id="32" name="TextBox 31"/>
            <p:cNvSpPr txBox="1"/>
            <p:nvPr/>
          </p:nvSpPr>
          <p:spPr>
            <a:xfrm>
              <a:off x="4115637" y="46817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Legacy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Optimizer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115637" y="4551981"/>
              <a:ext cx="914400" cy="690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21530" y="2333229"/>
            <a:ext cx="914400" cy="690340"/>
            <a:chOff x="6449367" y="2345789"/>
            <a:chExt cx="914400" cy="690340"/>
          </a:xfrm>
        </p:grpSpPr>
        <p:sp>
          <p:nvSpPr>
            <p:cNvPr id="31" name="TextBox 30"/>
            <p:cNvSpPr txBox="1"/>
            <p:nvPr/>
          </p:nvSpPr>
          <p:spPr>
            <a:xfrm>
              <a:off x="6449367" y="247551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Execution Engine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49367" y="2345789"/>
              <a:ext cx="914400" cy="690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40" name="Elbow Connector 39"/>
          <p:cNvCxnSpPr>
            <a:stCxn id="36" idx="3"/>
          </p:cNvCxnSpPr>
          <p:nvPr/>
        </p:nvCxnSpPr>
        <p:spPr>
          <a:xfrm flipV="1">
            <a:off x="5066881" y="2678400"/>
            <a:ext cx="190919" cy="977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9</cp:revision>
  <dcterms:created xsi:type="dcterms:W3CDTF">2014-06-05T22:57:34Z</dcterms:created>
  <dcterms:modified xsi:type="dcterms:W3CDTF">2014-06-06T21:51:12Z</dcterms:modified>
</cp:coreProperties>
</file>