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257" r:id="rId4"/>
    <p:sldId id="265" r:id="rId5"/>
    <p:sldId id="324" r:id="rId6"/>
    <p:sldId id="329" r:id="rId7"/>
    <p:sldId id="258" r:id="rId8"/>
    <p:sldId id="259" r:id="rId9"/>
    <p:sldId id="32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27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93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40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540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77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389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836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482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57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78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24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9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464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20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69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117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2551-8F1D-4673-ABA7-C15316321348}" type="datetimeFigureOut">
              <a:rPr lang="en-DK" smtClean="0"/>
              <a:t>08/03/2022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993BF2-8EDF-46CF-92BE-76005799634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75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nethostingnews.com/asp-net-core-rout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EEEC-1036-407A-B638-FCE9AD606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HYF .NET Masterclass 2022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928D-4859-40AE-A915-F6C94E12C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3479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632D-A999-492B-B627-136A6804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E597-551B-4BE5-B485-0CDC3D0D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webapi</a:t>
            </a:r>
            <a:r>
              <a:rPr lang="en-US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5155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B4B2-5CA1-4CF1-A849-523AB10E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Codingame.com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7A96-C939-498F-A486-79D27199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3866B-B7D3-4CB7-A126-3321412A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01" y="1847662"/>
            <a:ext cx="6325148" cy="43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6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647FB8-5FD4-4C0C-A5C3-79A4F871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CF941C-04F8-4A0A-9D36-D8F175BA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on Week #2 and homework</a:t>
            </a:r>
          </a:p>
          <a:p>
            <a:r>
              <a:rPr lang="en-US" dirty="0"/>
              <a:t>Revisiting some concepts  and introducing a few new</a:t>
            </a:r>
          </a:p>
          <a:p>
            <a:r>
              <a:rPr lang="en-US" dirty="0"/>
              <a:t>A first MVC Application</a:t>
            </a:r>
          </a:p>
          <a:p>
            <a:r>
              <a:rPr lang="en-US" dirty="0"/>
              <a:t>Adding a model and controller action</a:t>
            </a:r>
          </a:p>
          <a:p>
            <a:r>
              <a:rPr lang="en-US" dirty="0"/>
              <a:t>A first Web API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A07D-DE65-4C85-BF30-DD1BC3DA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MVC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5828-A642-469F-AD26-52B8D9E5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026" name="Picture 2" descr="Gang of Four: Intro to Design Patterns | by Avelon Pang | Medium">
            <a:extLst>
              <a:ext uri="{FF2B5EF4-FFF2-40B4-BE49-F238E27FC236}">
                <a16:creationId xmlns:a16="http://schemas.microsoft.com/office/drawing/2014/main" id="{34CB8627-5CE9-4C11-8B45-46CC5F6C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2243138"/>
            <a:ext cx="8541707" cy="37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 Patterns: Elements of Reusable Object-Oriented Software eBook :  Erich, Gamma, Helm Richard, Johnson Ralph, Vlissides John, Grady Booch:  Amazon.in: Kindle Store">
            <a:extLst>
              <a:ext uri="{FF2B5EF4-FFF2-40B4-BE49-F238E27FC236}">
                <a16:creationId xmlns:a16="http://schemas.microsoft.com/office/drawing/2014/main" id="{21DF4BC2-AB6D-4940-8021-7635FB96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466" y="742950"/>
            <a:ext cx="3124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36B3E6-41E5-4C6B-AE2E-BC54C33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MVC – Model View Controller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D6326AB-F676-44E4-ACE0-0E88DB22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290783"/>
            <a:ext cx="4887354" cy="427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0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9D5-7626-4147-B780-3F4E4C88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en-DK" dirty="0"/>
          </a:p>
        </p:txBody>
      </p:sp>
      <p:pic>
        <p:nvPicPr>
          <p:cNvPr id="1026" name="Picture 2" descr="Image result for asp.net core routing">
            <a:extLst>
              <a:ext uri="{FF2B5EF4-FFF2-40B4-BE49-F238E27FC236}">
                <a16:creationId xmlns:a16="http://schemas.microsoft.com/office/drawing/2014/main" id="{96AE6E0D-BB25-49AB-96C2-D515328B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2288"/>
            <a:ext cx="12192000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B78DD-B502-4103-97F0-B42F1AE7558C}"/>
              </a:ext>
            </a:extLst>
          </p:cNvPr>
          <p:cNvSpPr txBox="1"/>
          <p:nvPr/>
        </p:nvSpPr>
        <p:spPr>
          <a:xfrm>
            <a:off x="895927" y="5661891"/>
            <a:ext cx="950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https://www.aspnethostingnews.com/asp-net-core-routing/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4422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EB0B-5D25-406F-865E-B3852B9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Routing configured in Startup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87DC7-EDCD-4C47-B310-32A5EA3A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1348679"/>
            <a:ext cx="9312807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6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FC8C-9A2C-4E8A-ABAF-122594F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Namespaces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8A3E-6C2C-4A4D-8FA0-4604F4D4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code in a namespace is a way to group it.</a:t>
            </a:r>
          </a:p>
          <a:p>
            <a:r>
              <a:rPr lang="en-US" dirty="0"/>
              <a:t>Class names doesn’t have to be unique – </a:t>
            </a:r>
            <a:r>
              <a:rPr lang="en-US" dirty="0" err="1"/>
              <a:t>namespace+name</a:t>
            </a:r>
            <a:r>
              <a:rPr lang="en-US" dirty="0"/>
              <a:t> must.</a:t>
            </a:r>
          </a:p>
          <a:p>
            <a:r>
              <a:rPr lang="en-US" dirty="0"/>
              <a:t>Refer to classes using full namespace + name or with a </a:t>
            </a:r>
            <a:r>
              <a:rPr lang="en-US" i="1" dirty="0"/>
              <a:t>using </a:t>
            </a:r>
            <a:r>
              <a:rPr lang="en-US" dirty="0"/>
              <a:t>statement.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3965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E5E5-4F38-407F-8EEB-0EBFF615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MVC Application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35B5-D944-498E-876C-39B340B5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9077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14BA-1C3A-4A82-A1F3-6B3E0ED7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en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62CAD-9C81-4FEC-87D2-59BC3985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34" y="1335809"/>
            <a:ext cx="8267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10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123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HYF .NET Masterclass 2022</vt:lpstr>
      <vt:lpstr>Agenda for today</vt:lpstr>
      <vt:lpstr>Design Pattern: MVC</vt:lpstr>
      <vt:lpstr>MVC – Model View Controller</vt:lpstr>
      <vt:lpstr>Routing</vt:lpstr>
      <vt:lpstr>Routing configured in Startup class</vt:lpstr>
      <vt:lpstr>Basic concepts: Namespaces</vt:lpstr>
      <vt:lpstr>First MVC Application</vt:lpstr>
      <vt:lpstr>Controllers</vt:lpstr>
      <vt:lpstr>Web API</vt:lpstr>
      <vt:lpstr>Codingame.com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HYF .NET Masterclass 2022</dc:title>
  <dc:creator>Allan Thraen</dc:creator>
  <cp:lastModifiedBy>Allan Thraen</cp:lastModifiedBy>
  <cp:revision>2</cp:revision>
  <dcterms:created xsi:type="dcterms:W3CDTF">2022-03-08T14:10:24Z</dcterms:created>
  <dcterms:modified xsi:type="dcterms:W3CDTF">2022-03-08T15:20:42Z</dcterms:modified>
</cp:coreProperties>
</file>