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31" r:id="rId4"/>
    <p:sldId id="332" r:id="rId5"/>
    <p:sldId id="334" r:id="rId6"/>
    <p:sldId id="335" r:id="rId7"/>
    <p:sldId id="257" r:id="rId8"/>
    <p:sldId id="330" r:id="rId9"/>
    <p:sldId id="333" r:id="rId10"/>
    <p:sldId id="336" r:id="rId11"/>
    <p:sldId id="337" r:id="rId12"/>
    <p:sldId id="338" r:id="rId13"/>
    <p:sldId id="339" r:id="rId14"/>
    <p:sldId id="34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63572-DEFF-4497-BF17-8CE41E759D2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F43DB9-3130-4233-B44E-DF3B57201F17}">
      <dgm:prSet/>
      <dgm:spPr/>
      <dgm:t>
        <a:bodyPr/>
        <a:lstStyle/>
        <a:p>
          <a:r>
            <a:rPr lang="en-US"/>
            <a:t>Describes certain characteristics (Signatures) on a class.</a:t>
          </a:r>
        </a:p>
      </dgm:t>
    </dgm:pt>
    <dgm:pt modelId="{538E75E6-1C02-495B-ACB7-958A459E0206}" type="parTrans" cxnId="{37262343-E960-4D74-89F5-C1059F8B42BA}">
      <dgm:prSet/>
      <dgm:spPr/>
      <dgm:t>
        <a:bodyPr/>
        <a:lstStyle/>
        <a:p>
          <a:endParaRPr lang="en-US"/>
        </a:p>
      </dgm:t>
    </dgm:pt>
    <dgm:pt modelId="{BDE39BCC-C2EE-4EF1-9B17-0E1C947A757F}" type="sibTrans" cxnId="{37262343-E960-4D74-89F5-C1059F8B42BA}">
      <dgm:prSet/>
      <dgm:spPr/>
      <dgm:t>
        <a:bodyPr/>
        <a:lstStyle/>
        <a:p>
          <a:endParaRPr lang="en-US"/>
        </a:p>
      </dgm:t>
    </dgm:pt>
    <dgm:pt modelId="{1728BC10-459B-42B4-A8E4-12269CC3566E}">
      <dgm:prSet/>
      <dgm:spPr/>
      <dgm:t>
        <a:bodyPr/>
        <a:lstStyle/>
        <a:p>
          <a:r>
            <a:rPr lang="en-US"/>
            <a:t>If a class implements that interface, it must implement everything described in the interface</a:t>
          </a:r>
        </a:p>
      </dgm:t>
    </dgm:pt>
    <dgm:pt modelId="{213E2D45-CD60-4A8A-8B13-161BE204A91F}" type="parTrans" cxnId="{A1584DB8-7E33-4840-8E0E-7AE7F5B93721}">
      <dgm:prSet/>
      <dgm:spPr/>
      <dgm:t>
        <a:bodyPr/>
        <a:lstStyle/>
        <a:p>
          <a:endParaRPr lang="en-US"/>
        </a:p>
      </dgm:t>
    </dgm:pt>
    <dgm:pt modelId="{D5640112-947A-48FB-A3BC-9897106A043B}" type="sibTrans" cxnId="{A1584DB8-7E33-4840-8E0E-7AE7F5B93721}">
      <dgm:prSet/>
      <dgm:spPr/>
      <dgm:t>
        <a:bodyPr/>
        <a:lstStyle/>
        <a:p>
          <a:endParaRPr lang="en-US"/>
        </a:p>
      </dgm:t>
    </dgm:pt>
    <dgm:pt modelId="{FF2CA3C0-0AAF-4C6D-B523-FF08BFD0C861}">
      <dgm:prSet/>
      <dgm:spPr/>
      <dgm:t>
        <a:bodyPr/>
        <a:lstStyle/>
        <a:p>
          <a:r>
            <a:rPr lang="en-US"/>
            <a:t>Any class can implement any number of interfaces</a:t>
          </a:r>
        </a:p>
      </dgm:t>
    </dgm:pt>
    <dgm:pt modelId="{D6FFE1F3-5991-430E-8A71-F4A58DCECD54}" type="parTrans" cxnId="{CFB5D225-AD5E-4C07-B0B1-3B28A4FFC4E9}">
      <dgm:prSet/>
      <dgm:spPr/>
      <dgm:t>
        <a:bodyPr/>
        <a:lstStyle/>
        <a:p>
          <a:endParaRPr lang="en-US"/>
        </a:p>
      </dgm:t>
    </dgm:pt>
    <dgm:pt modelId="{17423879-ED99-4360-BF8E-547E43C57E70}" type="sibTrans" cxnId="{CFB5D225-AD5E-4C07-B0B1-3B28A4FFC4E9}">
      <dgm:prSet/>
      <dgm:spPr/>
      <dgm:t>
        <a:bodyPr/>
        <a:lstStyle/>
        <a:p>
          <a:endParaRPr lang="en-US"/>
        </a:p>
      </dgm:t>
    </dgm:pt>
    <dgm:pt modelId="{3C8E1166-52C4-41D6-95AD-B3A145781C97}">
      <dgm:prSet/>
      <dgm:spPr/>
      <dgm:t>
        <a:bodyPr/>
        <a:lstStyle/>
        <a:p>
          <a:r>
            <a:rPr lang="en-US"/>
            <a:t>Often used as a substitute for multiple inheritance</a:t>
          </a:r>
        </a:p>
      </dgm:t>
    </dgm:pt>
    <dgm:pt modelId="{3B13F58B-044E-4D3D-8DDB-644BFD0B60DB}" type="parTrans" cxnId="{311131DE-8103-4FA7-BFE6-CDE140F10E23}">
      <dgm:prSet/>
      <dgm:spPr/>
      <dgm:t>
        <a:bodyPr/>
        <a:lstStyle/>
        <a:p>
          <a:endParaRPr lang="en-US"/>
        </a:p>
      </dgm:t>
    </dgm:pt>
    <dgm:pt modelId="{46AC03F6-4803-4B1C-9BAC-8510215A957E}" type="sibTrans" cxnId="{311131DE-8103-4FA7-BFE6-CDE140F10E23}">
      <dgm:prSet/>
      <dgm:spPr/>
      <dgm:t>
        <a:bodyPr/>
        <a:lstStyle/>
        <a:p>
          <a:endParaRPr lang="en-US"/>
        </a:p>
      </dgm:t>
    </dgm:pt>
    <dgm:pt modelId="{B276E062-AA22-4BAE-B4C2-8BB63ED0F514}">
      <dgm:prSet/>
      <dgm:spPr/>
      <dgm:t>
        <a:bodyPr/>
        <a:lstStyle/>
        <a:p>
          <a:r>
            <a:rPr lang="en-US"/>
            <a:t>Naming standard: Start with “I”</a:t>
          </a:r>
        </a:p>
      </dgm:t>
    </dgm:pt>
    <dgm:pt modelId="{C332877E-610E-4187-B42E-9059A34B8534}" type="parTrans" cxnId="{18EAA99B-0909-4772-9EA3-933775B01ACF}">
      <dgm:prSet/>
      <dgm:spPr/>
      <dgm:t>
        <a:bodyPr/>
        <a:lstStyle/>
        <a:p>
          <a:endParaRPr lang="en-US"/>
        </a:p>
      </dgm:t>
    </dgm:pt>
    <dgm:pt modelId="{C57AE7A6-4E84-4722-A4A4-7F9A3742337A}" type="sibTrans" cxnId="{18EAA99B-0909-4772-9EA3-933775B01ACF}">
      <dgm:prSet/>
      <dgm:spPr/>
      <dgm:t>
        <a:bodyPr/>
        <a:lstStyle/>
        <a:p>
          <a:endParaRPr lang="en-US"/>
        </a:p>
      </dgm:t>
    </dgm:pt>
    <dgm:pt modelId="{BF3F86B2-0E1E-44D6-BCDE-03681273F5D8}" type="pres">
      <dgm:prSet presAssocID="{06863572-DEFF-4497-BF17-8CE41E759D26}" presName="diagram" presStyleCnt="0">
        <dgm:presLayoutVars>
          <dgm:dir/>
          <dgm:resizeHandles val="exact"/>
        </dgm:presLayoutVars>
      </dgm:prSet>
      <dgm:spPr/>
    </dgm:pt>
    <dgm:pt modelId="{417D35F3-3CCB-4083-B588-D2C007F4D76A}" type="pres">
      <dgm:prSet presAssocID="{D6F43DB9-3130-4233-B44E-DF3B57201F17}" presName="node" presStyleLbl="node1" presStyleIdx="0" presStyleCnt="5">
        <dgm:presLayoutVars>
          <dgm:bulletEnabled val="1"/>
        </dgm:presLayoutVars>
      </dgm:prSet>
      <dgm:spPr/>
    </dgm:pt>
    <dgm:pt modelId="{83084B52-C8F5-44D8-BFE8-7430F52B0923}" type="pres">
      <dgm:prSet presAssocID="{BDE39BCC-C2EE-4EF1-9B17-0E1C947A757F}" presName="sibTrans" presStyleCnt="0"/>
      <dgm:spPr/>
    </dgm:pt>
    <dgm:pt modelId="{952611D8-7D91-428C-B34A-B29A05C2473C}" type="pres">
      <dgm:prSet presAssocID="{1728BC10-459B-42B4-A8E4-12269CC3566E}" presName="node" presStyleLbl="node1" presStyleIdx="1" presStyleCnt="5">
        <dgm:presLayoutVars>
          <dgm:bulletEnabled val="1"/>
        </dgm:presLayoutVars>
      </dgm:prSet>
      <dgm:spPr/>
    </dgm:pt>
    <dgm:pt modelId="{788BE58B-3AD6-4553-AF75-A4ABFB26273D}" type="pres">
      <dgm:prSet presAssocID="{D5640112-947A-48FB-A3BC-9897106A043B}" presName="sibTrans" presStyleCnt="0"/>
      <dgm:spPr/>
    </dgm:pt>
    <dgm:pt modelId="{E80903DA-0EF3-46DC-A62E-A03B6AE7003A}" type="pres">
      <dgm:prSet presAssocID="{FF2CA3C0-0AAF-4C6D-B523-FF08BFD0C861}" presName="node" presStyleLbl="node1" presStyleIdx="2" presStyleCnt="5">
        <dgm:presLayoutVars>
          <dgm:bulletEnabled val="1"/>
        </dgm:presLayoutVars>
      </dgm:prSet>
      <dgm:spPr/>
    </dgm:pt>
    <dgm:pt modelId="{B9478243-6DCF-40A1-B534-F43E07569200}" type="pres">
      <dgm:prSet presAssocID="{17423879-ED99-4360-BF8E-547E43C57E70}" presName="sibTrans" presStyleCnt="0"/>
      <dgm:spPr/>
    </dgm:pt>
    <dgm:pt modelId="{E972A0BB-C751-4F7D-8EF0-04B54D7565BF}" type="pres">
      <dgm:prSet presAssocID="{3C8E1166-52C4-41D6-95AD-B3A145781C97}" presName="node" presStyleLbl="node1" presStyleIdx="3" presStyleCnt="5">
        <dgm:presLayoutVars>
          <dgm:bulletEnabled val="1"/>
        </dgm:presLayoutVars>
      </dgm:prSet>
      <dgm:spPr/>
    </dgm:pt>
    <dgm:pt modelId="{AA97FD5D-7A65-4EAA-A8E4-4529EC619423}" type="pres">
      <dgm:prSet presAssocID="{46AC03F6-4803-4B1C-9BAC-8510215A957E}" presName="sibTrans" presStyleCnt="0"/>
      <dgm:spPr/>
    </dgm:pt>
    <dgm:pt modelId="{1FDC99CB-248E-4A73-AF2B-8186AEB43CEA}" type="pres">
      <dgm:prSet presAssocID="{B276E062-AA22-4BAE-B4C2-8BB63ED0F514}" presName="node" presStyleLbl="node1" presStyleIdx="4" presStyleCnt="5">
        <dgm:presLayoutVars>
          <dgm:bulletEnabled val="1"/>
        </dgm:presLayoutVars>
      </dgm:prSet>
      <dgm:spPr/>
    </dgm:pt>
  </dgm:ptLst>
  <dgm:cxnLst>
    <dgm:cxn modelId="{CFB5D225-AD5E-4C07-B0B1-3B28A4FFC4E9}" srcId="{06863572-DEFF-4497-BF17-8CE41E759D26}" destId="{FF2CA3C0-0AAF-4C6D-B523-FF08BFD0C861}" srcOrd="2" destOrd="0" parTransId="{D6FFE1F3-5991-430E-8A71-F4A58DCECD54}" sibTransId="{17423879-ED99-4360-BF8E-547E43C57E70}"/>
    <dgm:cxn modelId="{287ACE3C-F743-47C7-A8FC-201A3958C605}" type="presOf" srcId="{06863572-DEFF-4497-BF17-8CE41E759D26}" destId="{BF3F86B2-0E1E-44D6-BCDE-03681273F5D8}" srcOrd="0" destOrd="0" presId="urn:microsoft.com/office/officeart/2005/8/layout/default"/>
    <dgm:cxn modelId="{37262343-E960-4D74-89F5-C1059F8B42BA}" srcId="{06863572-DEFF-4497-BF17-8CE41E759D26}" destId="{D6F43DB9-3130-4233-B44E-DF3B57201F17}" srcOrd="0" destOrd="0" parTransId="{538E75E6-1C02-495B-ACB7-958A459E0206}" sibTransId="{BDE39BCC-C2EE-4EF1-9B17-0E1C947A757F}"/>
    <dgm:cxn modelId="{AD67EC6A-88AB-459E-AD57-B8BF00A03019}" type="presOf" srcId="{3C8E1166-52C4-41D6-95AD-B3A145781C97}" destId="{E972A0BB-C751-4F7D-8EF0-04B54D7565BF}" srcOrd="0" destOrd="0" presId="urn:microsoft.com/office/officeart/2005/8/layout/default"/>
    <dgm:cxn modelId="{B3D5BA77-9574-4706-A30B-5EF800AAE966}" type="presOf" srcId="{FF2CA3C0-0AAF-4C6D-B523-FF08BFD0C861}" destId="{E80903DA-0EF3-46DC-A62E-A03B6AE7003A}" srcOrd="0" destOrd="0" presId="urn:microsoft.com/office/officeart/2005/8/layout/default"/>
    <dgm:cxn modelId="{18EAA99B-0909-4772-9EA3-933775B01ACF}" srcId="{06863572-DEFF-4497-BF17-8CE41E759D26}" destId="{B276E062-AA22-4BAE-B4C2-8BB63ED0F514}" srcOrd="4" destOrd="0" parTransId="{C332877E-610E-4187-B42E-9059A34B8534}" sibTransId="{C57AE7A6-4E84-4722-A4A4-7F9A3742337A}"/>
    <dgm:cxn modelId="{EE4CB49F-0CB9-494F-9599-903E0265C9E3}" type="presOf" srcId="{B276E062-AA22-4BAE-B4C2-8BB63ED0F514}" destId="{1FDC99CB-248E-4A73-AF2B-8186AEB43CEA}" srcOrd="0" destOrd="0" presId="urn:microsoft.com/office/officeart/2005/8/layout/default"/>
    <dgm:cxn modelId="{5C5268B3-B320-4665-9E5B-21CD06EFB22D}" type="presOf" srcId="{1728BC10-459B-42B4-A8E4-12269CC3566E}" destId="{952611D8-7D91-428C-B34A-B29A05C2473C}" srcOrd="0" destOrd="0" presId="urn:microsoft.com/office/officeart/2005/8/layout/default"/>
    <dgm:cxn modelId="{A1584DB8-7E33-4840-8E0E-7AE7F5B93721}" srcId="{06863572-DEFF-4497-BF17-8CE41E759D26}" destId="{1728BC10-459B-42B4-A8E4-12269CC3566E}" srcOrd="1" destOrd="0" parTransId="{213E2D45-CD60-4A8A-8B13-161BE204A91F}" sibTransId="{D5640112-947A-48FB-A3BC-9897106A043B}"/>
    <dgm:cxn modelId="{311131DE-8103-4FA7-BFE6-CDE140F10E23}" srcId="{06863572-DEFF-4497-BF17-8CE41E759D26}" destId="{3C8E1166-52C4-41D6-95AD-B3A145781C97}" srcOrd="3" destOrd="0" parTransId="{3B13F58B-044E-4D3D-8DDB-644BFD0B60DB}" sibTransId="{46AC03F6-4803-4B1C-9BAC-8510215A957E}"/>
    <dgm:cxn modelId="{707F05FE-E9B2-4D49-8FF9-3E881163C9C8}" type="presOf" srcId="{D6F43DB9-3130-4233-B44E-DF3B57201F17}" destId="{417D35F3-3CCB-4083-B588-D2C007F4D76A}" srcOrd="0" destOrd="0" presId="urn:microsoft.com/office/officeart/2005/8/layout/default"/>
    <dgm:cxn modelId="{EFBB838D-0E4C-45BE-8CDD-BD172C3990E0}" type="presParOf" srcId="{BF3F86B2-0E1E-44D6-BCDE-03681273F5D8}" destId="{417D35F3-3CCB-4083-B588-D2C007F4D76A}" srcOrd="0" destOrd="0" presId="urn:microsoft.com/office/officeart/2005/8/layout/default"/>
    <dgm:cxn modelId="{BAE9FC6C-0766-458B-89AB-AAA709A1A13E}" type="presParOf" srcId="{BF3F86B2-0E1E-44D6-BCDE-03681273F5D8}" destId="{83084B52-C8F5-44D8-BFE8-7430F52B0923}" srcOrd="1" destOrd="0" presId="urn:microsoft.com/office/officeart/2005/8/layout/default"/>
    <dgm:cxn modelId="{AA8F516E-429A-491D-9C79-2F8AAFB60C4E}" type="presParOf" srcId="{BF3F86B2-0E1E-44D6-BCDE-03681273F5D8}" destId="{952611D8-7D91-428C-B34A-B29A05C2473C}" srcOrd="2" destOrd="0" presId="urn:microsoft.com/office/officeart/2005/8/layout/default"/>
    <dgm:cxn modelId="{9392ADCB-FF1C-4DD3-8346-70235BD40B30}" type="presParOf" srcId="{BF3F86B2-0E1E-44D6-BCDE-03681273F5D8}" destId="{788BE58B-3AD6-4553-AF75-A4ABFB26273D}" srcOrd="3" destOrd="0" presId="urn:microsoft.com/office/officeart/2005/8/layout/default"/>
    <dgm:cxn modelId="{971949B6-AF26-4948-B11D-6477142A04AC}" type="presParOf" srcId="{BF3F86B2-0E1E-44D6-BCDE-03681273F5D8}" destId="{E80903DA-0EF3-46DC-A62E-A03B6AE7003A}" srcOrd="4" destOrd="0" presId="urn:microsoft.com/office/officeart/2005/8/layout/default"/>
    <dgm:cxn modelId="{AF3E417F-D08C-40A3-BDEF-016CA954DA46}" type="presParOf" srcId="{BF3F86B2-0E1E-44D6-BCDE-03681273F5D8}" destId="{B9478243-6DCF-40A1-B534-F43E07569200}" srcOrd="5" destOrd="0" presId="urn:microsoft.com/office/officeart/2005/8/layout/default"/>
    <dgm:cxn modelId="{47B2B196-6FEC-4470-A1EB-68E306AAEEA0}" type="presParOf" srcId="{BF3F86B2-0E1E-44D6-BCDE-03681273F5D8}" destId="{E972A0BB-C751-4F7D-8EF0-04B54D7565BF}" srcOrd="6" destOrd="0" presId="urn:microsoft.com/office/officeart/2005/8/layout/default"/>
    <dgm:cxn modelId="{ED0FB560-50D2-4174-A4B1-B765B48908C2}" type="presParOf" srcId="{BF3F86B2-0E1E-44D6-BCDE-03681273F5D8}" destId="{AA97FD5D-7A65-4EAA-A8E4-4529EC619423}" srcOrd="7" destOrd="0" presId="urn:microsoft.com/office/officeart/2005/8/layout/default"/>
    <dgm:cxn modelId="{FFD20300-6834-47E8-AFD8-61B78E796F5A}" type="presParOf" srcId="{BF3F86B2-0E1E-44D6-BCDE-03681273F5D8}" destId="{1FDC99CB-248E-4A73-AF2B-8186AEB43C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FCAD02-596D-4E45-B8AE-CEB77E8CC8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81ACCB-E02B-4986-ADD4-99AFB283B933}">
      <dgm:prSet/>
      <dgm:spPr/>
      <dgm:t>
        <a:bodyPr/>
        <a:lstStyle/>
        <a:p>
          <a:r>
            <a:rPr lang="en-US"/>
            <a:t>Problem if your code is being used as a library – nothing can easily be replaced in it without full source code.</a:t>
          </a:r>
        </a:p>
      </dgm:t>
    </dgm:pt>
    <dgm:pt modelId="{F56116C8-B1D7-4109-A995-8B7F67592624}" type="parTrans" cxnId="{45E8FAEE-C77E-4C55-91C0-87CED149DF01}">
      <dgm:prSet/>
      <dgm:spPr/>
      <dgm:t>
        <a:bodyPr/>
        <a:lstStyle/>
        <a:p>
          <a:endParaRPr lang="en-US"/>
        </a:p>
      </dgm:t>
    </dgm:pt>
    <dgm:pt modelId="{BA1BBEBA-EF47-4803-A030-AC7A3464933C}" type="sibTrans" cxnId="{45E8FAEE-C77E-4C55-91C0-87CED149DF01}">
      <dgm:prSet/>
      <dgm:spPr/>
      <dgm:t>
        <a:bodyPr/>
        <a:lstStyle/>
        <a:p>
          <a:endParaRPr lang="en-US"/>
        </a:p>
      </dgm:t>
    </dgm:pt>
    <dgm:pt modelId="{F099B37D-687A-4A99-BB7A-78DCB6A4E3DD}">
      <dgm:prSet/>
      <dgm:spPr/>
      <dgm:t>
        <a:bodyPr/>
        <a:lstStyle/>
        <a:p>
          <a:r>
            <a:rPr lang="en-US"/>
            <a:t>Problem for Unit testing if you want to use Mock versions of business logic</a:t>
          </a:r>
        </a:p>
      </dgm:t>
    </dgm:pt>
    <dgm:pt modelId="{58B10B54-8C83-4A06-8E70-2E0B4E8D7A91}" type="parTrans" cxnId="{0C48674A-5CDD-449C-BF9E-F6796B01B96F}">
      <dgm:prSet/>
      <dgm:spPr/>
      <dgm:t>
        <a:bodyPr/>
        <a:lstStyle/>
        <a:p>
          <a:endParaRPr lang="en-US"/>
        </a:p>
      </dgm:t>
    </dgm:pt>
    <dgm:pt modelId="{3A844447-55CA-4D0B-A340-A87D851D189D}" type="sibTrans" cxnId="{0C48674A-5CDD-449C-BF9E-F6796B01B96F}">
      <dgm:prSet/>
      <dgm:spPr/>
      <dgm:t>
        <a:bodyPr/>
        <a:lstStyle/>
        <a:p>
          <a:endParaRPr lang="en-US"/>
        </a:p>
      </dgm:t>
    </dgm:pt>
    <dgm:pt modelId="{E8E4DC7B-2A40-4144-AD05-45E93230B5CC}" type="pres">
      <dgm:prSet presAssocID="{48FCAD02-596D-4E45-B8AE-CEB77E8CC871}" presName="root" presStyleCnt="0">
        <dgm:presLayoutVars>
          <dgm:dir/>
          <dgm:resizeHandles val="exact"/>
        </dgm:presLayoutVars>
      </dgm:prSet>
      <dgm:spPr/>
    </dgm:pt>
    <dgm:pt modelId="{A7825336-CCC9-4802-8717-9A1C6FE740A9}" type="pres">
      <dgm:prSet presAssocID="{5381ACCB-E02B-4986-ADD4-99AFB283B933}" presName="compNode" presStyleCnt="0"/>
      <dgm:spPr/>
    </dgm:pt>
    <dgm:pt modelId="{10BFFB7D-FCB9-47C4-9193-8E604F26CF78}" type="pres">
      <dgm:prSet presAssocID="{5381ACCB-E02B-4986-ADD4-99AFB283B9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300653E-9B7B-46B4-B28C-1581DF5E20F9}" type="pres">
      <dgm:prSet presAssocID="{5381ACCB-E02B-4986-ADD4-99AFB283B933}" presName="spaceRect" presStyleCnt="0"/>
      <dgm:spPr/>
    </dgm:pt>
    <dgm:pt modelId="{D97203C0-BA5A-45AB-B754-2105D5888B50}" type="pres">
      <dgm:prSet presAssocID="{5381ACCB-E02B-4986-ADD4-99AFB283B933}" presName="textRect" presStyleLbl="revTx" presStyleIdx="0" presStyleCnt="2">
        <dgm:presLayoutVars>
          <dgm:chMax val="1"/>
          <dgm:chPref val="1"/>
        </dgm:presLayoutVars>
      </dgm:prSet>
      <dgm:spPr/>
    </dgm:pt>
    <dgm:pt modelId="{A6CA8CF3-4840-4BF9-B033-9130B0819AB8}" type="pres">
      <dgm:prSet presAssocID="{BA1BBEBA-EF47-4803-A030-AC7A3464933C}" presName="sibTrans" presStyleCnt="0"/>
      <dgm:spPr/>
    </dgm:pt>
    <dgm:pt modelId="{BADC1A3A-8A1A-469D-9BC8-558C465F76EC}" type="pres">
      <dgm:prSet presAssocID="{F099B37D-687A-4A99-BB7A-78DCB6A4E3DD}" presName="compNode" presStyleCnt="0"/>
      <dgm:spPr/>
    </dgm:pt>
    <dgm:pt modelId="{9A666E74-89D5-4786-81A2-762253C76051}" type="pres">
      <dgm:prSet presAssocID="{F099B37D-687A-4A99-BB7A-78DCB6A4E3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E0A71A-19EC-45E3-9FFB-F5229C655CF7}" type="pres">
      <dgm:prSet presAssocID="{F099B37D-687A-4A99-BB7A-78DCB6A4E3DD}" presName="spaceRect" presStyleCnt="0"/>
      <dgm:spPr/>
    </dgm:pt>
    <dgm:pt modelId="{BA0DF0D2-4604-4D55-9BB2-9093ECAB5A20}" type="pres">
      <dgm:prSet presAssocID="{F099B37D-687A-4A99-BB7A-78DCB6A4E3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D59033-1BF0-4066-BFFB-474599555016}" type="presOf" srcId="{F099B37D-687A-4A99-BB7A-78DCB6A4E3DD}" destId="{BA0DF0D2-4604-4D55-9BB2-9093ECAB5A20}" srcOrd="0" destOrd="0" presId="urn:microsoft.com/office/officeart/2018/2/layout/IconLabelList"/>
    <dgm:cxn modelId="{4607F766-828D-4B12-9089-D2A9CAC19AF2}" type="presOf" srcId="{5381ACCB-E02B-4986-ADD4-99AFB283B933}" destId="{D97203C0-BA5A-45AB-B754-2105D5888B50}" srcOrd="0" destOrd="0" presId="urn:microsoft.com/office/officeart/2018/2/layout/IconLabelList"/>
    <dgm:cxn modelId="{0C48674A-5CDD-449C-BF9E-F6796B01B96F}" srcId="{48FCAD02-596D-4E45-B8AE-CEB77E8CC871}" destId="{F099B37D-687A-4A99-BB7A-78DCB6A4E3DD}" srcOrd="1" destOrd="0" parTransId="{58B10B54-8C83-4A06-8E70-2E0B4E8D7A91}" sibTransId="{3A844447-55CA-4D0B-A340-A87D851D189D}"/>
    <dgm:cxn modelId="{79D0A1BE-2F75-4C9C-8762-EDE2F1AFDA3B}" type="presOf" srcId="{48FCAD02-596D-4E45-B8AE-CEB77E8CC871}" destId="{E8E4DC7B-2A40-4144-AD05-45E93230B5CC}" srcOrd="0" destOrd="0" presId="urn:microsoft.com/office/officeart/2018/2/layout/IconLabelList"/>
    <dgm:cxn modelId="{45E8FAEE-C77E-4C55-91C0-87CED149DF01}" srcId="{48FCAD02-596D-4E45-B8AE-CEB77E8CC871}" destId="{5381ACCB-E02B-4986-ADD4-99AFB283B933}" srcOrd="0" destOrd="0" parTransId="{F56116C8-B1D7-4109-A995-8B7F67592624}" sibTransId="{BA1BBEBA-EF47-4803-A030-AC7A3464933C}"/>
    <dgm:cxn modelId="{8B073472-2E0B-44B2-B18F-9E28E1C4F750}" type="presParOf" srcId="{E8E4DC7B-2A40-4144-AD05-45E93230B5CC}" destId="{A7825336-CCC9-4802-8717-9A1C6FE740A9}" srcOrd="0" destOrd="0" presId="urn:microsoft.com/office/officeart/2018/2/layout/IconLabelList"/>
    <dgm:cxn modelId="{5504516C-521E-432C-97AD-6BB8AFF86410}" type="presParOf" srcId="{A7825336-CCC9-4802-8717-9A1C6FE740A9}" destId="{10BFFB7D-FCB9-47C4-9193-8E604F26CF78}" srcOrd="0" destOrd="0" presId="urn:microsoft.com/office/officeart/2018/2/layout/IconLabelList"/>
    <dgm:cxn modelId="{6840ED32-439A-49B8-A985-4B22768BE31A}" type="presParOf" srcId="{A7825336-CCC9-4802-8717-9A1C6FE740A9}" destId="{3300653E-9B7B-46B4-B28C-1581DF5E20F9}" srcOrd="1" destOrd="0" presId="urn:microsoft.com/office/officeart/2018/2/layout/IconLabelList"/>
    <dgm:cxn modelId="{0C605C6E-930D-47DE-8B77-6D0F9E17C3E9}" type="presParOf" srcId="{A7825336-CCC9-4802-8717-9A1C6FE740A9}" destId="{D97203C0-BA5A-45AB-B754-2105D5888B50}" srcOrd="2" destOrd="0" presId="urn:microsoft.com/office/officeart/2018/2/layout/IconLabelList"/>
    <dgm:cxn modelId="{ECB08723-64B6-4BA1-881C-AF9D9A56AB9C}" type="presParOf" srcId="{E8E4DC7B-2A40-4144-AD05-45E93230B5CC}" destId="{A6CA8CF3-4840-4BF9-B033-9130B0819AB8}" srcOrd="1" destOrd="0" presId="urn:microsoft.com/office/officeart/2018/2/layout/IconLabelList"/>
    <dgm:cxn modelId="{2D98AA03-CE68-4EE9-A5EF-3DA82CE71287}" type="presParOf" srcId="{E8E4DC7B-2A40-4144-AD05-45E93230B5CC}" destId="{BADC1A3A-8A1A-469D-9BC8-558C465F76EC}" srcOrd="2" destOrd="0" presId="urn:microsoft.com/office/officeart/2018/2/layout/IconLabelList"/>
    <dgm:cxn modelId="{25E45FD4-BBD4-4FFB-9986-13724C455D4E}" type="presParOf" srcId="{BADC1A3A-8A1A-469D-9BC8-558C465F76EC}" destId="{9A666E74-89D5-4786-81A2-762253C76051}" srcOrd="0" destOrd="0" presId="urn:microsoft.com/office/officeart/2018/2/layout/IconLabelList"/>
    <dgm:cxn modelId="{FF494C17-8708-4073-9A53-3AAA49FBC983}" type="presParOf" srcId="{BADC1A3A-8A1A-469D-9BC8-558C465F76EC}" destId="{73E0A71A-19EC-45E3-9FFB-F5229C655CF7}" srcOrd="1" destOrd="0" presId="urn:microsoft.com/office/officeart/2018/2/layout/IconLabelList"/>
    <dgm:cxn modelId="{1B3D9DF6-A573-4B9A-86E3-BE8273A437E1}" type="presParOf" srcId="{BADC1A3A-8A1A-469D-9BC8-558C465F76EC}" destId="{BA0DF0D2-4604-4D55-9BB2-9093ECAB5A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E53D8-9F45-4803-A149-2504DA93C8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F2F9A9-914C-4F38-9B84-C92215D6CD1C}">
      <dgm:prSet/>
      <dgm:spPr/>
      <dgm:t>
        <a:bodyPr/>
        <a:lstStyle/>
        <a:p>
          <a:r>
            <a:rPr lang="en-US"/>
            <a:t>Have ‘something’ provide the correct implementation for any requested type/interface dynamically.</a:t>
          </a:r>
        </a:p>
      </dgm:t>
    </dgm:pt>
    <dgm:pt modelId="{C1F96119-52F9-43D0-B221-974666ABB4E6}" type="parTrans" cxnId="{DB41BB64-C54C-44A9-8E27-102E4A6AFCF5}">
      <dgm:prSet/>
      <dgm:spPr/>
      <dgm:t>
        <a:bodyPr/>
        <a:lstStyle/>
        <a:p>
          <a:endParaRPr lang="en-US"/>
        </a:p>
      </dgm:t>
    </dgm:pt>
    <dgm:pt modelId="{F30B374D-AA28-475F-9C1A-D1A67AA8CDE0}" type="sibTrans" cxnId="{DB41BB64-C54C-44A9-8E27-102E4A6AFCF5}">
      <dgm:prSet/>
      <dgm:spPr/>
      <dgm:t>
        <a:bodyPr/>
        <a:lstStyle/>
        <a:p>
          <a:endParaRPr lang="en-US"/>
        </a:p>
      </dgm:t>
    </dgm:pt>
    <dgm:pt modelId="{0D916789-3E9B-430B-B3ED-5AC1286B0C8D}">
      <dgm:prSet/>
      <dgm:spPr/>
      <dgm:t>
        <a:bodyPr/>
        <a:lstStyle/>
        <a:p>
          <a:r>
            <a:rPr lang="en-US"/>
            <a:t>For example using “Service Locator” pattern</a:t>
          </a:r>
        </a:p>
      </dgm:t>
    </dgm:pt>
    <dgm:pt modelId="{010638F8-9F5F-421E-9A8E-C94369D51765}" type="parTrans" cxnId="{DDE98DBA-FCAC-477A-8A52-6427D313203B}">
      <dgm:prSet/>
      <dgm:spPr/>
      <dgm:t>
        <a:bodyPr/>
        <a:lstStyle/>
        <a:p>
          <a:endParaRPr lang="en-US"/>
        </a:p>
      </dgm:t>
    </dgm:pt>
    <dgm:pt modelId="{5D0E194F-9EC6-442D-BE17-11749B9BD72F}" type="sibTrans" cxnId="{DDE98DBA-FCAC-477A-8A52-6427D313203B}">
      <dgm:prSet/>
      <dgm:spPr/>
      <dgm:t>
        <a:bodyPr/>
        <a:lstStyle/>
        <a:p>
          <a:endParaRPr lang="en-US"/>
        </a:p>
      </dgm:t>
    </dgm:pt>
    <dgm:pt modelId="{C9D81E70-C505-4043-B65B-9C6D2D86868A}">
      <dgm:prSet/>
      <dgm:spPr/>
      <dgm:t>
        <a:bodyPr/>
        <a:lstStyle/>
        <a:p>
          <a:r>
            <a:rPr lang="en-US"/>
            <a:t>Or use “Dependency Injection” to have it injected in the classes that need it.</a:t>
          </a:r>
        </a:p>
      </dgm:t>
    </dgm:pt>
    <dgm:pt modelId="{3BA3711C-6A47-4BC4-8AFB-DF8061B72063}" type="parTrans" cxnId="{D7CCF6FE-2ADA-4BAB-BE97-456539F1A259}">
      <dgm:prSet/>
      <dgm:spPr/>
      <dgm:t>
        <a:bodyPr/>
        <a:lstStyle/>
        <a:p>
          <a:endParaRPr lang="en-US"/>
        </a:p>
      </dgm:t>
    </dgm:pt>
    <dgm:pt modelId="{950ADD70-613E-4D5F-BC63-3908DB59E3AB}" type="sibTrans" cxnId="{D7CCF6FE-2ADA-4BAB-BE97-456539F1A259}">
      <dgm:prSet/>
      <dgm:spPr/>
      <dgm:t>
        <a:bodyPr/>
        <a:lstStyle/>
        <a:p>
          <a:endParaRPr lang="en-US"/>
        </a:p>
      </dgm:t>
    </dgm:pt>
    <dgm:pt modelId="{44E31BFB-07FD-408C-81F3-205AD586C726}">
      <dgm:prSet/>
      <dgm:spPr/>
      <dgm:t>
        <a:bodyPr/>
        <a:lstStyle/>
        <a:p>
          <a:r>
            <a:rPr lang="en-US"/>
            <a:t>Standard with Dependency Injection in ASP.NET Core.</a:t>
          </a:r>
        </a:p>
      </dgm:t>
    </dgm:pt>
    <dgm:pt modelId="{B8F57F6D-86BB-40FD-8EF4-A39EA8E5618A}" type="parTrans" cxnId="{FE2B0328-4CEC-4F85-9851-C7973E168043}">
      <dgm:prSet/>
      <dgm:spPr/>
      <dgm:t>
        <a:bodyPr/>
        <a:lstStyle/>
        <a:p>
          <a:endParaRPr lang="en-US"/>
        </a:p>
      </dgm:t>
    </dgm:pt>
    <dgm:pt modelId="{0343DF7C-4304-4436-800D-13E4B0F3DF1A}" type="sibTrans" cxnId="{FE2B0328-4CEC-4F85-9851-C7973E168043}">
      <dgm:prSet/>
      <dgm:spPr/>
      <dgm:t>
        <a:bodyPr/>
        <a:lstStyle/>
        <a:p>
          <a:endParaRPr lang="en-US"/>
        </a:p>
      </dgm:t>
    </dgm:pt>
    <dgm:pt modelId="{AE16F6D9-BA6C-440C-9C93-9918C7182B05}" type="pres">
      <dgm:prSet presAssocID="{453E53D8-9F45-4803-A149-2504DA93C832}" presName="root" presStyleCnt="0">
        <dgm:presLayoutVars>
          <dgm:dir/>
          <dgm:resizeHandles val="exact"/>
        </dgm:presLayoutVars>
      </dgm:prSet>
      <dgm:spPr/>
    </dgm:pt>
    <dgm:pt modelId="{6F92EF29-3346-4836-86B4-D82F9C16019A}" type="pres">
      <dgm:prSet presAssocID="{E7F2F9A9-914C-4F38-9B84-C92215D6CD1C}" presName="compNode" presStyleCnt="0"/>
      <dgm:spPr/>
    </dgm:pt>
    <dgm:pt modelId="{E89FDB0A-3084-4CEE-A0BA-28A46E7162D0}" type="pres">
      <dgm:prSet presAssocID="{E7F2F9A9-914C-4F38-9B84-C92215D6CD1C}" presName="bgRect" presStyleLbl="bgShp" presStyleIdx="0" presStyleCnt="4"/>
      <dgm:spPr/>
    </dgm:pt>
    <dgm:pt modelId="{5563B97C-2E14-4602-83DE-8756582FBBB0}" type="pres">
      <dgm:prSet presAssocID="{E7F2F9A9-914C-4F38-9B84-C92215D6C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5A2A9A5-1094-43A7-A7D5-AF616FD083E4}" type="pres">
      <dgm:prSet presAssocID="{E7F2F9A9-914C-4F38-9B84-C92215D6CD1C}" presName="spaceRect" presStyleCnt="0"/>
      <dgm:spPr/>
    </dgm:pt>
    <dgm:pt modelId="{A2222754-8049-4143-98A8-5651F5A36ADF}" type="pres">
      <dgm:prSet presAssocID="{E7F2F9A9-914C-4F38-9B84-C92215D6CD1C}" presName="parTx" presStyleLbl="revTx" presStyleIdx="0" presStyleCnt="4">
        <dgm:presLayoutVars>
          <dgm:chMax val="0"/>
          <dgm:chPref val="0"/>
        </dgm:presLayoutVars>
      </dgm:prSet>
      <dgm:spPr/>
    </dgm:pt>
    <dgm:pt modelId="{A0C9D7C1-C012-4D41-A05D-46B47B0B20B2}" type="pres">
      <dgm:prSet presAssocID="{F30B374D-AA28-475F-9C1A-D1A67AA8CDE0}" presName="sibTrans" presStyleCnt="0"/>
      <dgm:spPr/>
    </dgm:pt>
    <dgm:pt modelId="{B00C26F2-8FDF-4C02-B5A2-C937B825FC7F}" type="pres">
      <dgm:prSet presAssocID="{0D916789-3E9B-430B-B3ED-5AC1286B0C8D}" presName="compNode" presStyleCnt="0"/>
      <dgm:spPr/>
    </dgm:pt>
    <dgm:pt modelId="{3CDBA2AB-91C1-4F9D-8E36-05533D113D63}" type="pres">
      <dgm:prSet presAssocID="{0D916789-3E9B-430B-B3ED-5AC1286B0C8D}" presName="bgRect" presStyleLbl="bgShp" presStyleIdx="1" presStyleCnt="4"/>
      <dgm:spPr/>
    </dgm:pt>
    <dgm:pt modelId="{D5540F2B-CFC9-4DAA-8A85-1E2F76108FB9}" type="pres">
      <dgm:prSet presAssocID="{0D916789-3E9B-430B-B3ED-5AC1286B0C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0D15EEE6-9AD8-4D8B-9053-250B365B4C6D}" type="pres">
      <dgm:prSet presAssocID="{0D916789-3E9B-430B-B3ED-5AC1286B0C8D}" presName="spaceRect" presStyleCnt="0"/>
      <dgm:spPr/>
    </dgm:pt>
    <dgm:pt modelId="{5B9697EE-82B1-4F71-8574-33623415BF20}" type="pres">
      <dgm:prSet presAssocID="{0D916789-3E9B-430B-B3ED-5AC1286B0C8D}" presName="parTx" presStyleLbl="revTx" presStyleIdx="1" presStyleCnt="4">
        <dgm:presLayoutVars>
          <dgm:chMax val="0"/>
          <dgm:chPref val="0"/>
        </dgm:presLayoutVars>
      </dgm:prSet>
      <dgm:spPr/>
    </dgm:pt>
    <dgm:pt modelId="{D134144E-2982-4ADA-BD7F-4BE0643A669E}" type="pres">
      <dgm:prSet presAssocID="{5D0E194F-9EC6-442D-BE17-11749B9BD72F}" presName="sibTrans" presStyleCnt="0"/>
      <dgm:spPr/>
    </dgm:pt>
    <dgm:pt modelId="{71433800-A61C-43FF-944D-1274C52D02C0}" type="pres">
      <dgm:prSet presAssocID="{C9D81E70-C505-4043-B65B-9C6D2D86868A}" presName="compNode" presStyleCnt="0"/>
      <dgm:spPr/>
    </dgm:pt>
    <dgm:pt modelId="{97B525F6-50E8-425A-862E-B97E4F0431FC}" type="pres">
      <dgm:prSet presAssocID="{C9D81E70-C505-4043-B65B-9C6D2D86868A}" presName="bgRect" presStyleLbl="bgShp" presStyleIdx="2" presStyleCnt="4"/>
      <dgm:spPr/>
    </dgm:pt>
    <dgm:pt modelId="{7C1E2F4E-FD91-496C-967A-D300090E6641}" type="pres">
      <dgm:prSet presAssocID="{C9D81E70-C505-4043-B65B-9C6D2D8686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73CBB532-AE6C-4F4A-9795-8D574D3763C2}" type="pres">
      <dgm:prSet presAssocID="{C9D81E70-C505-4043-B65B-9C6D2D86868A}" presName="spaceRect" presStyleCnt="0"/>
      <dgm:spPr/>
    </dgm:pt>
    <dgm:pt modelId="{7D32D82A-4CD0-47B9-9889-069CCCAC83B9}" type="pres">
      <dgm:prSet presAssocID="{C9D81E70-C505-4043-B65B-9C6D2D86868A}" presName="parTx" presStyleLbl="revTx" presStyleIdx="2" presStyleCnt="4">
        <dgm:presLayoutVars>
          <dgm:chMax val="0"/>
          <dgm:chPref val="0"/>
        </dgm:presLayoutVars>
      </dgm:prSet>
      <dgm:spPr/>
    </dgm:pt>
    <dgm:pt modelId="{082D7216-B95A-4403-8960-0054A599E072}" type="pres">
      <dgm:prSet presAssocID="{950ADD70-613E-4D5F-BC63-3908DB59E3AB}" presName="sibTrans" presStyleCnt="0"/>
      <dgm:spPr/>
    </dgm:pt>
    <dgm:pt modelId="{ED85A8FE-C872-481E-9131-7BB454D130E0}" type="pres">
      <dgm:prSet presAssocID="{44E31BFB-07FD-408C-81F3-205AD586C726}" presName="compNode" presStyleCnt="0"/>
      <dgm:spPr/>
    </dgm:pt>
    <dgm:pt modelId="{E3B34736-C8E3-4BAF-B51B-24939502918E}" type="pres">
      <dgm:prSet presAssocID="{44E31BFB-07FD-408C-81F3-205AD586C726}" presName="bgRect" presStyleLbl="bgShp" presStyleIdx="3" presStyleCnt="4"/>
      <dgm:spPr/>
    </dgm:pt>
    <dgm:pt modelId="{6ECD4081-E46D-49BC-98FD-7B3AD3F4F746}" type="pres">
      <dgm:prSet presAssocID="{44E31BFB-07FD-408C-81F3-205AD586C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DB5B4927-E86D-4F50-A084-BBCC66F202B9}" type="pres">
      <dgm:prSet presAssocID="{44E31BFB-07FD-408C-81F3-205AD586C726}" presName="spaceRect" presStyleCnt="0"/>
      <dgm:spPr/>
    </dgm:pt>
    <dgm:pt modelId="{BEE4419A-A1F4-4D29-ACA2-7E37C9DE755B}" type="pres">
      <dgm:prSet presAssocID="{44E31BFB-07FD-408C-81F3-205AD586C7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739616-60E6-4C0B-821D-BDADD6B4E324}" type="presOf" srcId="{453E53D8-9F45-4803-A149-2504DA93C832}" destId="{AE16F6D9-BA6C-440C-9C93-9918C7182B05}" srcOrd="0" destOrd="0" presId="urn:microsoft.com/office/officeart/2018/2/layout/IconVerticalSolidList"/>
    <dgm:cxn modelId="{8A97EA1C-F651-4C98-A42B-CB6B0DE69170}" type="presOf" srcId="{0D916789-3E9B-430B-B3ED-5AC1286B0C8D}" destId="{5B9697EE-82B1-4F71-8574-33623415BF20}" srcOrd="0" destOrd="0" presId="urn:microsoft.com/office/officeart/2018/2/layout/IconVerticalSolidList"/>
    <dgm:cxn modelId="{FE2B0328-4CEC-4F85-9851-C7973E168043}" srcId="{453E53D8-9F45-4803-A149-2504DA93C832}" destId="{44E31BFB-07FD-408C-81F3-205AD586C726}" srcOrd="3" destOrd="0" parTransId="{B8F57F6D-86BB-40FD-8EF4-A39EA8E5618A}" sibTransId="{0343DF7C-4304-4436-800D-13E4B0F3DF1A}"/>
    <dgm:cxn modelId="{DB41BB64-C54C-44A9-8E27-102E4A6AFCF5}" srcId="{453E53D8-9F45-4803-A149-2504DA93C832}" destId="{E7F2F9A9-914C-4F38-9B84-C92215D6CD1C}" srcOrd="0" destOrd="0" parTransId="{C1F96119-52F9-43D0-B221-974666ABB4E6}" sibTransId="{F30B374D-AA28-475F-9C1A-D1A67AA8CDE0}"/>
    <dgm:cxn modelId="{27A87756-6480-4334-84BA-C6BEDF0232BE}" type="presOf" srcId="{44E31BFB-07FD-408C-81F3-205AD586C726}" destId="{BEE4419A-A1F4-4D29-ACA2-7E37C9DE755B}" srcOrd="0" destOrd="0" presId="urn:microsoft.com/office/officeart/2018/2/layout/IconVerticalSolidList"/>
    <dgm:cxn modelId="{DDE98DBA-FCAC-477A-8A52-6427D313203B}" srcId="{453E53D8-9F45-4803-A149-2504DA93C832}" destId="{0D916789-3E9B-430B-B3ED-5AC1286B0C8D}" srcOrd="1" destOrd="0" parTransId="{010638F8-9F5F-421E-9A8E-C94369D51765}" sibTransId="{5D0E194F-9EC6-442D-BE17-11749B9BD72F}"/>
    <dgm:cxn modelId="{96AA75DE-CBFC-44B5-BF39-AEA4E30F5B99}" type="presOf" srcId="{E7F2F9A9-914C-4F38-9B84-C92215D6CD1C}" destId="{A2222754-8049-4143-98A8-5651F5A36ADF}" srcOrd="0" destOrd="0" presId="urn:microsoft.com/office/officeart/2018/2/layout/IconVerticalSolidList"/>
    <dgm:cxn modelId="{417DA0F7-B519-446D-94E5-F07D4CF803A8}" type="presOf" srcId="{C9D81E70-C505-4043-B65B-9C6D2D86868A}" destId="{7D32D82A-4CD0-47B9-9889-069CCCAC83B9}" srcOrd="0" destOrd="0" presId="urn:microsoft.com/office/officeart/2018/2/layout/IconVerticalSolidList"/>
    <dgm:cxn modelId="{D7CCF6FE-2ADA-4BAB-BE97-456539F1A259}" srcId="{453E53D8-9F45-4803-A149-2504DA93C832}" destId="{C9D81E70-C505-4043-B65B-9C6D2D86868A}" srcOrd="2" destOrd="0" parTransId="{3BA3711C-6A47-4BC4-8AFB-DF8061B72063}" sibTransId="{950ADD70-613E-4D5F-BC63-3908DB59E3AB}"/>
    <dgm:cxn modelId="{09F1A829-2F4A-4CFB-995F-19653086EB77}" type="presParOf" srcId="{AE16F6D9-BA6C-440C-9C93-9918C7182B05}" destId="{6F92EF29-3346-4836-86B4-D82F9C16019A}" srcOrd="0" destOrd="0" presId="urn:microsoft.com/office/officeart/2018/2/layout/IconVerticalSolidList"/>
    <dgm:cxn modelId="{FC8C0BFA-DC78-4A24-B18B-0DD7E638E888}" type="presParOf" srcId="{6F92EF29-3346-4836-86B4-D82F9C16019A}" destId="{E89FDB0A-3084-4CEE-A0BA-28A46E7162D0}" srcOrd="0" destOrd="0" presId="urn:microsoft.com/office/officeart/2018/2/layout/IconVerticalSolidList"/>
    <dgm:cxn modelId="{4C3D13FB-F4C8-4152-8BF5-35F6BC765D23}" type="presParOf" srcId="{6F92EF29-3346-4836-86B4-D82F9C16019A}" destId="{5563B97C-2E14-4602-83DE-8756582FBBB0}" srcOrd="1" destOrd="0" presId="urn:microsoft.com/office/officeart/2018/2/layout/IconVerticalSolidList"/>
    <dgm:cxn modelId="{4A17BAB8-C0C3-43A8-88BF-03B759EA4E3D}" type="presParOf" srcId="{6F92EF29-3346-4836-86B4-D82F9C16019A}" destId="{05A2A9A5-1094-43A7-A7D5-AF616FD083E4}" srcOrd="2" destOrd="0" presId="urn:microsoft.com/office/officeart/2018/2/layout/IconVerticalSolidList"/>
    <dgm:cxn modelId="{033E1981-D060-4B00-B878-C5CCC52AFF1F}" type="presParOf" srcId="{6F92EF29-3346-4836-86B4-D82F9C16019A}" destId="{A2222754-8049-4143-98A8-5651F5A36ADF}" srcOrd="3" destOrd="0" presId="urn:microsoft.com/office/officeart/2018/2/layout/IconVerticalSolidList"/>
    <dgm:cxn modelId="{7D359844-CC7C-456C-AB5E-0718FA644FED}" type="presParOf" srcId="{AE16F6D9-BA6C-440C-9C93-9918C7182B05}" destId="{A0C9D7C1-C012-4D41-A05D-46B47B0B20B2}" srcOrd="1" destOrd="0" presId="urn:microsoft.com/office/officeart/2018/2/layout/IconVerticalSolidList"/>
    <dgm:cxn modelId="{A6F2F70E-4C67-4015-A434-52CDC6CF087E}" type="presParOf" srcId="{AE16F6D9-BA6C-440C-9C93-9918C7182B05}" destId="{B00C26F2-8FDF-4C02-B5A2-C937B825FC7F}" srcOrd="2" destOrd="0" presId="urn:microsoft.com/office/officeart/2018/2/layout/IconVerticalSolidList"/>
    <dgm:cxn modelId="{972282A3-E441-4A5E-A24A-A838899CE7CE}" type="presParOf" srcId="{B00C26F2-8FDF-4C02-B5A2-C937B825FC7F}" destId="{3CDBA2AB-91C1-4F9D-8E36-05533D113D63}" srcOrd="0" destOrd="0" presId="urn:microsoft.com/office/officeart/2018/2/layout/IconVerticalSolidList"/>
    <dgm:cxn modelId="{73C45748-6640-46AE-8A0A-EBD207C5BD86}" type="presParOf" srcId="{B00C26F2-8FDF-4C02-B5A2-C937B825FC7F}" destId="{D5540F2B-CFC9-4DAA-8A85-1E2F76108FB9}" srcOrd="1" destOrd="0" presId="urn:microsoft.com/office/officeart/2018/2/layout/IconVerticalSolidList"/>
    <dgm:cxn modelId="{CAB98549-DD08-431B-8A3B-B9F3DBACDC15}" type="presParOf" srcId="{B00C26F2-8FDF-4C02-B5A2-C937B825FC7F}" destId="{0D15EEE6-9AD8-4D8B-9053-250B365B4C6D}" srcOrd="2" destOrd="0" presId="urn:microsoft.com/office/officeart/2018/2/layout/IconVerticalSolidList"/>
    <dgm:cxn modelId="{77466847-0407-489C-9C65-4D32D614BA9E}" type="presParOf" srcId="{B00C26F2-8FDF-4C02-B5A2-C937B825FC7F}" destId="{5B9697EE-82B1-4F71-8574-33623415BF20}" srcOrd="3" destOrd="0" presId="urn:microsoft.com/office/officeart/2018/2/layout/IconVerticalSolidList"/>
    <dgm:cxn modelId="{BACC13A4-FD61-4D19-83DC-19C9E7DC24EF}" type="presParOf" srcId="{AE16F6D9-BA6C-440C-9C93-9918C7182B05}" destId="{D134144E-2982-4ADA-BD7F-4BE0643A669E}" srcOrd="3" destOrd="0" presId="urn:microsoft.com/office/officeart/2018/2/layout/IconVerticalSolidList"/>
    <dgm:cxn modelId="{F537C7A4-F495-466C-88E8-62358234BC6C}" type="presParOf" srcId="{AE16F6D9-BA6C-440C-9C93-9918C7182B05}" destId="{71433800-A61C-43FF-944D-1274C52D02C0}" srcOrd="4" destOrd="0" presId="urn:microsoft.com/office/officeart/2018/2/layout/IconVerticalSolidList"/>
    <dgm:cxn modelId="{56242A9E-27FA-4055-B771-05836DC06E76}" type="presParOf" srcId="{71433800-A61C-43FF-944D-1274C52D02C0}" destId="{97B525F6-50E8-425A-862E-B97E4F0431FC}" srcOrd="0" destOrd="0" presId="urn:microsoft.com/office/officeart/2018/2/layout/IconVerticalSolidList"/>
    <dgm:cxn modelId="{5C28016B-623F-4931-AE3D-10BB8225CCC1}" type="presParOf" srcId="{71433800-A61C-43FF-944D-1274C52D02C0}" destId="{7C1E2F4E-FD91-496C-967A-D300090E6641}" srcOrd="1" destOrd="0" presId="urn:microsoft.com/office/officeart/2018/2/layout/IconVerticalSolidList"/>
    <dgm:cxn modelId="{3C3C9093-7235-456D-9A25-52DEDCA24DFA}" type="presParOf" srcId="{71433800-A61C-43FF-944D-1274C52D02C0}" destId="{73CBB532-AE6C-4F4A-9795-8D574D3763C2}" srcOrd="2" destOrd="0" presId="urn:microsoft.com/office/officeart/2018/2/layout/IconVerticalSolidList"/>
    <dgm:cxn modelId="{F1C7EEB8-A0B0-4D2C-9F13-BF720CB2B0FD}" type="presParOf" srcId="{71433800-A61C-43FF-944D-1274C52D02C0}" destId="{7D32D82A-4CD0-47B9-9889-069CCCAC83B9}" srcOrd="3" destOrd="0" presId="urn:microsoft.com/office/officeart/2018/2/layout/IconVerticalSolidList"/>
    <dgm:cxn modelId="{241E4550-70CF-4CC1-A871-44DB13EB8CB0}" type="presParOf" srcId="{AE16F6D9-BA6C-440C-9C93-9918C7182B05}" destId="{082D7216-B95A-4403-8960-0054A599E072}" srcOrd="5" destOrd="0" presId="urn:microsoft.com/office/officeart/2018/2/layout/IconVerticalSolidList"/>
    <dgm:cxn modelId="{CE687A5A-A3A5-4A15-8F4B-2F2E7BED5498}" type="presParOf" srcId="{AE16F6D9-BA6C-440C-9C93-9918C7182B05}" destId="{ED85A8FE-C872-481E-9131-7BB454D130E0}" srcOrd="6" destOrd="0" presId="urn:microsoft.com/office/officeart/2018/2/layout/IconVerticalSolidList"/>
    <dgm:cxn modelId="{308F387C-488F-4052-824D-27DB2052426A}" type="presParOf" srcId="{ED85A8FE-C872-481E-9131-7BB454D130E0}" destId="{E3B34736-C8E3-4BAF-B51B-24939502918E}" srcOrd="0" destOrd="0" presId="urn:microsoft.com/office/officeart/2018/2/layout/IconVerticalSolidList"/>
    <dgm:cxn modelId="{9A082096-A95E-41F7-A24C-13643EBF8723}" type="presParOf" srcId="{ED85A8FE-C872-481E-9131-7BB454D130E0}" destId="{6ECD4081-E46D-49BC-98FD-7B3AD3F4F746}" srcOrd="1" destOrd="0" presId="urn:microsoft.com/office/officeart/2018/2/layout/IconVerticalSolidList"/>
    <dgm:cxn modelId="{54944724-A440-4792-BAC4-F796673B9946}" type="presParOf" srcId="{ED85A8FE-C872-481E-9131-7BB454D130E0}" destId="{DB5B4927-E86D-4F50-A084-BBCC66F202B9}" srcOrd="2" destOrd="0" presId="urn:microsoft.com/office/officeart/2018/2/layout/IconVerticalSolidList"/>
    <dgm:cxn modelId="{F6FFA05A-4803-44C4-9799-92A4E725289C}" type="presParOf" srcId="{ED85A8FE-C872-481E-9131-7BB454D130E0}" destId="{BEE4419A-A1F4-4D29-ACA2-7E37C9DE75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B5DD1B-E5D5-4113-8C83-B42D754C0B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CFB57F-A980-4211-825B-F4079849476A}">
      <dgm:prSet/>
      <dgm:spPr/>
      <dgm:t>
        <a:bodyPr/>
        <a:lstStyle/>
        <a:p>
          <a:r>
            <a:rPr lang="en-US" b="1"/>
            <a:t>Builder.Services.AddTransient</a:t>
          </a:r>
          <a:br>
            <a:rPr lang="en-US"/>
          </a:br>
          <a:r>
            <a:rPr lang="en-US"/>
            <a:t>Transient services are created when needed and disposed instantly</a:t>
          </a:r>
        </a:p>
      </dgm:t>
    </dgm:pt>
    <dgm:pt modelId="{B5D33BB8-0753-4AAD-BF9E-45254DEA69CF}" type="parTrans" cxnId="{0A867C8D-2BE4-4344-8AC3-FA84C476880C}">
      <dgm:prSet/>
      <dgm:spPr/>
      <dgm:t>
        <a:bodyPr/>
        <a:lstStyle/>
        <a:p>
          <a:endParaRPr lang="en-US"/>
        </a:p>
      </dgm:t>
    </dgm:pt>
    <dgm:pt modelId="{E0360BB0-75BE-4A6E-9AFF-2D01C9020FC7}" type="sibTrans" cxnId="{0A867C8D-2BE4-4344-8AC3-FA84C476880C}">
      <dgm:prSet/>
      <dgm:spPr/>
      <dgm:t>
        <a:bodyPr/>
        <a:lstStyle/>
        <a:p>
          <a:endParaRPr lang="en-US"/>
        </a:p>
      </dgm:t>
    </dgm:pt>
    <dgm:pt modelId="{6FB1A47A-FBE5-40D2-8EDE-0F4436F95C09}">
      <dgm:prSet/>
      <dgm:spPr/>
      <dgm:t>
        <a:bodyPr/>
        <a:lstStyle/>
        <a:p>
          <a:r>
            <a:rPr lang="en-US" b="1"/>
            <a:t>Builder.Services.AddScoped</a:t>
          </a:r>
          <a:br>
            <a:rPr lang="en-US"/>
          </a:br>
          <a:r>
            <a:rPr lang="en-US"/>
            <a:t>Scoped services are created when needed, but kept throughout the current request</a:t>
          </a:r>
        </a:p>
      </dgm:t>
    </dgm:pt>
    <dgm:pt modelId="{8D4D686C-E0E2-4C4A-8CF8-9C8E92740092}" type="parTrans" cxnId="{11EF2C69-6486-494E-97E5-CCBA125FD27D}">
      <dgm:prSet/>
      <dgm:spPr/>
      <dgm:t>
        <a:bodyPr/>
        <a:lstStyle/>
        <a:p>
          <a:endParaRPr lang="en-US"/>
        </a:p>
      </dgm:t>
    </dgm:pt>
    <dgm:pt modelId="{F4A971B0-D241-4C31-B410-F8288CE512CE}" type="sibTrans" cxnId="{11EF2C69-6486-494E-97E5-CCBA125FD27D}">
      <dgm:prSet/>
      <dgm:spPr/>
      <dgm:t>
        <a:bodyPr/>
        <a:lstStyle/>
        <a:p>
          <a:endParaRPr lang="en-US"/>
        </a:p>
      </dgm:t>
    </dgm:pt>
    <dgm:pt modelId="{04F3BCDF-6D75-47FF-99BA-79950176FE69}">
      <dgm:prSet/>
      <dgm:spPr/>
      <dgm:t>
        <a:bodyPr/>
        <a:lstStyle/>
        <a:p>
          <a:r>
            <a:rPr lang="en-US" b="1"/>
            <a:t>Builder.Services.AddSingleton</a:t>
          </a:r>
          <a:br>
            <a:rPr lang="en-US" b="1"/>
          </a:br>
          <a:r>
            <a:rPr lang="en-US"/>
            <a:t>Singletons are kept as long as the web application is running. </a:t>
          </a:r>
          <a:r>
            <a:rPr lang="en-US" i="1"/>
            <a:t>Singleton </a:t>
          </a:r>
          <a:r>
            <a:rPr lang="en-US"/>
            <a:t>is also a ‘Pattern’ for a class of which there is only one implementation which is never disposed.</a:t>
          </a:r>
        </a:p>
      </dgm:t>
    </dgm:pt>
    <dgm:pt modelId="{463105FD-69D0-49ED-A347-BB11AEFFBCBE}" type="parTrans" cxnId="{F08D6631-FBD0-4DE7-A9AC-9D7D2271425B}">
      <dgm:prSet/>
      <dgm:spPr/>
      <dgm:t>
        <a:bodyPr/>
        <a:lstStyle/>
        <a:p>
          <a:endParaRPr lang="en-US"/>
        </a:p>
      </dgm:t>
    </dgm:pt>
    <dgm:pt modelId="{1B72DB2D-15DA-4634-88B4-F6DB3378ED1C}" type="sibTrans" cxnId="{F08D6631-FBD0-4DE7-A9AC-9D7D2271425B}">
      <dgm:prSet/>
      <dgm:spPr/>
      <dgm:t>
        <a:bodyPr/>
        <a:lstStyle/>
        <a:p>
          <a:endParaRPr lang="en-US"/>
        </a:p>
      </dgm:t>
    </dgm:pt>
    <dgm:pt modelId="{6AB2AF28-12B4-4693-840D-6AF06DCA7957}" type="pres">
      <dgm:prSet presAssocID="{4FB5DD1B-E5D5-4113-8C83-B42D754C0B30}" presName="root" presStyleCnt="0">
        <dgm:presLayoutVars>
          <dgm:dir/>
          <dgm:resizeHandles val="exact"/>
        </dgm:presLayoutVars>
      </dgm:prSet>
      <dgm:spPr/>
    </dgm:pt>
    <dgm:pt modelId="{03ACDF09-15A5-486B-8542-1F49884F08F5}" type="pres">
      <dgm:prSet presAssocID="{F2CFB57F-A980-4211-825B-F4079849476A}" presName="compNode" presStyleCnt="0"/>
      <dgm:spPr/>
    </dgm:pt>
    <dgm:pt modelId="{1E932A7C-3260-43DC-8C40-4C350988AC38}" type="pres">
      <dgm:prSet presAssocID="{F2CFB57F-A980-4211-825B-F4079849476A}" presName="bgRect" presStyleLbl="bgShp" presStyleIdx="0" presStyleCnt="3"/>
      <dgm:spPr/>
    </dgm:pt>
    <dgm:pt modelId="{51CE76E6-D4D3-405D-ABEE-7C55F01E5524}" type="pres">
      <dgm:prSet presAssocID="{F2CFB57F-A980-4211-825B-F40798494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73B6E283-96DE-4CA9-B842-D23A93C906F5}" type="pres">
      <dgm:prSet presAssocID="{F2CFB57F-A980-4211-825B-F4079849476A}" presName="spaceRect" presStyleCnt="0"/>
      <dgm:spPr/>
    </dgm:pt>
    <dgm:pt modelId="{7D9FA62E-E58C-4C64-8F15-5370F727E43A}" type="pres">
      <dgm:prSet presAssocID="{F2CFB57F-A980-4211-825B-F4079849476A}" presName="parTx" presStyleLbl="revTx" presStyleIdx="0" presStyleCnt="3">
        <dgm:presLayoutVars>
          <dgm:chMax val="0"/>
          <dgm:chPref val="0"/>
        </dgm:presLayoutVars>
      </dgm:prSet>
      <dgm:spPr/>
    </dgm:pt>
    <dgm:pt modelId="{398BEBD6-BF24-463F-AF1B-6D115687A6BD}" type="pres">
      <dgm:prSet presAssocID="{E0360BB0-75BE-4A6E-9AFF-2D01C9020FC7}" presName="sibTrans" presStyleCnt="0"/>
      <dgm:spPr/>
    </dgm:pt>
    <dgm:pt modelId="{AB89A5AE-EB86-4CC6-BFE8-62283B9258A6}" type="pres">
      <dgm:prSet presAssocID="{6FB1A47A-FBE5-40D2-8EDE-0F4436F95C09}" presName="compNode" presStyleCnt="0"/>
      <dgm:spPr/>
    </dgm:pt>
    <dgm:pt modelId="{AEEC2817-4D88-480E-A3E8-E04EF970CB07}" type="pres">
      <dgm:prSet presAssocID="{6FB1A47A-FBE5-40D2-8EDE-0F4436F95C09}" presName="bgRect" presStyleLbl="bgShp" presStyleIdx="1" presStyleCnt="3"/>
      <dgm:spPr/>
    </dgm:pt>
    <dgm:pt modelId="{F2E5E5FC-D17C-483E-A610-6B99A07BD712}" type="pres">
      <dgm:prSet presAssocID="{6FB1A47A-FBE5-40D2-8EDE-0F4436F95C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ADD12BF8-82DC-4F85-85C9-B619022DAF7D}" type="pres">
      <dgm:prSet presAssocID="{6FB1A47A-FBE5-40D2-8EDE-0F4436F95C09}" presName="spaceRect" presStyleCnt="0"/>
      <dgm:spPr/>
    </dgm:pt>
    <dgm:pt modelId="{91F1D1C6-D073-4F25-A935-539EE12A6D0F}" type="pres">
      <dgm:prSet presAssocID="{6FB1A47A-FBE5-40D2-8EDE-0F4436F95C09}" presName="parTx" presStyleLbl="revTx" presStyleIdx="1" presStyleCnt="3">
        <dgm:presLayoutVars>
          <dgm:chMax val="0"/>
          <dgm:chPref val="0"/>
        </dgm:presLayoutVars>
      </dgm:prSet>
      <dgm:spPr/>
    </dgm:pt>
    <dgm:pt modelId="{81D396FE-8741-4CF4-997B-17B4EE3E6758}" type="pres">
      <dgm:prSet presAssocID="{F4A971B0-D241-4C31-B410-F8288CE512CE}" presName="sibTrans" presStyleCnt="0"/>
      <dgm:spPr/>
    </dgm:pt>
    <dgm:pt modelId="{B8301BE1-CC2D-40DD-8716-6E3EB37BF91B}" type="pres">
      <dgm:prSet presAssocID="{04F3BCDF-6D75-47FF-99BA-79950176FE69}" presName="compNode" presStyleCnt="0"/>
      <dgm:spPr/>
    </dgm:pt>
    <dgm:pt modelId="{2A43BE68-B18D-4841-BE1F-69DB7F3EBC3B}" type="pres">
      <dgm:prSet presAssocID="{04F3BCDF-6D75-47FF-99BA-79950176FE69}" presName="bgRect" presStyleLbl="bgShp" presStyleIdx="2" presStyleCnt="3"/>
      <dgm:spPr/>
    </dgm:pt>
    <dgm:pt modelId="{DF9B1C06-9090-4C28-AF02-438AB7FF681A}" type="pres">
      <dgm:prSet presAssocID="{04F3BCDF-6D75-47FF-99BA-79950176FE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BF5F76-B5D5-4EAB-B4A9-0F8EB1377723}" type="pres">
      <dgm:prSet presAssocID="{04F3BCDF-6D75-47FF-99BA-79950176FE69}" presName="spaceRect" presStyleCnt="0"/>
      <dgm:spPr/>
    </dgm:pt>
    <dgm:pt modelId="{15D4927C-61E3-47E1-A67D-B7DCFA7B4925}" type="pres">
      <dgm:prSet presAssocID="{04F3BCDF-6D75-47FF-99BA-79950176FE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8D6631-FBD0-4DE7-A9AC-9D7D2271425B}" srcId="{4FB5DD1B-E5D5-4113-8C83-B42D754C0B30}" destId="{04F3BCDF-6D75-47FF-99BA-79950176FE69}" srcOrd="2" destOrd="0" parTransId="{463105FD-69D0-49ED-A347-BB11AEFFBCBE}" sibTransId="{1B72DB2D-15DA-4634-88B4-F6DB3378ED1C}"/>
    <dgm:cxn modelId="{11EF2C69-6486-494E-97E5-CCBA125FD27D}" srcId="{4FB5DD1B-E5D5-4113-8C83-B42D754C0B30}" destId="{6FB1A47A-FBE5-40D2-8EDE-0F4436F95C09}" srcOrd="1" destOrd="0" parTransId="{8D4D686C-E0E2-4C4A-8CF8-9C8E92740092}" sibTransId="{F4A971B0-D241-4C31-B410-F8288CE512CE}"/>
    <dgm:cxn modelId="{3D70EB89-426F-4DE2-845D-AF7503D94F01}" type="presOf" srcId="{04F3BCDF-6D75-47FF-99BA-79950176FE69}" destId="{15D4927C-61E3-47E1-A67D-B7DCFA7B4925}" srcOrd="0" destOrd="0" presId="urn:microsoft.com/office/officeart/2018/2/layout/IconVerticalSolidList"/>
    <dgm:cxn modelId="{0A867C8D-2BE4-4344-8AC3-FA84C476880C}" srcId="{4FB5DD1B-E5D5-4113-8C83-B42D754C0B30}" destId="{F2CFB57F-A980-4211-825B-F4079849476A}" srcOrd="0" destOrd="0" parTransId="{B5D33BB8-0753-4AAD-BF9E-45254DEA69CF}" sibTransId="{E0360BB0-75BE-4A6E-9AFF-2D01C9020FC7}"/>
    <dgm:cxn modelId="{1B2D608F-6F7F-43A1-A15A-E982F5C88141}" type="presOf" srcId="{6FB1A47A-FBE5-40D2-8EDE-0F4436F95C09}" destId="{91F1D1C6-D073-4F25-A935-539EE12A6D0F}" srcOrd="0" destOrd="0" presId="urn:microsoft.com/office/officeart/2018/2/layout/IconVerticalSolidList"/>
    <dgm:cxn modelId="{90D88ABD-A969-4585-AB88-30D08B318351}" type="presOf" srcId="{F2CFB57F-A980-4211-825B-F4079849476A}" destId="{7D9FA62E-E58C-4C64-8F15-5370F727E43A}" srcOrd="0" destOrd="0" presId="urn:microsoft.com/office/officeart/2018/2/layout/IconVerticalSolidList"/>
    <dgm:cxn modelId="{2533EDF9-BD7E-4BA5-946F-EDBE520F639C}" type="presOf" srcId="{4FB5DD1B-E5D5-4113-8C83-B42D754C0B30}" destId="{6AB2AF28-12B4-4693-840D-6AF06DCA7957}" srcOrd="0" destOrd="0" presId="urn:microsoft.com/office/officeart/2018/2/layout/IconVerticalSolidList"/>
    <dgm:cxn modelId="{DBCBB675-E6E7-47CE-9179-BF5042D2F6AD}" type="presParOf" srcId="{6AB2AF28-12B4-4693-840D-6AF06DCA7957}" destId="{03ACDF09-15A5-486B-8542-1F49884F08F5}" srcOrd="0" destOrd="0" presId="urn:microsoft.com/office/officeart/2018/2/layout/IconVerticalSolidList"/>
    <dgm:cxn modelId="{166BFCC7-C431-4047-954F-78681E8CBC19}" type="presParOf" srcId="{03ACDF09-15A5-486B-8542-1F49884F08F5}" destId="{1E932A7C-3260-43DC-8C40-4C350988AC38}" srcOrd="0" destOrd="0" presId="urn:microsoft.com/office/officeart/2018/2/layout/IconVerticalSolidList"/>
    <dgm:cxn modelId="{0F1EEEA1-0162-4F7A-BCC6-B68B6DFF438C}" type="presParOf" srcId="{03ACDF09-15A5-486B-8542-1F49884F08F5}" destId="{51CE76E6-D4D3-405D-ABEE-7C55F01E5524}" srcOrd="1" destOrd="0" presId="urn:microsoft.com/office/officeart/2018/2/layout/IconVerticalSolidList"/>
    <dgm:cxn modelId="{8DFCF594-3987-414B-AF3C-45592E52197B}" type="presParOf" srcId="{03ACDF09-15A5-486B-8542-1F49884F08F5}" destId="{73B6E283-96DE-4CA9-B842-D23A93C906F5}" srcOrd="2" destOrd="0" presId="urn:microsoft.com/office/officeart/2018/2/layout/IconVerticalSolidList"/>
    <dgm:cxn modelId="{2096002A-65B7-4730-B518-524157105850}" type="presParOf" srcId="{03ACDF09-15A5-486B-8542-1F49884F08F5}" destId="{7D9FA62E-E58C-4C64-8F15-5370F727E43A}" srcOrd="3" destOrd="0" presId="urn:microsoft.com/office/officeart/2018/2/layout/IconVerticalSolidList"/>
    <dgm:cxn modelId="{5745943D-BA70-4D2C-B835-9581A6482D0C}" type="presParOf" srcId="{6AB2AF28-12B4-4693-840D-6AF06DCA7957}" destId="{398BEBD6-BF24-463F-AF1B-6D115687A6BD}" srcOrd="1" destOrd="0" presId="urn:microsoft.com/office/officeart/2018/2/layout/IconVerticalSolidList"/>
    <dgm:cxn modelId="{27B3E732-3648-4E61-A206-03495C54AFCC}" type="presParOf" srcId="{6AB2AF28-12B4-4693-840D-6AF06DCA7957}" destId="{AB89A5AE-EB86-4CC6-BFE8-62283B9258A6}" srcOrd="2" destOrd="0" presId="urn:microsoft.com/office/officeart/2018/2/layout/IconVerticalSolidList"/>
    <dgm:cxn modelId="{25319C40-780E-4FCD-B857-0FA2AF536587}" type="presParOf" srcId="{AB89A5AE-EB86-4CC6-BFE8-62283B9258A6}" destId="{AEEC2817-4D88-480E-A3E8-E04EF970CB07}" srcOrd="0" destOrd="0" presId="urn:microsoft.com/office/officeart/2018/2/layout/IconVerticalSolidList"/>
    <dgm:cxn modelId="{8202F7C1-0C84-45A5-82ED-F7E3AEE889DE}" type="presParOf" srcId="{AB89A5AE-EB86-4CC6-BFE8-62283B9258A6}" destId="{F2E5E5FC-D17C-483E-A610-6B99A07BD712}" srcOrd="1" destOrd="0" presId="urn:microsoft.com/office/officeart/2018/2/layout/IconVerticalSolidList"/>
    <dgm:cxn modelId="{FFCAF5B3-5420-4994-86F0-6092D47ABFD9}" type="presParOf" srcId="{AB89A5AE-EB86-4CC6-BFE8-62283B9258A6}" destId="{ADD12BF8-82DC-4F85-85C9-B619022DAF7D}" srcOrd="2" destOrd="0" presId="urn:microsoft.com/office/officeart/2018/2/layout/IconVerticalSolidList"/>
    <dgm:cxn modelId="{94F95508-AE76-4346-AEEA-B697342FDCCD}" type="presParOf" srcId="{AB89A5AE-EB86-4CC6-BFE8-62283B9258A6}" destId="{91F1D1C6-D073-4F25-A935-539EE12A6D0F}" srcOrd="3" destOrd="0" presId="urn:microsoft.com/office/officeart/2018/2/layout/IconVerticalSolidList"/>
    <dgm:cxn modelId="{A86D99B3-60B9-48F3-9BB7-89B9992B67FE}" type="presParOf" srcId="{6AB2AF28-12B4-4693-840D-6AF06DCA7957}" destId="{81D396FE-8741-4CF4-997B-17B4EE3E6758}" srcOrd="3" destOrd="0" presId="urn:microsoft.com/office/officeart/2018/2/layout/IconVerticalSolidList"/>
    <dgm:cxn modelId="{2239A0BA-0DE7-4471-98C3-1824288717DA}" type="presParOf" srcId="{6AB2AF28-12B4-4693-840D-6AF06DCA7957}" destId="{B8301BE1-CC2D-40DD-8716-6E3EB37BF91B}" srcOrd="4" destOrd="0" presId="urn:microsoft.com/office/officeart/2018/2/layout/IconVerticalSolidList"/>
    <dgm:cxn modelId="{5CD9DDD0-6FFF-4997-9724-3422AFC9576E}" type="presParOf" srcId="{B8301BE1-CC2D-40DD-8716-6E3EB37BF91B}" destId="{2A43BE68-B18D-4841-BE1F-69DB7F3EBC3B}" srcOrd="0" destOrd="0" presId="urn:microsoft.com/office/officeart/2018/2/layout/IconVerticalSolidList"/>
    <dgm:cxn modelId="{34FE393E-83AD-4DF9-93A0-6718E80A2D69}" type="presParOf" srcId="{B8301BE1-CC2D-40DD-8716-6E3EB37BF91B}" destId="{DF9B1C06-9090-4C28-AF02-438AB7FF681A}" srcOrd="1" destOrd="0" presId="urn:microsoft.com/office/officeart/2018/2/layout/IconVerticalSolidList"/>
    <dgm:cxn modelId="{44D216FE-4D51-4E7F-9BA6-F00702FB35DE}" type="presParOf" srcId="{B8301BE1-CC2D-40DD-8716-6E3EB37BF91B}" destId="{DBBF5F76-B5D5-4EAB-B4A9-0F8EB1377723}" srcOrd="2" destOrd="0" presId="urn:microsoft.com/office/officeart/2018/2/layout/IconVerticalSolidList"/>
    <dgm:cxn modelId="{4B0AA97F-7C6D-4DDD-B38D-DD8B158EEB16}" type="presParOf" srcId="{B8301BE1-CC2D-40DD-8716-6E3EB37BF91B}" destId="{15D4927C-61E3-47E1-A67D-B7DCFA7B49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27259E-794C-4978-8206-89851B7901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35410C-B0E8-4CFE-BCC9-67316CC8C0F2}">
      <dgm:prSet/>
      <dgm:spPr/>
      <dgm:t>
        <a:bodyPr/>
        <a:lstStyle/>
        <a:p>
          <a:r>
            <a:rPr lang="en-US"/>
            <a:t>Web API</a:t>
          </a:r>
        </a:p>
      </dgm:t>
    </dgm:pt>
    <dgm:pt modelId="{F187B49D-F217-4FAA-ADB5-B7429B55C0BB}" type="parTrans" cxnId="{4B3F3EAF-B52F-404D-BCC0-D055D05E41D6}">
      <dgm:prSet/>
      <dgm:spPr/>
      <dgm:t>
        <a:bodyPr/>
        <a:lstStyle/>
        <a:p>
          <a:endParaRPr lang="en-US"/>
        </a:p>
      </dgm:t>
    </dgm:pt>
    <dgm:pt modelId="{C910C7C0-0709-4BE1-9F46-99B970B3AF98}" type="sibTrans" cxnId="{4B3F3EAF-B52F-404D-BCC0-D055D05E41D6}">
      <dgm:prSet/>
      <dgm:spPr/>
      <dgm:t>
        <a:bodyPr/>
        <a:lstStyle/>
        <a:p>
          <a:endParaRPr lang="en-US"/>
        </a:p>
      </dgm:t>
    </dgm:pt>
    <dgm:pt modelId="{6FD1CF39-6551-4D51-A41D-75BA1AC87BB7}">
      <dgm:prSet/>
      <dgm:spPr/>
      <dgm:t>
        <a:bodyPr/>
        <a:lstStyle/>
        <a:p>
          <a:r>
            <a:rPr lang="en-US"/>
            <a:t>Which Models?</a:t>
          </a:r>
        </a:p>
      </dgm:t>
    </dgm:pt>
    <dgm:pt modelId="{85BAA188-90A1-498B-8F1D-54B3A44EBF72}" type="parTrans" cxnId="{B844DF42-2584-4B5D-9CE3-9DE558488289}">
      <dgm:prSet/>
      <dgm:spPr/>
      <dgm:t>
        <a:bodyPr/>
        <a:lstStyle/>
        <a:p>
          <a:endParaRPr lang="en-US"/>
        </a:p>
      </dgm:t>
    </dgm:pt>
    <dgm:pt modelId="{8B081326-073C-4B47-9E7D-BE719B4776BF}" type="sibTrans" cxnId="{B844DF42-2584-4B5D-9CE3-9DE558488289}">
      <dgm:prSet/>
      <dgm:spPr/>
      <dgm:t>
        <a:bodyPr/>
        <a:lstStyle/>
        <a:p>
          <a:endParaRPr lang="en-US"/>
        </a:p>
      </dgm:t>
    </dgm:pt>
    <dgm:pt modelId="{934DCED8-63EC-4DFA-993A-B2B83D8372AF}">
      <dgm:prSet/>
      <dgm:spPr/>
      <dgm:t>
        <a:bodyPr/>
        <a:lstStyle/>
        <a:p>
          <a:r>
            <a:rPr lang="en-US"/>
            <a:t>Which Controllers?</a:t>
          </a:r>
        </a:p>
      </dgm:t>
    </dgm:pt>
    <dgm:pt modelId="{3EE3B8DA-CFA7-4FB0-ABE1-B3F3E62E1A83}" type="parTrans" cxnId="{06337212-D464-4E99-B5CB-60CDED1F7C13}">
      <dgm:prSet/>
      <dgm:spPr/>
      <dgm:t>
        <a:bodyPr/>
        <a:lstStyle/>
        <a:p>
          <a:endParaRPr lang="en-US"/>
        </a:p>
      </dgm:t>
    </dgm:pt>
    <dgm:pt modelId="{88C1E541-44D5-4112-ABC7-6FC76200ED95}" type="sibTrans" cxnId="{06337212-D464-4E99-B5CB-60CDED1F7C13}">
      <dgm:prSet/>
      <dgm:spPr/>
      <dgm:t>
        <a:bodyPr/>
        <a:lstStyle/>
        <a:p>
          <a:endParaRPr lang="en-US"/>
        </a:p>
      </dgm:t>
    </dgm:pt>
    <dgm:pt modelId="{739F1F1B-7823-4BD0-9DC5-4E2FB1FAB327}">
      <dgm:prSet/>
      <dgm:spPr/>
      <dgm:t>
        <a:bodyPr/>
        <a:lstStyle/>
        <a:p>
          <a:r>
            <a:rPr lang="en-US"/>
            <a:t>Which Services?</a:t>
          </a:r>
        </a:p>
      </dgm:t>
    </dgm:pt>
    <dgm:pt modelId="{BBA65B54-DB65-4E7E-8031-9D75E3C23F26}" type="parTrans" cxnId="{F778D219-9B1E-4C81-B7BF-20AEBEC03065}">
      <dgm:prSet/>
      <dgm:spPr/>
      <dgm:t>
        <a:bodyPr/>
        <a:lstStyle/>
        <a:p>
          <a:endParaRPr lang="en-US"/>
        </a:p>
      </dgm:t>
    </dgm:pt>
    <dgm:pt modelId="{339E9E64-4D64-407B-9B9C-F4EDC4DFE494}" type="sibTrans" cxnId="{F778D219-9B1E-4C81-B7BF-20AEBEC03065}">
      <dgm:prSet/>
      <dgm:spPr/>
      <dgm:t>
        <a:bodyPr/>
        <a:lstStyle/>
        <a:p>
          <a:endParaRPr lang="en-US"/>
        </a:p>
      </dgm:t>
    </dgm:pt>
    <dgm:pt modelId="{933D46ED-3300-4754-BCF3-84FAEF0F9F9D}" type="pres">
      <dgm:prSet presAssocID="{B127259E-794C-4978-8206-89851B790186}" presName="outerComposite" presStyleCnt="0">
        <dgm:presLayoutVars>
          <dgm:chMax val="5"/>
          <dgm:dir/>
          <dgm:resizeHandles val="exact"/>
        </dgm:presLayoutVars>
      </dgm:prSet>
      <dgm:spPr/>
    </dgm:pt>
    <dgm:pt modelId="{C862CF84-D1F6-4F67-A34F-8401DBC1EFB8}" type="pres">
      <dgm:prSet presAssocID="{B127259E-794C-4978-8206-89851B790186}" presName="dummyMaxCanvas" presStyleCnt="0">
        <dgm:presLayoutVars/>
      </dgm:prSet>
      <dgm:spPr/>
    </dgm:pt>
    <dgm:pt modelId="{7336E3E7-172C-4BA9-A019-772882979F0C}" type="pres">
      <dgm:prSet presAssocID="{B127259E-794C-4978-8206-89851B790186}" presName="FourNodes_1" presStyleLbl="node1" presStyleIdx="0" presStyleCnt="4">
        <dgm:presLayoutVars>
          <dgm:bulletEnabled val="1"/>
        </dgm:presLayoutVars>
      </dgm:prSet>
      <dgm:spPr/>
    </dgm:pt>
    <dgm:pt modelId="{75503BB7-6363-4480-A338-1C73363A9B72}" type="pres">
      <dgm:prSet presAssocID="{B127259E-794C-4978-8206-89851B790186}" presName="FourNodes_2" presStyleLbl="node1" presStyleIdx="1" presStyleCnt="4">
        <dgm:presLayoutVars>
          <dgm:bulletEnabled val="1"/>
        </dgm:presLayoutVars>
      </dgm:prSet>
      <dgm:spPr/>
    </dgm:pt>
    <dgm:pt modelId="{14E0DB8D-EE40-46C2-9218-E485955C3571}" type="pres">
      <dgm:prSet presAssocID="{B127259E-794C-4978-8206-89851B790186}" presName="FourNodes_3" presStyleLbl="node1" presStyleIdx="2" presStyleCnt="4">
        <dgm:presLayoutVars>
          <dgm:bulletEnabled val="1"/>
        </dgm:presLayoutVars>
      </dgm:prSet>
      <dgm:spPr/>
    </dgm:pt>
    <dgm:pt modelId="{58302FC2-CAC7-4194-8C1B-C779331F651E}" type="pres">
      <dgm:prSet presAssocID="{B127259E-794C-4978-8206-89851B790186}" presName="FourNodes_4" presStyleLbl="node1" presStyleIdx="3" presStyleCnt="4">
        <dgm:presLayoutVars>
          <dgm:bulletEnabled val="1"/>
        </dgm:presLayoutVars>
      </dgm:prSet>
      <dgm:spPr/>
    </dgm:pt>
    <dgm:pt modelId="{199800E3-DC25-4391-B25E-42C1C8C6D93D}" type="pres">
      <dgm:prSet presAssocID="{B127259E-794C-4978-8206-89851B790186}" presName="FourConn_1-2" presStyleLbl="fgAccFollowNode1" presStyleIdx="0" presStyleCnt="3">
        <dgm:presLayoutVars>
          <dgm:bulletEnabled val="1"/>
        </dgm:presLayoutVars>
      </dgm:prSet>
      <dgm:spPr/>
    </dgm:pt>
    <dgm:pt modelId="{AB08F68A-12E4-431D-B619-E701190828DB}" type="pres">
      <dgm:prSet presAssocID="{B127259E-794C-4978-8206-89851B790186}" presName="FourConn_2-3" presStyleLbl="fgAccFollowNode1" presStyleIdx="1" presStyleCnt="3">
        <dgm:presLayoutVars>
          <dgm:bulletEnabled val="1"/>
        </dgm:presLayoutVars>
      </dgm:prSet>
      <dgm:spPr/>
    </dgm:pt>
    <dgm:pt modelId="{BD3723CD-1B9C-4960-ADDD-D5E94289A222}" type="pres">
      <dgm:prSet presAssocID="{B127259E-794C-4978-8206-89851B790186}" presName="FourConn_3-4" presStyleLbl="fgAccFollowNode1" presStyleIdx="2" presStyleCnt="3">
        <dgm:presLayoutVars>
          <dgm:bulletEnabled val="1"/>
        </dgm:presLayoutVars>
      </dgm:prSet>
      <dgm:spPr/>
    </dgm:pt>
    <dgm:pt modelId="{F50B7528-00DE-43B5-BADF-082C51AF903F}" type="pres">
      <dgm:prSet presAssocID="{B127259E-794C-4978-8206-89851B790186}" presName="FourNodes_1_text" presStyleLbl="node1" presStyleIdx="3" presStyleCnt="4">
        <dgm:presLayoutVars>
          <dgm:bulletEnabled val="1"/>
        </dgm:presLayoutVars>
      </dgm:prSet>
      <dgm:spPr/>
    </dgm:pt>
    <dgm:pt modelId="{A0818400-69EE-4276-9785-CEC461E4A372}" type="pres">
      <dgm:prSet presAssocID="{B127259E-794C-4978-8206-89851B790186}" presName="FourNodes_2_text" presStyleLbl="node1" presStyleIdx="3" presStyleCnt="4">
        <dgm:presLayoutVars>
          <dgm:bulletEnabled val="1"/>
        </dgm:presLayoutVars>
      </dgm:prSet>
      <dgm:spPr/>
    </dgm:pt>
    <dgm:pt modelId="{B590AE6A-E96C-4108-8106-24EC8AEADB38}" type="pres">
      <dgm:prSet presAssocID="{B127259E-794C-4978-8206-89851B790186}" presName="FourNodes_3_text" presStyleLbl="node1" presStyleIdx="3" presStyleCnt="4">
        <dgm:presLayoutVars>
          <dgm:bulletEnabled val="1"/>
        </dgm:presLayoutVars>
      </dgm:prSet>
      <dgm:spPr/>
    </dgm:pt>
    <dgm:pt modelId="{C906307E-65A2-48F8-8938-C2C427A31CD7}" type="pres">
      <dgm:prSet presAssocID="{B127259E-794C-4978-8206-89851B7901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AD8505-BBF7-47DE-B5C4-D26986969D1B}" type="presOf" srcId="{739F1F1B-7823-4BD0-9DC5-4E2FB1FAB327}" destId="{58302FC2-CAC7-4194-8C1B-C779331F651E}" srcOrd="0" destOrd="0" presId="urn:microsoft.com/office/officeart/2005/8/layout/vProcess5"/>
    <dgm:cxn modelId="{06337212-D464-4E99-B5CB-60CDED1F7C13}" srcId="{B127259E-794C-4978-8206-89851B790186}" destId="{934DCED8-63EC-4DFA-993A-B2B83D8372AF}" srcOrd="2" destOrd="0" parTransId="{3EE3B8DA-CFA7-4FB0-ABE1-B3F3E62E1A83}" sibTransId="{88C1E541-44D5-4112-ABC7-6FC76200ED95}"/>
    <dgm:cxn modelId="{E7302015-B174-4F99-AD22-FD632D89AD0F}" type="presOf" srcId="{934DCED8-63EC-4DFA-993A-B2B83D8372AF}" destId="{14E0DB8D-EE40-46C2-9218-E485955C3571}" srcOrd="0" destOrd="0" presId="urn:microsoft.com/office/officeart/2005/8/layout/vProcess5"/>
    <dgm:cxn modelId="{F778D219-9B1E-4C81-B7BF-20AEBEC03065}" srcId="{B127259E-794C-4978-8206-89851B790186}" destId="{739F1F1B-7823-4BD0-9DC5-4E2FB1FAB327}" srcOrd="3" destOrd="0" parTransId="{BBA65B54-DB65-4E7E-8031-9D75E3C23F26}" sibTransId="{339E9E64-4D64-407B-9B9C-F4EDC4DFE494}"/>
    <dgm:cxn modelId="{962FC71A-7A19-4A5B-9B84-8C10BE7E2E5B}" type="presOf" srcId="{88C1E541-44D5-4112-ABC7-6FC76200ED95}" destId="{BD3723CD-1B9C-4960-ADDD-D5E94289A222}" srcOrd="0" destOrd="0" presId="urn:microsoft.com/office/officeart/2005/8/layout/vProcess5"/>
    <dgm:cxn modelId="{72126A26-C7CA-4461-9063-286C000C90CB}" type="presOf" srcId="{BB35410C-B0E8-4CFE-BCC9-67316CC8C0F2}" destId="{F50B7528-00DE-43B5-BADF-082C51AF903F}" srcOrd="1" destOrd="0" presId="urn:microsoft.com/office/officeart/2005/8/layout/vProcess5"/>
    <dgm:cxn modelId="{EBFB843C-0509-4FBC-A302-09287B85BF52}" type="presOf" srcId="{739F1F1B-7823-4BD0-9DC5-4E2FB1FAB327}" destId="{C906307E-65A2-48F8-8938-C2C427A31CD7}" srcOrd="1" destOrd="0" presId="urn:microsoft.com/office/officeart/2005/8/layout/vProcess5"/>
    <dgm:cxn modelId="{B844DF42-2584-4B5D-9CE3-9DE558488289}" srcId="{B127259E-794C-4978-8206-89851B790186}" destId="{6FD1CF39-6551-4D51-A41D-75BA1AC87BB7}" srcOrd="1" destOrd="0" parTransId="{85BAA188-90A1-498B-8F1D-54B3A44EBF72}" sibTransId="{8B081326-073C-4B47-9E7D-BE719B4776BF}"/>
    <dgm:cxn modelId="{82A69A68-5B71-4567-8F79-3ED12B4C9A9E}" type="presOf" srcId="{6FD1CF39-6551-4D51-A41D-75BA1AC87BB7}" destId="{75503BB7-6363-4480-A338-1C73363A9B72}" srcOrd="0" destOrd="0" presId="urn:microsoft.com/office/officeart/2005/8/layout/vProcess5"/>
    <dgm:cxn modelId="{2925BF69-84C1-4AF1-9034-CB45CE317BBC}" type="presOf" srcId="{BB35410C-B0E8-4CFE-BCC9-67316CC8C0F2}" destId="{7336E3E7-172C-4BA9-A019-772882979F0C}" srcOrd="0" destOrd="0" presId="urn:microsoft.com/office/officeart/2005/8/layout/vProcess5"/>
    <dgm:cxn modelId="{31BAA955-EBEE-4F94-9DEE-717EC15E8154}" type="presOf" srcId="{8B081326-073C-4B47-9E7D-BE719B4776BF}" destId="{AB08F68A-12E4-431D-B619-E701190828DB}" srcOrd="0" destOrd="0" presId="urn:microsoft.com/office/officeart/2005/8/layout/vProcess5"/>
    <dgm:cxn modelId="{8112C67A-B19B-4F72-BA1B-22B63423182B}" type="presOf" srcId="{934DCED8-63EC-4DFA-993A-B2B83D8372AF}" destId="{B590AE6A-E96C-4108-8106-24EC8AEADB38}" srcOrd="1" destOrd="0" presId="urn:microsoft.com/office/officeart/2005/8/layout/vProcess5"/>
    <dgm:cxn modelId="{05F7D39F-B159-41FC-99FB-2F0017DF6AA8}" type="presOf" srcId="{6FD1CF39-6551-4D51-A41D-75BA1AC87BB7}" destId="{A0818400-69EE-4276-9785-CEC461E4A372}" srcOrd="1" destOrd="0" presId="urn:microsoft.com/office/officeart/2005/8/layout/vProcess5"/>
    <dgm:cxn modelId="{4B3F3EAF-B52F-404D-BCC0-D055D05E41D6}" srcId="{B127259E-794C-4978-8206-89851B790186}" destId="{BB35410C-B0E8-4CFE-BCC9-67316CC8C0F2}" srcOrd="0" destOrd="0" parTransId="{F187B49D-F217-4FAA-ADB5-B7429B55C0BB}" sibTransId="{C910C7C0-0709-4BE1-9F46-99B970B3AF98}"/>
    <dgm:cxn modelId="{E9C5BADD-C396-490F-8360-2002830EEE82}" type="presOf" srcId="{B127259E-794C-4978-8206-89851B790186}" destId="{933D46ED-3300-4754-BCF3-84FAEF0F9F9D}" srcOrd="0" destOrd="0" presId="urn:microsoft.com/office/officeart/2005/8/layout/vProcess5"/>
    <dgm:cxn modelId="{3AC436EF-3D04-4C53-9220-F68D61983C3A}" type="presOf" srcId="{C910C7C0-0709-4BE1-9F46-99B970B3AF98}" destId="{199800E3-DC25-4391-B25E-42C1C8C6D93D}" srcOrd="0" destOrd="0" presId="urn:microsoft.com/office/officeart/2005/8/layout/vProcess5"/>
    <dgm:cxn modelId="{7328740C-E752-4458-A62F-C979A93B7521}" type="presParOf" srcId="{933D46ED-3300-4754-BCF3-84FAEF0F9F9D}" destId="{C862CF84-D1F6-4F67-A34F-8401DBC1EFB8}" srcOrd="0" destOrd="0" presId="urn:microsoft.com/office/officeart/2005/8/layout/vProcess5"/>
    <dgm:cxn modelId="{338467CF-F770-4C2D-9C69-64DFA456B6A3}" type="presParOf" srcId="{933D46ED-3300-4754-BCF3-84FAEF0F9F9D}" destId="{7336E3E7-172C-4BA9-A019-772882979F0C}" srcOrd="1" destOrd="0" presId="urn:microsoft.com/office/officeart/2005/8/layout/vProcess5"/>
    <dgm:cxn modelId="{3F0A9B82-4B4F-46D7-AF59-A00D44700DAA}" type="presParOf" srcId="{933D46ED-3300-4754-BCF3-84FAEF0F9F9D}" destId="{75503BB7-6363-4480-A338-1C73363A9B72}" srcOrd="2" destOrd="0" presId="urn:microsoft.com/office/officeart/2005/8/layout/vProcess5"/>
    <dgm:cxn modelId="{41A830F0-2795-4F15-B93E-918B1B560062}" type="presParOf" srcId="{933D46ED-3300-4754-BCF3-84FAEF0F9F9D}" destId="{14E0DB8D-EE40-46C2-9218-E485955C3571}" srcOrd="3" destOrd="0" presId="urn:microsoft.com/office/officeart/2005/8/layout/vProcess5"/>
    <dgm:cxn modelId="{D066F20D-66A8-46D9-B7ED-C3861EBA0FAC}" type="presParOf" srcId="{933D46ED-3300-4754-BCF3-84FAEF0F9F9D}" destId="{58302FC2-CAC7-4194-8C1B-C779331F651E}" srcOrd="4" destOrd="0" presId="urn:microsoft.com/office/officeart/2005/8/layout/vProcess5"/>
    <dgm:cxn modelId="{25D3B691-85D0-4A8F-852E-ED3D36292290}" type="presParOf" srcId="{933D46ED-3300-4754-BCF3-84FAEF0F9F9D}" destId="{199800E3-DC25-4391-B25E-42C1C8C6D93D}" srcOrd="5" destOrd="0" presId="urn:microsoft.com/office/officeart/2005/8/layout/vProcess5"/>
    <dgm:cxn modelId="{A6FED995-33BD-49E3-9E39-22CAD858B852}" type="presParOf" srcId="{933D46ED-3300-4754-BCF3-84FAEF0F9F9D}" destId="{AB08F68A-12E4-431D-B619-E701190828DB}" srcOrd="6" destOrd="0" presId="urn:microsoft.com/office/officeart/2005/8/layout/vProcess5"/>
    <dgm:cxn modelId="{CD12E35A-0A0C-4D84-ADC0-F3082FF4EE39}" type="presParOf" srcId="{933D46ED-3300-4754-BCF3-84FAEF0F9F9D}" destId="{BD3723CD-1B9C-4960-ADDD-D5E94289A222}" srcOrd="7" destOrd="0" presId="urn:microsoft.com/office/officeart/2005/8/layout/vProcess5"/>
    <dgm:cxn modelId="{E982CC89-5D23-44D4-AD36-FB856F4735F4}" type="presParOf" srcId="{933D46ED-3300-4754-BCF3-84FAEF0F9F9D}" destId="{F50B7528-00DE-43B5-BADF-082C51AF903F}" srcOrd="8" destOrd="0" presId="urn:microsoft.com/office/officeart/2005/8/layout/vProcess5"/>
    <dgm:cxn modelId="{AFDBB532-279D-4BD1-8225-0A384445BA24}" type="presParOf" srcId="{933D46ED-3300-4754-BCF3-84FAEF0F9F9D}" destId="{A0818400-69EE-4276-9785-CEC461E4A372}" srcOrd="9" destOrd="0" presId="urn:microsoft.com/office/officeart/2005/8/layout/vProcess5"/>
    <dgm:cxn modelId="{AD2C887C-C579-421B-B968-F5371C8A2DD0}" type="presParOf" srcId="{933D46ED-3300-4754-BCF3-84FAEF0F9F9D}" destId="{B590AE6A-E96C-4108-8106-24EC8AEADB38}" srcOrd="10" destOrd="0" presId="urn:microsoft.com/office/officeart/2005/8/layout/vProcess5"/>
    <dgm:cxn modelId="{C3CC09CA-6239-45ED-958B-B1C00EF485B6}" type="presParOf" srcId="{933D46ED-3300-4754-BCF3-84FAEF0F9F9D}" destId="{C906307E-65A2-48F8-8938-C2C427A31CD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35F3-3CCB-4083-B588-D2C007F4D76A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Describes certain characteristics (Signatures) on a class.</a:t>
          </a:r>
        </a:p>
      </dsp:txBody>
      <dsp:txXfrm>
        <a:off x="0" y="93057"/>
        <a:ext cx="3005666" cy="1803399"/>
      </dsp:txXfrm>
    </dsp:sp>
    <dsp:sp modelId="{952611D8-7D91-428C-B34A-B29A05C2473C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a class implements that interface, it must implement everything described in the interface</a:t>
          </a:r>
        </a:p>
      </dsp:txBody>
      <dsp:txXfrm>
        <a:off x="3306233" y="93057"/>
        <a:ext cx="3005666" cy="1803399"/>
      </dsp:txXfrm>
    </dsp:sp>
    <dsp:sp modelId="{E80903DA-0EF3-46DC-A62E-A03B6AE7003A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Any class can implement any number of interfaces</a:t>
          </a:r>
        </a:p>
      </dsp:txBody>
      <dsp:txXfrm>
        <a:off x="6612466" y="93057"/>
        <a:ext cx="3005666" cy="1803399"/>
      </dsp:txXfrm>
    </dsp:sp>
    <dsp:sp modelId="{E972A0BB-C751-4F7D-8EF0-04B54D7565BF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Often used as a substitute for multiple inheritance</a:t>
          </a:r>
        </a:p>
      </dsp:txBody>
      <dsp:txXfrm>
        <a:off x="1653116" y="2197024"/>
        <a:ext cx="3005666" cy="1803399"/>
      </dsp:txXfrm>
    </dsp:sp>
    <dsp:sp modelId="{1FDC99CB-248E-4A73-AF2B-8186AEB43CEA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Naming standard: Start with “I”</a:t>
          </a:r>
        </a:p>
      </dsp:txBody>
      <dsp:txXfrm>
        <a:off x="4959349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FFB7D-FCB9-47C4-9193-8E604F26CF78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203C0-BA5A-45AB-B754-2105D5888B50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 if your code is being used as a library – nothing can easily be replaced in it without full source code.</a:t>
          </a:r>
        </a:p>
      </dsp:txBody>
      <dsp:txXfrm>
        <a:off x="111066" y="2893916"/>
        <a:ext cx="4320000" cy="720000"/>
      </dsp:txXfrm>
    </dsp:sp>
    <dsp:sp modelId="{9A666E74-89D5-4786-81A2-762253C76051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DF0D2-4604-4D55-9BB2-9093ECAB5A20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 for Unit testing if you want to use Mock versions of business logic</a:t>
          </a:r>
        </a:p>
      </dsp:txBody>
      <dsp:txXfrm>
        <a:off x="5187066" y="289391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FDB0A-3084-4CEE-A0BA-28A46E7162D0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3B97C-2E14-4602-83DE-8756582FBBB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22754-8049-4143-98A8-5651F5A36ADF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‘something’ provide the correct implementation for any requested type/interface dynamically.</a:t>
          </a:r>
        </a:p>
      </dsp:txBody>
      <dsp:txXfrm>
        <a:off x="1209819" y="2066"/>
        <a:ext cx="5418984" cy="1047462"/>
      </dsp:txXfrm>
    </dsp:sp>
    <dsp:sp modelId="{3CDBA2AB-91C1-4F9D-8E36-05533D113D63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40F2B-CFC9-4DAA-8A85-1E2F76108FB9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7EE-82B1-4F71-8574-33623415BF20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example using “Service Locator” pattern</a:t>
          </a:r>
        </a:p>
      </dsp:txBody>
      <dsp:txXfrm>
        <a:off x="1209819" y="1311395"/>
        <a:ext cx="5418984" cy="1047462"/>
      </dsp:txXfrm>
    </dsp:sp>
    <dsp:sp modelId="{97B525F6-50E8-425A-862E-B97E4F0431F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E2F4E-FD91-496C-967A-D300090E6641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2D82A-4CD0-47B9-9889-069CCCAC83B9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Or use “Dependency Injection” to have it injected in the classes that need it.</a:t>
          </a:r>
        </a:p>
      </dsp:txBody>
      <dsp:txXfrm>
        <a:off x="1209819" y="2620723"/>
        <a:ext cx="5418984" cy="1047462"/>
      </dsp:txXfrm>
    </dsp:sp>
    <dsp:sp modelId="{E3B34736-C8E3-4BAF-B51B-24939502918E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D4081-E46D-49BC-98FD-7B3AD3F4F746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4419A-A1F4-4D29-ACA2-7E37C9DE755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Standard with Dependency Injection in ASP.NET Core.</a:t>
          </a:r>
        </a:p>
      </dsp:txBody>
      <dsp:txXfrm>
        <a:off x="1209819" y="3930051"/>
        <a:ext cx="5418984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32A7C-3260-43DC-8C40-4C350988AC38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E76E6-D4D3-405D-ABEE-7C55F01E552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FA62E-E58C-4C64-8F15-5370F727E43A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Builder.Services.AddTransient</a:t>
          </a:r>
          <a:br>
            <a:rPr lang="en-US" sz="1700" kern="1200"/>
          </a:br>
          <a:r>
            <a:rPr lang="en-US" sz="1700" kern="1200"/>
            <a:t>Transient services are created when needed and disposed instantly</a:t>
          </a:r>
        </a:p>
      </dsp:txBody>
      <dsp:txXfrm>
        <a:off x="1350519" y="499"/>
        <a:ext cx="8267613" cy="1169280"/>
      </dsp:txXfrm>
    </dsp:sp>
    <dsp:sp modelId="{AEEC2817-4D88-480E-A3E8-E04EF970CB07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5E5FC-D17C-483E-A610-6B99A07BD712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D1C6-D073-4F25-A935-539EE12A6D0F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Builder.Services.AddScoped</a:t>
          </a:r>
          <a:br>
            <a:rPr lang="en-US" sz="1700" kern="1200"/>
          </a:br>
          <a:r>
            <a:rPr lang="en-US" sz="1700" kern="1200"/>
            <a:t>Scoped services are created when needed, but kept throughout the current request</a:t>
          </a:r>
        </a:p>
      </dsp:txBody>
      <dsp:txXfrm>
        <a:off x="1350519" y="1462100"/>
        <a:ext cx="8267613" cy="1169280"/>
      </dsp:txXfrm>
    </dsp:sp>
    <dsp:sp modelId="{2A43BE68-B18D-4841-BE1F-69DB7F3EBC3B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B1C06-9090-4C28-AF02-438AB7FF681A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4927C-61E3-47E1-A67D-B7DCFA7B4925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Builder.Services.AddSingleton</a:t>
          </a:r>
          <a:br>
            <a:rPr lang="en-US" sz="1700" b="1" kern="1200"/>
          </a:br>
          <a:r>
            <a:rPr lang="en-US" sz="1700" kern="1200"/>
            <a:t>Singletons are kept as long as the web application is running. </a:t>
          </a:r>
          <a:r>
            <a:rPr lang="en-US" sz="1700" i="1" kern="1200"/>
            <a:t>Singleton </a:t>
          </a:r>
          <a:r>
            <a:rPr lang="en-US" sz="1700" kern="1200"/>
            <a:t>is also a ‘Pattern’ for a class of which there is only one implementation which is never disposed.</a:t>
          </a:r>
        </a:p>
      </dsp:txBody>
      <dsp:txXfrm>
        <a:off x="1350519" y="2923701"/>
        <a:ext cx="8267613" cy="116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6E3E7-172C-4BA9-A019-772882979F0C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Web API</a:t>
          </a:r>
        </a:p>
      </dsp:txBody>
      <dsp:txXfrm>
        <a:off x="26377" y="26377"/>
        <a:ext cx="6646626" cy="847812"/>
      </dsp:txXfrm>
    </dsp:sp>
    <dsp:sp modelId="{75503BB7-6363-4480-A338-1C73363A9B72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Which Models?</a:t>
          </a:r>
        </a:p>
      </dsp:txBody>
      <dsp:txXfrm>
        <a:off x="670791" y="1090682"/>
        <a:ext cx="6411969" cy="847812"/>
      </dsp:txXfrm>
    </dsp:sp>
    <dsp:sp modelId="{14E0DB8D-EE40-46C2-9218-E485955C3571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Which Controllers?</a:t>
          </a:r>
        </a:p>
      </dsp:txBody>
      <dsp:txXfrm>
        <a:off x="1305588" y="2154987"/>
        <a:ext cx="6421587" cy="847812"/>
      </dsp:txXfrm>
    </dsp:sp>
    <dsp:sp modelId="{58302FC2-CAC7-4194-8C1B-C779331F651E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Which Services?</a:t>
          </a:r>
        </a:p>
      </dsp:txBody>
      <dsp:txXfrm>
        <a:off x="1950003" y="3219292"/>
        <a:ext cx="6411969" cy="847812"/>
      </dsp:txXfrm>
    </dsp:sp>
    <dsp:sp modelId="{199800E3-DC25-4391-B25E-42C1C8C6D93D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AB08F68A-12E4-431D-B619-E701190828DB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BD3723CD-1B9C-4960-ADDD-D5E94289A222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27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93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40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540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77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389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836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482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57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78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24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9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464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20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69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117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2551-8F1D-4673-ABA7-C15316321348}" type="datetimeFigureOut">
              <a:rPr lang="en-DK" smtClean="0"/>
              <a:t>14/03/2022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75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EEEC-1036-407A-B638-FCE9AD606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HYF .NET Masterclass 2022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928D-4859-40AE-A915-F6C94E12C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3479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0DAF6-2FD3-4C7D-A564-F9E86922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Solution: Inversion of Control</a:t>
            </a:r>
            <a:endParaRPr lang="en-DK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E77E9-3EC8-D160-5E9A-876389C5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76383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92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F99-133C-436E-AEF9-CFD18FBC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Register </a:t>
            </a:r>
            <a:r>
              <a:rPr lang="en-US" i="1" dirty="0"/>
              <a:t>services</a:t>
            </a:r>
            <a:r>
              <a:rPr lang="en-US" dirty="0"/>
              <a:t> in Startup or Program</a:t>
            </a:r>
            <a:endParaRPr lang="en-DK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41FEF-6F9C-ED78-90BB-A79945FC8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40994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0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707546-72FC-4499-9FE1-449803E7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i="1" dirty="0"/>
              <a:t>services</a:t>
            </a:r>
            <a:r>
              <a:rPr lang="en-US" dirty="0"/>
              <a:t> in controller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6EC4-D8AC-4258-AD15-817C0253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Constructor injection</a:t>
            </a:r>
          </a:p>
          <a:p>
            <a:r>
              <a:rPr lang="en-US" dirty="0"/>
              <a:t>Service Locator</a:t>
            </a:r>
          </a:p>
          <a:p>
            <a:r>
              <a:rPr lang="en-US" dirty="0"/>
              <a:t>Injected Properties</a:t>
            </a:r>
          </a:p>
          <a:p>
            <a:r>
              <a:rPr lang="en-US" dirty="0"/>
              <a:t>@injected in razor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56D3B-EE4C-4F45-B294-85AC182D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46F16-6D38-4815-855A-8E5053F5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Album">
            <a:extLst>
              <a:ext uri="{FF2B5EF4-FFF2-40B4-BE49-F238E27FC236}">
                <a16:creationId xmlns:a16="http://schemas.microsoft.com/office/drawing/2014/main" id="{DF0D7E26-8B78-A98E-340D-B31E709A7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559E5-6D39-4943-8E2E-42385ED9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err="1"/>
              <a:t>Mealsharing</a:t>
            </a:r>
            <a:r>
              <a:rPr lang="en-US" dirty="0"/>
              <a:t> App</a:t>
            </a:r>
            <a:endParaRPr lang="en-DK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7B53E4-508E-7F92-EE44-BDC063187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9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7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B4B2-5CA1-4CF1-A849-523AB10E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Codingame.com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7A96-C939-498F-A486-79D27199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866B-B7D3-4CB7-A126-3321412A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01" y="1847662"/>
            <a:ext cx="6325148" cy="4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6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647FB8-5FD4-4C0C-A5C3-79A4F871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CF941C-04F8-4A0A-9D36-D8F175BA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on Week #3 and homework</a:t>
            </a:r>
          </a:p>
          <a:p>
            <a:r>
              <a:rPr lang="en-US" dirty="0"/>
              <a:t>A quick look at Model-View-Controller in a real life web site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Service classes and Dependency Injection</a:t>
            </a:r>
          </a:p>
          <a:p>
            <a:r>
              <a:rPr lang="en-US" dirty="0" err="1"/>
              <a:t>Mealsharing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5A90-282A-4FCD-B72D-481C2441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recap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0E5-0719-456E-9376-8889F6B1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Enums – what are they and how do they work?</a:t>
            </a:r>
          </a:p>
          <a:p>
            <a:r>
              <a:rPr lang="en-US" dirty="0"/>
              <a:t>Returning list of objects – or </a:t>
            </a:r>
            <a:r>
              <a:rPr lang="en-US" dirty="0" err="1"/>
              <a:t>IEnumerables</a:t>
            </a:r>
            <a:endParaRPr lang="en-US" dirty="0"/>
          </a:p>
          <a:p>
            <a:r>
              <a:rPr lang="en-US" dirty="0"/>
              <a:t>Discussion – what would be the best approach for a converter?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94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D724-D231-4DA4-9A47-FCEE54BD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MVC CMS example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7D51-091E-40E4-942C-3D3A0B44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content types</a:t>
            </a:r>
          </a:p>
          <a:p>
            <a:r>
              <a:rPr lang="en-US" dirty="0"/>
              <a:t>Editorial interface</a:t>
            </a:r>
          </a:p>
          <a:p>
            <a:r>
              <a:rPr lang="en-US" dirty="0"/>
              <a:t>Example is Optimizely (Episerver) CMS – but Umbraco would be very similar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0698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A37C-77AD-4893-B418-BAC12C29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  <a:endParaRPr lang="en-DK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6640-71A3-B220-31EE-8E682BD1D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4580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7AF1F2-2505-4E50-AD5F-8B3CDD9D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9EE5-0298-4D95-8136-443B57FE9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19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A07D-DE65-4C85-BF30-DD1BC3DA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Inversion Of Control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5828-A642-469F-AD26-52B8D9E5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026" name="Picture 2" descr="Gang of Four: Intro to Design Patterns | by Avelon Pang | Medium">
            <a:extLst>
              <a:ext uri="{FF2B5EF4-FFF2-40B4-BE49-F238E27FC236}">
                <a16:creationId xmlns:a16="http://schemas.microsoft.com/office/drawing/2014/main" id="{34CB8627-5CE9-4C11-8B45-46CC5F6C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2243138"/>
            <a:ext cx="8541707" cy="37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Patterns: Elements of Reusable Object-Oriented Software eBook :  Erich, Gamma, Helm Richard, Johnson Ralph, Vlissides John, Grady Booch:  Amazon.in: Kindle Store">
            <a:extLst>
              <a:ext uri="{FF2B5EF4-FFF2-40B4-BE49-F238E27FC236}">
                <a16:creationId xmlns:a16="http://schemas.microsoft.com/office/drawing/2014/main" id="{21DF4BC2-AB6D-4940-8021-7635FB96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466" y="742950"/>
            <a:ext cx="3124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AF60-727A-4C44-A731-B35B0844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IoC: What is the problem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78AE-A979-41AC-ACD8-95B4440D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logic should be separated out into re-usable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 above will make a ‘hard’ dependency on that specific business logic class, </a:t>
            </a:r>
            <a:r>
              <a:rPr lang="en-US" dirty="0" err="1"/>
              <a:t>MyCarRepository</a:t>
            </a:r>
            <a:r>
              <a:rPr lang="en-US" dirty="0"/>
              <a:t>. </a:t>
            </a:r>
          </a:p>
          <a:p>
            <a:r>
              <a:rPr lang="en-US" dirty="0"/>
              <a:t>If there in the future is another </a:t>
            </a:r>
            <a:r>
              <a:rPr lang="en-US" dirty="0" err="1"/>
              <a:t>MyCarRepository</a:t>
            </a:r>
            <a:r>
              <a:rPr lang="en-US" dirty="0"/>
              <a:t> that should be used, you will also have to change it here.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E449D-AE07-48DE-AE8B-472848A0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26" y="2760662"/>
            <a:ext cx="4591550" cy="20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F230-50A5-4F50-857D-E6701254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IoC problem cont’d</a:t>
            </a:r>
            <a:endParaRPr lang="en-DK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8DDB5B-AA77-F9BC-8498-ED7BA05E3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9412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894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662</TotalTime>
  <Words>411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HYF .NET Masterclass 2022</vt:lpstr>
      <vt:lpstr>Agenda for today</vt:lpstr>
      <vt:lpstr>Homework recap</vt:lpstr>
      <vt:lpstr>Real-life MVC CMS example</vt:lpstr>
      <vt:lpstr>Interfaces</vt:lpstr>
      <vt:lpstr>Demo</vt:lpstr>
      <vt:lpstr>Design Pattern: Inversion Of Control</vt:lpstr>
      <vt:lpstr>IoC: What is the problem</vt:lpstr>
      <vt:lpstr>IoC problem cont’d</vt:lpstr>
      <vt:lpstr>Solution: Inversion of Control</vt:lpstr>
      <vt:lpstr>Register services in Startup or Program</vt:lpstr>
      <vt:lpstr>Use services in controller</vt:lpstr>
      <vt:lpstr>Demo</vt:lpstr>
      <vt:lpstr>Mealsharing App</vt:lpstr>
      <vt:lpstr>Codingame.com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HYF .NET Masterclass 2022</dc:title>
  <dc:creator>Allan Thraen</dc:creator>
  <cp:lastModifiedBy>Allan Thraen</cp:lastModifiedBy>
  <cp:revision>5</cp:revision>
  <dcterms:created xsi:type="dcterms:W3CDTF">2022-03-08T14:10:24Z</dcterms:created>
  <dcterms:modified xsi:type="dcterms:W3CDTF">2022-03-14T16:21:40Z</dcterms:modified>
</cp:coreProperties>
</file>