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8" r:id="rId5"/>
    <p:sldId id="259" r:id="rId6"/>
    <p:sldId id="260" r:id="rId7"/>
    <p:sldId id="261" r:id="rId8"/>
    <p:sldId id="257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1796-ABC0-463D-B939-9517CB1969D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E6D-3B5B-4227-B88E-72A39A9953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66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1796-ABC0-463D-B939-9517CB1969D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E6D-3B5B-4227-B88E-72A39A9953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85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1796-ABC0-463D-B939-9517CB1969D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E6D-3B5B-4227-B88E-72A39A9953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16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1796-ABC0-463D-B939-9517CB1969D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E6D-3B5B-4227-B88E-72A39A9953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2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1796-ABC0-463D-B939-9517CB1969D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E6D-3B5B-4227-B88E-72A39A9953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36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1796-ABC0-463D-B939-9517CB1969D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E6D-3B5B-4227-B88E-72A39A9953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97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1796-ABC0-463D-B939-9517CB1969D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E6D-3B5B-4227-B88E-72A39A9953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5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1796-ABC0-463D-B939-9517CB1969D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E6D-3B5B-4227-B88E-72A39A9953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91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1796-ABC0-463D-B939-9517CB1969D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E6D-3B5B-4227-B88E-72A39A9953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733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1796-ABC0-463D-B939-9517CB1969D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E6D-3B5B-4227-B88E-72A39A9953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58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1796-ABC0-463D-B939-9517CB1969D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E6D-3B5B-4227-B88E-72A39A9953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25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C1796-ABC0-463D-B939-9517CB1969D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71E6D-3B5B-4227-B88E-72A39A9953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59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225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Asynchronous programming</a:t>
            </a:r>
            <a:br>
              <a:rPr lang="en-GB" dirty="0" smtClean="0"/>
            </a:br>
            <a:r>
              <a:rPr lang="en-GB" dirty="0" smtClean="0"/>
              <a:t>&amp;</a:t>
            </a:r>
            <a:br>
              <a:rPr lang="en-GB" dirty="0" smtClean="0"/>
            </a:br>
            <a:r>
              <a:rPr lang="en-GB" dirty="0" smtClean="0"/>
              <a:t>Working with persisted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759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Things to remember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await</a:t>
            </a:r>
            <a:r>
              <a:rPr lang="en-GB" dirty="0" smtClean="0"/>
              <a:t> converts </a:t>
            </a:r>
            <a:r>
              <a:rPr lang="en-GB" b="1" dirty="0" smtClean="0"/>
              <a:t>Task&lt;T&gt;</a:t>
            </a:r>
            <a:r>
              <a:rPr lang="en-GB" dirty="0" smtClean="0"/>
              <a:t> to </a:t>
            </a:r>
            <a:r>
              <a:rPr lang="en-GB" b="1" dirty="0" smtClean="0"/>
              <a:t>&lt;T&gt;</a:t>
            </a:r>
            <a:r>
              <a:rPr lang="en-GB" dirty="0" smtClean="0"/>
              <a:t> (</a:t>
            </a:r>
            <a:r>
              <a:rPr lang="en-GB" b="1" dirty="0" smtClean="0"/>
              <a:t>Task</a:t>
            </a:r>
            <a:r>
              <a:rPr lang="en-GB" dirty="0" smtClean="0"/>
              <a:t> to </a:t>
            </a:r>
            <a:r>
              <a:rPr lang="en-GB" b="1" dirty="0" smtClean="0"/>
              <a:t>void</a:t>
            </a:r>
            <a:r>
              <a:rPr lang="en-GB" dirty="0" smtClean="0"/>
              <a:t>)</a:t>
            </a:r>
          </a:p>
          <a:p>
            <a:r>
              <a:rPr lang="en-GB" dirty="0" smtClean="0"/>
              <a:t>Using </a:t>
            </a:r>
            <a:r>
              <a:rPr lang="en-GB" b="1" dirty="0" smtClean="0"/>
              <a:t>await</a:t>
            </a:r>
            <a:r>
              <a:rPr lang="en-GB" dirty="0" smtClean="0"/>
              <a:t> means that awaited method has to change signature to </a:t>
            </a:r>
            <a:r>
              <a:rPr lang="en-GB" b="1" dirty="0" err="1" smtClean="0"/>
              <a:t>async</a:t>
            </a:r>
            <a:r>
              <a:rPr lang="en-GB" b="1" dirty="0" smtClean="0"/>
              <a:t> Task[&lt;T&gt;]</a:t>
            </a:r>
          </a:p>
          <a:p>
            <a:r>
              <a:rPr lang="en-GB" dirty="0" smtClean="0"/>
              <a:t>Never create an method </a:t>
            </a:r>
            <a:r>
              <a:rPr lang="en-GB" b="1" dirty="0" err="1" smtClean="0"/>
              <a:t>async</a:t>
            </a:r>
            <a:r>
              <a:rPr lang="en-GB" b="1" dirty="0" smtClean="0"/>
              <a:t> void</a:t>
            </a:r>
            <a:r>
              <a:rPr lang="en-GB" dirty="0" smtClean="0"/>
              <a:t> but always </a:t>
            </a:r>
            <a:r>
              <a:rPr lang="en-GB" b="1" dirty="0" err="1" smtClean="0"/>
              <a:t>async</a:t>
            </a:r>
            <a:r>
              <a:rPr lang="en-GB" b="1" dirty="0" smtClean="0"/>
              <a:t> Task[&lt;T&gt;]</a:t>
            </a:r>
          </a:p>
          <a:p>
            <a:r>
              <a:rPr lang="en-GB" dirty="0" smtClean="0"/>
              <a:t>You will get warning if you are calling </a:t>
            </a:r>
            <a:r>
              <a:rPr lang="en-GB" b="1" dirty="0" err="1" smtClean="0"/>
              <a:t>async</a:t>
            </a:r>
            <a:r>
              <a:rPr lang="en-GB" b="1" dirty="0" smtClean="0"/>
              <a:t> Task[&lt;T&gt;]</a:t>
            </a:r>
            <a:r>
              <a:rPr lang="en-GB" dirty="0" smtClean="0"/>
              <a:t> method without using </a:t>
            </a:r>
            <a:r>
              <a:rPr lang="en-GB" b="1" dirty="0" err="1" smtClean="0"/>
              <a:t>async</a:t>
            </a:r>
            <a:endParaRPr lang="en-GB" b="1" dirty="0" smtClean="0"/>
          </a:p>
          <a:p>
            <a:r>
              <a:rPr lang="en-GB" dirty="0" err="1" smtClean="0"/>
              <a:t>Async</a:t>
            </a:r>
            <a:r>
              <a:rPr lang="en-GB" dirty="0" smtClean="0"/>
              <a:t> all </a:t>
            </a:r>
            <a:r>
              <a:rPr lang="en-GB" smtClean="0"/>
              <a:t>the way (to the top)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920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NuGet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NuGet</a:t>
            </a:r>
            <a:r>
              <a:rPr lang="en-GB" dirty="0"/>
              <a:t> is the package manager for .NET. </a:t>
            </a:r>
            <a:endParaRPr lang="en-GB" b="0" dirty="0" smtClean="0">
              <a:effectLst/>
            </a:endParaRPr>
          </a:p>
          <a:p>
            <a:r>
              <a:rPr lang="en-GB" dirty="0"/>
              <a:t>The </a:t>
            </a:r>
            <a:r>
              <a:rPr lang="en-GB" dirty="0" err="1"/>
              <a:t>NuGet</a:t>
            </a:r>
            <a:r>
              <a:rPr lang="en-GB" dirty="0"/>
              <a:t> Gallery is the central package repository used by all package authors and </a:t>
            </a:r>
            <a:r>
              <a:rPr lang="en-GB" dirty="0" smtClean="0"/>
              <a:t>consumers</a:t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502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NuGet</a:t>
            </a:r>
            <a:r>
              <a:rPr lang="en-GB" dirty="0" smtClean="0"/>
              <a:t> 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12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Dapper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Tool that enables us to easily create, read, update and delete data</a:t>
            </a:r>
          </a:p>
          <a:p>
            <a:r>
              <a:rPr lang="en-GB" dirty="0" smtClean="0"/>
              <a:t>It provide us with easy way of mapping database data to objects</a:t>
            </a:r>
          </a:p>
          <a:p>
            <a:r>
              <a:rPr lang="en-GB" dirty="0" smtClean="0"/>
              <a:t>It has two main methods </a:t>
            </a:r>
            <a:r>
              <a:rPr lang="en-GB" dirty="0" err="1" smtClean="0"/>
              <a:t>QueryAsync</a:t>
            </a:r>
            <a:r>
              <a:rPr lang="en-GB" dirty="0" smtClean="0"/>
              <a:t>&lt;T&gt; (Get), </a:t>
            </a:r>
            <a:r>
              <a:rPr lang="en-GB" dirty="0" err="1" smtClean="0"/>
              <a:t>ExecuteAsync</a:t>
            </a:r>
            <a:r>
              <a:rPr lang="en-GB" dirty="0" smtClean="0"/>
              <a:t> (Insert, Update, Delete)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256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Dapper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9423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Let`s code!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Go to /week5/example.md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852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asynchronous programming?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way of executing programming code in a thread without having to wait task to finish</a:t>
            </a:r>
          </a:p>
          <a:p>
            <a:r>
              <a:rPr lang="en-GB" dirty="0" smtClean="0"/>
              <a:t>Idea of asynchronous programming is to divide our logic into </a:t>
            </a:r>
            <a:r>
              <a:rPr lang="en-GB" dirty="0" err="1" smtClean="0"/>
              <a:t>awaitable</a:t>
            </a:r>
            <a:r>
              <a:rPr lang="en-GB" dirty="0" smtClean="0"/>
              <a:t> tasks</a:t>
            </a:r>
            <a:endParaRPr lang="en-GB" dirty="0"/>
          </a:p>
          <a:p>
            <a:r>
              <a:rPr lang="en-GB" dirty="0" smtClean="0"/>
              <a:t>Benefits: better responsiveness of the app, better performance, avoiding bottlenecks</a:t>
            </a:r>
          </a:p>
        </p:txBody>
      </p:sp>
    </p:spTree>
    <p:extLst>
      <p:ext uri="{BB962C8B-B14F-4D97-AF65-F5344CB8AC3E}">
        <p14:creationId xmlns:p14="http://schemas.microsoft.com/office/powerpoint/2010/main" val="413167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6816" y="1825625"/>
            <a:ext cx="61983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7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9585" y="1825625"/>
            <a:ext cx="59328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7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1967706"/>
            <a:ext cx="74676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2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Synchronous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5075" y="1867694"/>
            <a:ext cx="71818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4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Asynchronous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2262" y="1981994"/>
            <a:ext cx="64674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1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 to </a:t>
            </a:r>
            <a:r>
              <a:rPr lang="en-GB" dirty="0" err="1" smtClean="0"/>
              <a:t>Async</a:t>
            </a:r>
            <a:r>
              <a:rPr lang="en-GB" dirty="0" smtClean="0"/>
              <a:t>, Await and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Asynchronous programming in C# can be accomplished by using Task based asynchronous patterns</a:t>
            </a:r>
          </a:p>
          <a:p>
            <a:r>
              <a:rPr lang="en-GB" dirty="0" err="1" smtClean="0"/>
              <a:t>Async</a:t>
            </a:r>
            <a:r>
              <a:rPr lang="en-GB" dirty="0" smtClean="0"/>
              <a:t>/Await enable us to see asynchronous code as synchronous (code is much cleaner and easier to read)</a:t>
            </a:r>
          </a:p>
          <a:p>
            <a:r>
              <a:rPr lang="en-GB" dirty="0" smtClean="0"/>
              <a:t>It is an </a:t>
            </a:r>
            <a:r>
              <a:rPr lang="en-GB" dirty="0"/>
              <a:t>abstraction over asynchronous </a:t>
            </a:r>
            <a:r>
              <a:rPr lang="en-GB" dirty="0" smtClean="0"/>
              <a:t>code</a:t>
            </a:r>
          </a:p>
          <a:p>
            <a:r>
              <a:rPr lang="en-GB" dirty="0" smtClean="0"/>
              <a:t>An asynchronous operation occurs in parallel and relives the calling thread of the work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494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Async</a:t>
            </a:r>
            <a:r>
              <a:rPr lang="en-GB" dirty="0"/>
              <a:t> </a:t>
            </a:r>
            <a:r>
              <a:rPr lang="en-GB" dirty="0" smtClean="0"/>
              <a:t>&amp; Await 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67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279</Words>
  <Application>Microsoft Office PowerPoint</Application>
  <PresentationFormat>Widescreen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Asynchronous programming &amp; Working with persisted data</vt:lpstr>
      <vt:lpstr>What is asynchronous programming?</vt:lpstr>
      <vt:lpstr>Example</vt:lpstr>
      <vt:lpstr>Example</vt:lpstr>
      <vt:lpstr>Example</vt:lpstr>
      <vt:lpstr>Synchronous</vt:lpstr>
      <vt:lpstr>Asynchronous</vt:lpstr>
      <vt:lpstr>Intro to Async, Await and Tasks</vt:lpstr>
      <vt:lpstr>Async &amp; Await Demo</vt:lpstr>
      <vt:lpstr>Things to remember</vt:lpstr>
      <vt:lpstr>NuGet</vt:lpstr>
      <vt:lpstr>NuGet Demo</vt:lpstr>
      <vt:lpstr>Dapper</vt:lpstr>
      <vt:lpstr>Dapper Demo</vt:lpstr>
      <vt:lpstr>Let`s code!</vt:lpstr>
    </vt:vector>
  </TitlesOfParts>
  <Company>Visma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persisted data</dc:title>
  <dc:creator>Ivan Mickey Milosavljevic</dc:creator>
  <cp:lastModifiedBy>Ivan Mickey Milosavljevic</cp:lastModifiedBy>
  <cp:revision>26</cp:revision>
  <dcterms:created xsi:type="dcterms:W3CDTF">2022-03-22T11:45:38Z</dcterms:created>
  <dcterms:modified xsi:type="dcterms:W3CDTF">2022-03-22T17:30:33Z</dcterms:modified>
</cp:coreProperties>
</file>