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74" d="100"/>
          <a:sy n="74" d="100"/>
        </p:scale>
        <p:origin x="18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</a:p>
          <a:p>
            <a:r>
              <a:rPr lang="en-US" dirty="0"/>
              <a:t>Initiation of action: Launching the search</a:t>
            </a:r>
          </a:p>
          <a:p>
            <a:r>
              <a:rPr lang="en-US" dirty="0"/>
              <a:t>Review of results: Reading messages and outcome</a:t>
            </a:r>
          </a:p>
          <a:p>
            <a:r>
              <a:rPr lang="en-US" dirty="0"/>
              <a:t>Refinement: Formulating the next step</a:t>
            </a:r>
          </a:p>
          <a:p>
            <a:r>
              <a:rPr lang="en-US" dirty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(64bit)</a:t>
            </a:r>
          </a:p>
          <a:p>
            <a:r>
              <a:rPr lang="en-US" altLang="zh-CN" dirty="0"/>
              <a:t>Flask</a:t>
            </a:r>
          </a:p>
          <a:p>
            <a:r>
              <a:rPr lang="en-US" altLang="zh-CN" dirty="0"/>
              <a:t>PyQt5 (</a:t>
            </a:r>
            <a:r>
              <a:rPr lang="en-US" altLang="zh-CN" dirty="0">
                <a:solidFill>
                  <a:srgbClr val="FF0000"/>
                </a:solidFill>
              </a:rPr>
              <a:t>v5.11.3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 err="1"/>
              <a:t>scipy</a:t>
            </a:r>
            <a:endParaRPr lang="en-US" altLang="zh-CN" dirty="0"/>
          </a:p>
          <a:p>
            <a:r>
              <a:rPr lang="en-US" altLang="zh-CN" dirty="0" err="1"/>
              <a:t>imageio</a:t>
            </a:r>
            <a:endParaRPr lang="en-US" altLang="zh-CN" dirty="0"/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matplotlib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sklearn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</a:p>
          <a:p>
            <a:r>
              <a:rPr lang="en-US" altLang="zh-CN" dirty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(for example) 0.0.0.1:5000 to get the UI. Now upload any file and see 9 similar images. You can change the value of K from 9 to any values, but don’t forget to update the html file accordingly for displaying.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repeated until users’ needs are met</a:t>
            </a:r>
          </a:p>
          <a:p>
            <a:r>
              <a:rPr lang="en-US" dirty="0"/>
              <a:t>If users’ are unsatisfied with the results, they should be able to have additional options and change their queries easily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76" y="4070919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an image search system (interface) according to the Five-Stage Framework</a:t>
            </a:r>
          </a:p>
          <a:p>
            <a:r>
              <a:rPr lang="en-US" dirty="0"/>
              <a:t>The searching interface has the following features:</a:t>
            </a:r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Allow changing search parameters (e.g. select certain category/tag) 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(in English):</a:t>
            </a:r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</a:p>
          <a:p>
            <a:pPr lvl="1"/>
            <a:r>
              <a:rPr lang="en-US" dirty="0"/>
              <a:t>Show your designs for five stages and give a brief description for features that you implement.</a:t>
            </a:r>
          </a:p>
          <a:p>
            <a:r>
              <a:rPr lang="en-US" dirty="0"/>
              <a:t>Submit your work (code and report)</a:t>
            </a:r>
          </a:p>
          <a:p>
            <a:pPr lvl="1"/>
            <a:r>
              <a:rPr lang="en-US" altLang="zh-CN" dirty="0"/>
              <a:t>Prepare a readme file to illustrate how to run your program</a:t>
            </a:r>
          </a:p>
          <a:p>
            <a:pPr lvl="1"/>
            <a:r>
              <a:rPr lang="en-US" altLang="zh-CN" dirty="0"/>
              <a:t>Compress the codes and the report into a zip file: ID_name_lab2.zip</a:t>
            </a:r>
          </a:p>
          <a:p>
            <a:pPr lvl="1"/>
            <a:r>
              <a:rPr lang="en-US" altLang="zh-CN" dirty="0"/>
              <a:t>Submitted to canvas.tongji.edu.cn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</a:t>
            </a:r>
          </a:p>
          <a:p>
            <a:r>
              <a:rPr lang="en-US" dirty="0"/>
              <a:t>Implicit actions are initiated by changes to a parameter and update results immediately</a:t>
            </a:r>
          </a:p>
          <a:p>
            <a:r>
              <a:rPr lang="en-US" dirty="0"/>
              <a:t>Guide users to successful or past queries with auto-complete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/>
              <a:t>Keep search terms and constrains visible</a:t>
            </a:r>
          </a:p>
          <a:p>
            <a:r>
              <a:rPr lang="en-US" dirty="0"/>
              <a:t>Provide an overview of results (e.g. total number)</a:t>
            </a:r>
          </a:p>
          <a:p>
            <a:r>
              <a:rPr lang="en-US" dirty="0"/>
              <a:t>Categorize results using metadata (by attribute value, topics, etc.)</a:t>
            </a:r>
          </a:p>
          <a:p>
            <a:r>
              <a:rPr lang="en-US" dirty="0"/>
              <a:t>Provide descriptive previews of each result item</a:t>
            </a:r>
          </a:p>
          <a:p>
            <a:r>
              <a:rPr lang="en-US" dirty="0"/>
              <a:t>Highlight search terms in results</a:t>
            </a:r>
          </a:p>
          <a:p>
            <a:r>
              <a:rPr lang="en-US" dirty="0"/>
              <a:t>Allow examination of selected items</a:t>
            </a:r>
          </a:p>
          <a:p>
            <a:r>
              <a:rPr lang="en-US" dirty="0"/>
              <a:t>Provide visualizations when appropriate (e.g. maps or timelines)</a:t>
            </a:r>
          </a:p>
          <a:p>
            <a:r>
              <a:rPr lang="en-US" dirty="0"/>
              <a:t>Allow adjustment of the size of the result set and which fields are displayed</a:t>
            </a:r>
          </a:p>
          <a:p>
            <a:r>
              <a:rPr lang="en-US" dirty="0"/>
              <a:t>Allow change of sequencing (alphabetical, chronological, relevance ranked,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</a:p>
          <a:p>
            <a:r>
              <a:rPr lang="en-US" dirty="0"/>
              <a:t>Make changing of search parameters convenient</a:t>
            </a:r>
          </a:p>
          <a:p>
            <a:r>
              <a:rPr lang="en-US" dirty="0"/>
              <a:t>Provide related searches</a:t>
            </a:r>
          </a:p>
          <a:p>
            <a:r>
              <a:rPr lang="en-US" dirty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Imbed actions in results when possible</a:t>
            </a:r>
          </a:p>
          <a:p>
            <a:r>
              <a:rPr lang="en-US" dirty="0"/>
              <a:t>Allow queries, setting, and results to be saved, annotated, and sent to other applications</a:t>
            </a:r>
          </a:p>
          <a:p>
            <a:r>
              <a:rPr lang="en-US" dirty="0"/>
              <a:t>Explore collecting explicit feedback (ratings, reviews, like,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4342</TotalTime>
  <Words>1020</Words>
  <Application>Microsoft Office PowerPoint</Application>
  <PresentationFormat>全屏显示(4:3)</PresentationFormat>
  <Paragraphs>205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主题1</vt:lpstr>
      <vt:lpstr>Lab 2: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朱 明志</cp:lastModifiedBy>
  <cp:revision>296</cp:revision>
  <dcterms:created xsi:type="dcterms:W3CDTF">2017-05-05T23:49:17Z</dcterms:created>
  <dcterms:modified xsi:type="dcterms:W3CDTF">2021-05-29T07:46:13Z</dcterms:modified>
</cp:coreProperties>
</file>