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58" r:id="rId4"/>
    <p:sldId id="278" r:id="rId5"/>
    <p:sldId id="309" r:id="rId6"/>
    <p:sldId id="310" r:id="rId7"/>
    <p:sldId id="279" r:id="rId8"/>
    <p:sldId id="259" r:id="rId9"/>
    <p:sldId id="282" r:id="rId10"/>
    <p:sldId id="302" r:id="rId11"/>
    <p:sldId id="315" r:id="rId12"/>
    <p:sldId id="316" r:id="rId13"/>
    <p:sldId id="260" r:id="rId14"/>
    <p:sldId id="311" r:id="rId15"/>
    <p:sldId id="317" r:id="rId16"/>
    <p:sldId id="312" r:id="rId17"/>
    <p:sldId id="318" r:id="rId18"/>
    <p:sldId id="319" r:id="rId19"/>
    <p:sldId id="320" r:id="rId20"/>
    <p:sldId id="321" r:id="rId21"/>
    <p:sldId id="322" r:id="rId22"/>
    <p:sldId id="323" r:id="rId23"/>
    <p:sldId id="324" r:id="rId24"/>
    <p:sldId id="325" r:id="rId25"/>
    <p:sldId id="261" r:id="rId26"/>
    <p:sldId id="307" r:id="rId27"/>
    <p:sldId id="313" r:id="rId28"/>
    <p:sldId id="314" r:id="rId29"/>
    <p:sldId id="274" r:id="rId30"/>
  </p:sldIdLst>
  <p:sldSz cx="12192000" cy="6858000"/>
  <p:notesSz cx="6858000" cy="9144000"/>
  <p:custDataLst>
    <p:tags r:id="rId3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6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4885"/>
    <a:srgbClr val="20B3A1"/>
    <a:srgbClr val="D642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1C781A-BD8D-BF87-E603-6D86F6583297}" v="80" dt="2021-06-20T13:20:19.451"/>
    <p1510:client id="{1D4EB463-915E-AE5B-260C-DA59A2D6E7B2}" v="309" dt="2021-06-20T13:02:48.113"/>
    <p1510:client id="{44A07398-1CF4-B54E-830E-042172362426}" v="1338" dt="2021-06-20T13:38:25.494"/>
    <p1510:client id="{481A6B28-3868-23B5-FC7B-A8A15E2FDBE6}" v="19" dt="2021-06-20T13:40:18.822"/>
    <p1510:client id="{8A8DBC84-1644-4D30-B2F9-CD352A94DC15}" v="10" dt="2021-06-20T07:58:40.260"/>
    <p1510:client id="{B21DD69E-10FF-9FF4-83ED-19C6A91C7CF5}" v="355" dt="2021-06-20T12:56:55.521"/>
    <p1510:client id="{B8811DF5-16FE-8C3E-A1B4-969EE61E39A1}" v="590" dt="2021-06-20T09:55:11.658"/>
    <p1510:client id="{FAA31FC8-7B4D-4E57-5194-4D63FE814744}" v="78" dt="2021-06-20T11:29:33.438"/>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39" autoAdjust="0"/>
    <p:restoredTop sz="96314" autoAdjust="0"/>
  </p:normalViewPr>
  <p:slideViewPr>
    <p:cSldViewPr snapToGrid="0">
      <p:cViewPr varScale="1">
        <p:scale>
          <a:sx n="78" d="100"/>
          <a:sy n="78" d="100"/>
        </p:scale>
        <p:origin x="108" y="57"/>
      </p:cViewPr>
      <p:guideLst>
        <p:guide orient="horz" pos="1162"/>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来宾用户" userId="S::urn:spo:anon#14a58f67b9545368d49460ed3b93461a2222278f9d6633544e7da5bb44072409::" providerId="AD" clId="Web-{B21DD69E-10FF-9FF4-83ED-19C6A91C7CF5}"/>
    <pc:docChg chg="addSld delSld modSld sldOrd">
      <pc:chgData name="来宾用户" userId="S::urn:spo:anon#14a58f67b9545368d49460ed3b93461a2222278f9d6633544e7da5bb44072409::" providerId="AD" clId="Web-{B21DD69E-10FF-9FF4-83ED-19C6A91C7CF5}" dt="2021-06-20T12:56:55.521" v="207" actId="20577"/>
      <pc:docMkLst>
        <pc:docMk/>
      </pc:docMkLst>
      <pc:sldChg chg="modSp">
        <pc:chgData name="来宾用户" userId="S::urn:spo:anon#14a58f67b9545368d49460ed3b93461a2222278f9d6633544e7da5bb44072409::" providerId="AD" clId="Web-{B21DD69E-10FF-9FF4-83ED-19C6A91C7CF5}" dt="2021-06-20T11:15:03.914" v="62" actId="20577"/>
        <pc:sldMkLst>
          <pc:docMk/>
          <pc:sldMk cId="2577315452" sldId="260"/>
        </pc:sldMkLst>
        <pc:spChg chg="mod">
          <ac:chgData name="来宾用户" userId="S::urn:spo:anon#14a58f67b9545368d49460ed3b93461a2222278f9d6633544e7da5bb44072409::" providerId="AD" clId="Web-{B21DD69E-10FF-9FF4-83ED-19C6A91C7CF5}" dt="2021-06-20T11:15:03.914" v="62" actId="20577"/>
          <ac:spMkLst>
            <pc:docMk/>
            <pc:sldMk cId="2577315452" sldId="260"/>
            <ac:spMk id="8" creationId="{00000000-0000-0000-0000-000000000000}"/>
          </ac:spMkLst>
        </pc:spChg>
      </pc:sldChg>
      <pc:sldChg chg="addSp delSp modSp ord addAnim delAnim">
        <pc:chgData name="来宾用户" userId="S::urn:spo:anon#14a58f67b9545368d49460ed3b93461a2222278f9d6633544e7da5bb44072409::" providerId="AD" clId="Web-{B21DD69E-10FF-9FF4-83ED-19C6A91C7CF5}" dt="2021-06-20T12:56:55.521" v="207" actId="20577"/>
        <pc:sldMkLst>
          <pc:docMk/>
          <pc:sldMk cId="4149831817" sldId="279"/>
        </pc:sldMkLst>
        <pc:spChg chg="add mod">
          <ac:chgData name="来宾用户" userId="S::urn:spo:anon#14a58f67b9545368d49460ed3b93461a2222278f9d6633544e7da5bb44072409::" providerId="AD" clId="Web-{B21DD69E-10FF-9FF4-83ED-19C6A91C7CF5}" dt="2021-06-20T12:56:55.521" v="207" actId="20577"/>
          <ac:spMkLst>
            <pc:docMk/>
            <pc:sldMk cId="4149831817" sldId="279"/>
            <ac:spMk id="2" creationId="{1A4348C5-67F8-401D-9C17-171268781B9C}"/>
          </ac:spMkLst>
        </pc:spChg>
        <pc:spChg chg="mod">
          <ac:chgData name="来宾用户" userId="S::urn:spo:anon#14a58f67b9545368d49460ed3b93461a2222278f9d6633544e7da5bb44072409::" providerId="AD" clId="Web-{B21DD69E-10FF-9FF4-83ED-19C6A91C7CF5}" dt="2021-06-20T12:55:30.332" v="188" actId="20577"/>
          <ac:spMkLst>
            <pc:docMk/>
            <pc:sldMk cId="4149831817" sldId="279"/>
            <ac:spMk id="4" creationId="{00000000-0000-0000-0000-000000000000}"/>
          </ac:spMkLst>
        </pc:spChg>
        <pc:spChg chg="del">
          <ac:chgData name="来宾用户" userId="S::urn:spo:anon#14a58f67b9545368d49460ed3b93461a2222278f9d6633544e7da5bb44072409::" providerId="AD" clId="Web-{B21DD69E-10FF-9FF4-83ED-19C6A91C7CF5}" dt="2021-06-20T12:13:02.837" v="168"/>
          <ac:spMkLst>
            <pc:docMk/>
            <pc:sldMk cId="4149831817" sldId="279"/>
            <ac:spMk id="8" creationId="{C34A2E55-A479-4765-9C6B-F94227FC41AA}"/>
          </ac:spMkLst>
        </pc:spChg>
        <pc:spChg chg="mod">
          <ac:chgData name="来宾用户" userId="S::urn:spo:anon#14a58f67b9545368d49460ed3b93461a2222278f9d6633544e7da5bb44072409::" providerId="AD" clId="Web-{B21DD69E-10FF-9FF4-83ED-19C6A91C7CF5}" dt="2021-06-20T12:06:51.051" v="163" actId="1076"/>
          <ac:spMkLst>
            <pc:docMk/>
            <pc:sldMk cId="4149831817" sldId="279"/>
            <ac:spMk id="9" creationId="{E35A44E2-0362-444B-AAE6-3BBF1DAE031E}"/>
          </ac:spMkLst>
        </pc:spChg>
        <pc:picChg chg="add del mod">
          <ac:chgData name="来宾用户" userId="S::urn:spo:anon#14a58f67b9545368d49460ed3b93461a2222278f9d6633544e7da5bb44072409::" providerId="AD" clId="Web-{B21DD69E-10FF-9FF4-83ED-19C6A91C7CF5}" dt="2021-06-20T12:06:14.268" v="157"/>
          <ac:picMkLst>
            <pc:docMk/>
            <pc:sldMk cId="4149831817" sldId="279"/>
            <ac:picMk id="2" creationId="{4444D260-A89F-45A0-9C56-95E03B28D346}"/>
          </ac:picMkLst>
        </pc:picChg>
        <pc:picChg chg="del">
          <ac:chgData name="来宾用户" userId="S::urn:spo:anon#14a58f67b9545368d49460ed3b93461a2222278f9d6633544e7da5bb44072409::" providerId="AD" clId="Web-{B21DD69E-10FF-9FF4-83ED-19C6A91C7CF5}" dt="2021-06-20T12:13:00.337" v="167"/>
          <ac:picMkLst>
            <pc:docMk/>
            <pc:sldMk cId="4149831817" sldId="279"/>
            <ac:picMk id="3" creationId="{7D0C8A14-5F91-47D6-9210-1F492BDEA36A}"/>
          </ac:picMkLst>
        </pc:picChg>
        <pc:picChg chg="add mod">
          <ac:chgData name="来宾用户" userId="S::urn:spo:anon#14a58f67b9545368d49460ed3b93461a2222278f9d6633544e7da5bb44072409::" providerId="AD" clId="Web-{B21DD69E-10FF-9FF4-83ED-19C6A91C7CF5}" dt="2021-06-20T12:12:49.305" v="166" actId="1076"/>
          <ac:picMkLst>
            <pc:docMk/>
            <pc:sldMk cId="4149831817" sldId="279"/>
            <ac:picMk id="7" creationId="{564162F7-2EB4-4580-9E90-034DBAEA4A59}"/>
          </ac:picMkLst>
        </pc:picChg>
        <pc:picChg chg="del">
          <ac:chgData name="来宾用户" userId="S::urn:spo:anon#14a58f67b9545368d49460ed3b93461a2222278f9d6633544e7da5bb44072409::" providerId="AD" clId="Web-{B21DD69E-10FF-9FF4-83ED-19C6A91C7CF5}" dt="2021-06-20T11:22:14.922" v="121"/>
          <ac:picMkLst>
            <pc:docMk/>
            <pc:sldMk cId="4149831817" sldId="279"/>
            <ac:picMk id="10" creationId="{25A75B23-92CB-48C1-B692-E05C81297220}"/>
          </ac:picMkLst>
        </pc:picChg>
        <pc:picChg chg="add mod modCrop">
          <ac:chgData name="来宾用户" userId="S::urn:spo:anon#14a58f67b9545368d49460ed3b93461a2222278f9d6633544e7da5bb44072409::" providerId="AD" clId="Web-{B21DD69E-10FF-9FF4-83ED-19C6A91C7CF5}" dt="2021-06-20T12:56:15.520" v="191" actId="1076"/>
          <ac:picMkLst>
            <pc:docMk/>
            <pc:sldMk cId="4149831817" sldId="279"/>
            <ac:picMk id="10" creationId="{3150ADD2-9CE0-46BA-A8D2-283A4ED4B56D}"/>
          </ac:picMkLst>
        </pc:picChg>
        <pc:picChg chg="del mod">
          <ac:chgData name="来宾用户" userId="S::urn:spo:anon#14a58f67b9545368d49460ed3b93461a2222278f9d6633544e7da5bb44072409::" providerId="AD" clId="Web-{B21DD69E-10FF-9FF4-83ED-19C6A91C7CF5}" dt="2021-06-20T12:05:43.657" v="145"/>
          <ac:picMkLst>
            <pc:docMk/>
            <pc:sldMk cId="4149831817" sldId="279"/>
            <ac:picMk id="12" creationId="{C675E471-DA0E-416F-A7B2-DF00CAC9EE17}"/>
          </ac:picMkLst>
        </pc:picChg>
      </pc:sldChg>
      <pc:sldChg chg="del">
        <pc:chgData name="来宾用户" userId="S::urn:spo:anon#14a58f67b9545368d49460ed3b93461a2222278f9d6633544e7da5bb44072409::" providerId="AD" clId="Web-{B21DD69E-10FF-9FF4-83ED-19C6A91C7CF5}" dt="2021-06-20T11:13:26.237" v="45"/>
        <pc:sldMkLst>
          <pc:docMk/>
          <pc:sldMk cId="2873420577" sldId="280"/>
        </pc:sldMkLst>
      </pc:sldChg>
      <pc:sldChg chg="modSp">
        <pc:chgData name="来宾用户" userId="S::urn:spo:anon#14a58f67b9545368d49460ed3b93461a2222278f9d6633544e7da5bb44072409::" providerId="AD" clId="Web-{B21DD69E-10FF-9FF4-83ED-19C6A91C7CF5}" dt="2021-06-20T11:13:20.206" v="44" actId="20577"/>
        <pc:sldMkLst>
          <pc:docMk/>
          <pc:sldMk cId="580249534" sldId="282"/>
        </pc:sldMkLst>
        <pc:spChg chg="mod">
          <ac:chgData name="来宾用户" userId="S::urn:spo:anon#14a58f67b9545368d49460ed3b93461a2222278f9d6633544e7da5bb44072409::" providerId="AD" clId="Web-{B21DD69E-10FF-9FF4-83ED-19C6A91C7CF5}" dt="2021-06-20T11:13:20.206" v="44" actId="20577"/>
          <ac:spMkLst>
            <pc:docMk/>
            <pc:sldMk cId="580249534" sldId="282"/>
            <ac:spMk id="5" creationId="{00000000-0000-0000-0000-000000000000}"/>
          </ac:spMkLst>
        </pc:spChg>
        <pc:picChg chg="mod">
          <ac:chgData name="来宾用户" userId="S::urn:spo:anon#14a58f67b9545368d49460ed3b93461a2222278f9d6633544e7da5bb44072409::" providerId="AD" clId="Web-{B21DD69E-10FF-9FF4-83ED-19C6A91C7CF5}" dt="2021-06-20T11:10:50.369" v="11" actId="1076"/>
          <ac:picMkLst>
            <pc:docMk/>
            <pc:sldMk cId="580249534" sldId="282"/>
            <ac:picMk id="2" creationId="{E9B584BA-9EFC-4FCD-819C-4933B2287CF8}"/>
          </ac:picMkLst>
        </pc:picChg>
        <pc:picChg chg="mod">
          <ac:chgData name="来宾用户" userId="S::urn:spo:anon#14a58f67b9545368d49460ed3b93461a2222278f9d6633544e7da5bb44072409::" providerId="AD" clId="Web-{B21DD69E-10FF-9FF4-83ED-19C6A91C7CF5}" dt="2021-06-20T11:10:54.260" v="12" actId="1076"/>
          <ac:picMkLst>
            <pc:docMk/>
            <pc:sldMk cId="580249534" sldId="282"/>
            <ac:picMk id="17" creationId="{16299786-6493-41D5-A37D-E4FD7DD272C1}"/>
          </ac:picMkLst>
        </pc:picChg>
      </pc:sldChg>
      <pc:sldChg chg="del">
        <pc:chgData name="来宾用户" userId="S::urn:spo:anon#14a58f67b9545368d49460ed3b93461a2222278f9d6633544e7da5bb44072409::" providerId="AD" clId="Web-{B21DD69E-10FF-9FF4-83ED-19C6A91C7CF5}" dt="2021-06-20T11:11:04.980" v="14"/>
        <pc:sldMkLst>
          <pc:docMk/>
          <pc:sldMk cId="917808711" sldId="283"/>
        </pc:sldMkLst>
      </pc:sldChg>
      <pc:sldChg chg="add del">
        <pc:chgData name="来宾用户" userId="S::urn:spo:anon#14a58f67b9545368d49460ed3b93461a2222278f9d6633544e7da5bb44072409::" providerId="AD" clId="Web-{B21DD69E-10FF-9FF4-83ED-19C6A91C7CF5}" dt="2021-06-20T11:13:52.145" v="47"/>
        <pc:sldMkLst>
          <pc:docMk/>
          <pc:sldMk cId="1913613994" sldId="301"/>
        </pc:sldMkLst>
      </pc:sldChg>
      <pc:sldChg chg="del">
        <pc:chgData name="来宾用户" userId="S::urn:spo:anon#14a58f67b9545368d49460ed3b93461a2222278f9d6633544e7da5bb44072409::" providerId="AD" clId="Web-{B21DD69E-10FF-9FF4-83ED-19C6A91C7CF5}" dt="2021-06-20T11:11:07.886" v="15"/>
        <pc:sldMkLst>
          <pc:docMk/>
          <pc:sldMk cId="0" sldId="304"/>
        </pc:sldMkLst>
      </pc:sldChg>
      <pc:sldChg chg="del">
        <pc:chgData name="来宾用户" userId="S::urn:spo:anon#14a58f67b9545368d49460ed3b93461a2222278f9d6633544e7da5bb44072409::" providerId="AD" clId="Web-{B21DD69E-10FF-9FF4-83ED-19C6A91C7CF5}" dt="2021-06-20T11:11:01.229" v="13"/>
        <pc:sldMkLst>
          <pc:docMk/>
          <pc:sldMk cId="223904503" sldId="305"/>
        </pc:sldMkLst>
      </pc:sldChg>
      <pc:sldChg chg="modSp">
        <pc:chgData name="来宾用户" userId="S::urn:spo:anon#14a58f67b9545368d49460ed3b93461a2222278f9d6633544e7da5bb44072409::" providerId="AD" clId="Web-{B21DD69E-10FF-9FF4-83ED-19C6A91C7CF5}" dt="2021-06-20T11:20:44.980" v="118" actId="20577"/>
        <pc:sldMkLst>
          <pc:docMk/>
          <pc:sldMk cId="1414584788" sldId="307"/>
        </pc:sldMkLst>
        <pc:spChg chg="mod">
          <ac:chgData name="来宾用户" userId="S::urn:spo:anon#14a58f67b9545368d49460ed3b93461a2222278f9d6633544e7da5bb44072409::" providerId="AD" clId="Web-{B21DD69E-10FF-9FF4-83ED-19C6A91C7CF5}" dt="2021-06-20T11:18:56.990" v="78" actId="20577"/>
          <ac:spMkLst>
            <pc:docMk/>
            <pc:sldMk cId="1414584788" sldId="307"/>
            <ac:spMk id="4" creationId="{00000000-0000-0000-0000-000000000000}"/>
          </ac:spMkLst>
        </pc:spChg>
        <pc:spChg chg="mod">
          <ac:chgData name="来宾用户" userId="S::urn:spo:anon#14a58f67b9545368d49460ed3b93461a2222278f9d6633544e7da5bb44072409::" providerId="AD" clId="Web-{B21DD69E-10FF-9FF4-83ED-19C6A91C7CF5}" dt="2021-06-20T11:20:44.980" v="118" actId="20577"/>
          <ac:spMkLst>
            <pc:docMk/>
            <pc:sldMk cId="1414584788" sldId="307"/>
            <ac:spMk id="5" creationId="{00000000-0000-0000-0000-000000000000}"/>
          </ac:spMkLst>
        </pc:spChg>
      </pc:sldChg>
      <pc:sldChg chg="modSp">
        <pc:chgData name="来宾用户" userId="S::urn:spo:anon#14a58f67b9545368d49460ed3b93461a2222278f9d6633544e7da5bb44072409::" providerId="AD" clId="Web-{B21DD69E-10FF-9FF4-83ED-19C6A91C7CF5}" dt="2021-06-20T11:22:51.658" v="130" actId="20577"/>
        <pc:sldMkLst>
          <pc:docMk/>
          <pc:sldMk cId="4013299210" sldId="308"/>
        </pc:sldMkLst>
        <pc:spChg chg="mod">
          <ac:chgData name="来宾用户" userId="S::urn:spo:anon#14a58f67b9545368d49460ed3b93461a2222278f9d6633544e7da5bb44072409::" providerId="AD" clId="Web-{B21DD69E-10FF-9FF4-83ED-19C6A91C7CF5}" dt="2021-06-20T11:22:51.658" v="130" actId="20577"/>
          <ac:spMkLst>
            <pc:docMk/>
            <pc:sldMk cId="4013299210" sldId="308"/>
            <ac:spMk id="3" creationId="{E3E2A41A-268C-4247-B5DB-CFE006DDD462}"/>
          </ac:spMkLst>
        </pc:spChg>
      </pc:sldChg>
      <pc:sldChg chg="modSp">
        <pc:chgData name="来宾用户" userId="S::urn:spo:anon#14a58f67b9545368d49460ed3b93461a2222278f9d6633544e7da5bb44072409::" providerId="AD" clId="Web-{B21DD69E-10FF-9FF4-83ED-19C6A91C7CF5}" dt="2021-06-20T11:11:38.700" v="39" actId="20577"/>
        <pc:sldMkLst>
          <pc:docMk/>
          <pc:sldMk cId="2415507941" sldId="310"/>
        </pc:sldMkLst>
        <pc:spChg chg="mod">
          <ac:chgData name="来宾用户" userId="S::urn:spo:anon#14a58f67b9545368d49460ed3b93461a2222278f9d6633544e7da5bb44072409::" providerId="AD" clId="Web-{B21DD69E-10FF-9FF4-83ED-19C6A91C7CF5}" dt="2021-06-20T10:42:33.307" v="10" actId="20577"/>
          <ac:spMkLst>
            <pc:docMk/>
            <pc:sldMk cId="2415507941" sldId="310"/>
            <ac:spMk id="2" creationId="{BA821F41-39F1-4E8C-AA86-E64229A41523}"/>
          </ac:spMkLst>
        </pc:spChg>
        <pc:spChg chg="mod">
          <ac:chgData name="来宾用户" userId="S::urn:spo:anon#14a58f67b9545368d49460ed3b93461a2222278f9d6633544e7da5bb44072409::" providerId="AD" clId="Web-{B21DD69E-10FF-9FF4-83ED-19C6A91C7CF5}" dt="2021-06-20T11:11:20.637" v="21" actId="20577"/>
          <ac:spMkLst>
            <pc:docMk/>
            <pc:sldMk cId="2415507941" sldId="310"/>
            <ac:spMk id="4" creationId="{00000000-0000-0000-0000-000000000000}"/>
          </ac:spMkLst>
        </pc:spChg>
        <pc:spChg chg="mod">
          <ac:chgData name="来宾用户" userId="S::urn:spo:anon#14a58f67b9545368d49460ed3b93461a2222278f9d6633544e7da5bb44072409::" providerId="AD" clId="Web-{B21DD69E-10FF-9FF4-83ED-19C6A91C7CF5}" dt="2021-06-20T11:11:38.700" v="39" actId="20577"/>
          <ac:spMkLst>
            <pc:docMk/>
            <pc:sldMk cId="2415507941" sldId="310"/>
            <ac:spMk id="5" creationId="{00000000-0000-0000-0000-000000000000}"/>
          </ac:spMkLst>
        </pc:spChg>
      </pc:sldChg>
      <pc:sldChg chg="delSp modSp">
        <pc:chgData name="来宾用户" userId="S::urn:spo:anon#14a58f67b9545368d49460ed3b93461a2222278f9d6633544e7da5bb44072409::" providerId="AD" clId="Web-{B21DD69E-10FF-9FF4-83ED-19C6A91C7CF5}" dt="2021-06-20T11:58:31.306" v="144" actId="20577"/>
        <pc:sldMkLst>
          <pc:docMk/>
          <pc:sldMk cId="3442874522" sldId="312"/>
        </pc:sldMkLst>
        <pc:spChg chg="mod">
          <ac:chgData name="来宾用户" userId="S::urn:spo:anon#14a58f67b9545368d49460ed3b93461a2222278f9d6633544e7da5bb44072409::" providerId="AD" clId="Web-{B21DD69E-10FF-9FF4-83ED-19C6A91C7CF5}" dt="2021-06-20T11:20:10.415" v="86" actId="20577"/>
          <ac:spMkLst>
            <pc:docMk/>
            <pc:sldMk cId="3442874522" sldId="312"/>
            <ac:spMk id="4" creationId="{00000000-0000-0000-0000-000000000000}"/>
          </ac:spMkLst>
        </pc:spChg>
        <pc:spChg chg="mod">
          <ac:chgData name="来宾用户" userId="S::urn:spo:anon#14a58f67b9545368d49460ed3b93461a2222278f9d6633544e7da5bb44072409::" providerId="AD" clId="Web-{B21DD69E-10FF-9FF4-83ED-19C6A91C7CF5}" dt="2021-06-20T11:20:32.010" v="98" actId="20577"/>
          <ac:spMkLst>
            <pc:docMk/>
            <pc:sldMk cId="3442874522" sldId="312"/>
            <ac:spMk id="5" creationId="{00000000-0000-0000-0000-000000000000}"/>
          </ac:spMkLst>
        </pc:spChg>
        <pc:spChg chg="mod">
          <ac:chgData name="来宾用户" userId="S::urn:spo:anon#14a58f67b9545368d49460ed3b93461a2222278f9d6633544e7da5bb44072409::" providerId="AD" clId="Web-{B21DD69E-10FF-9FF4-83ED-19C6A91C7CF5}" dt="2021-06-20T11:58:31.306" v="144" actId="20577"/>
          <ac:spMkLst>
            <pc:docMk/>
            <pc:sldMk cId="3442874522" sldId="312"/>
            <ac:spMk id="12" creationId="{EDD62E86-F7BC-D24C-96B9-D01DB78B498B}"/>
          </ac:spMkLst>
        </pc:spChg>
        <pc:picChg chg="del">
          <ac:chgData name="来宾用户" userId="S::urn:spo:anon#14a58f67b9545368d49460ed3b93461a2222278f9d6633544e7da5bb44072409::" providerId="AD" clId="Web-{B21DD69E-10FF-9FF4-83ED-19C6A91C7CF5}" dt="2021-06-20T11:21:11.762" v="119"/>
          <ac:picMkLst>
            <pc:docMk/>
            <pc:sldMk cId="3442874522" sldId="312"/>
            <ac:picMk id="3" creationId="{7335B31F-12D2-2C45-857E-A25C1E9D50C9}"/>
          </ac:picMkLst>
        </pc:picChg>
      </pc:sldChg>
    </pc:docChg>
  </pc:docChgLst>
  <pc:docChgLst>
    <pc:chgData name="来宾用户" userId="S::urn:spo:anon#14a58f67b9545368d49460ed3b93461a2222278f9d6633544e7da5bb44072409::" providerId="AD" clId="Web-{481A6B28-3868-23B5-FC7B-A8A15E2FDBE6}"/>
    <pc:docChg chg="modSld">
      <pc:chgData name="来宾用户" userId="S::urn:spo:anon#14a58f67b9545368d49460ed3b93461a2222278f9d6633544e7da5bb44072409::" providerId="AD" clId="Web-{481A6B28-3868-23B5-FC7B-A8A15E2FDBE6}" dt="2021-06-20T13:40:15.713" v="13" actId="20577"/>
      <pc:docMkLst>
        <pc:docMk/>
      </pc:docMkLst>
      <pc:sldChg chg="addSp modSp">
        <pc:chgData name="来宾用户" userId="S::urn:spo:anon#14a58f67b9545368d49460ed3b93461a2222278f9d6633544e7da5bb44072409::" providerId="AD" clId="Web-{481A6B28-3868-23B5-FC7B-A8A15E2FDBE6}" dt="2021-06-20T13:40:15.713" v="13" actId="20577"/>
        <pc:sldMkLst>
          <pc:docMk/>
          <pc:sldMk cId="2372014344" sldId="316"/>
        </pc:sldMkLst>
        <pc:spChg chg="mod">
          <ac:chgData name="来宾用户" userId="S::urn:spo:anon#14a58f67b9545368d49460ed3b93461a2222278f9d6633544e7da5bb44072409::" providerId="AD" clId="Web-{481A6B28-3868-23B5-FC7B-A8A15E2FDBE6}" dt="2021-06-20T13:40:15.713" v="13" actId="20577"/>
          <ac:spMkLst>
            <pc:docMk/>
            <pc:sldMk cId="2372014344" sldId="316"/>
            <ac:spMk id="7" creationId="{81C4D328-F9B9-4D80-BC56-C54E33AF7A88}"/>
          </ac:spMkLst>
        </pc:spChg>
        <pc:picChg chg="add mod">
          <ac:chgData name="来宾用户" userId="S::urn:spo:anon#14a58f67b9545368d49460ed3b93461a2222278f9d6633544e7da5bb44072409::" providerId="AD" clId="Web-{481A6B28-3868-23B5-FC7B-A8A15E2FDBE6}" dt="2021-06-20T13:39:55.728" v="11" actId="14100"/>
          <ac:picMkLst>
            <pc:docMk/>
            <pc:sldMk cId="2372014344" sldId="316"/>
            <ac:picMk id="3" creationId="{624F3C7B-30EA-45D6-B665-5FB1B921DFE9}"/>
          </ac:picMkLst>
        </pc:picChg>
      </pc:sldChg>
    </pc:docChg>
  </pc:docChgLst>
  <pc:docChgLst>
    <pc:chgData name="来宾用户" userId="S::urn:spo:anon#14a58f67b9545368d49460ed3b93461a2222278f9d6633544e7da5bb44072409::" providerId="AD" clId="Web-{1D4EB463-915E-AE5B-260C-DA59A2D6E7B2}"/>
    <pc:docChg chg="delSld modSld">
      <pc:chgData name="来宾用户" userId="S::urn:spo:anon#14a58f67b9545368d49460ed3b93461a2222278f9d6633544e7da5bb44072409::" providerId="AD" clId="Web-{1D4EB463-915E-AE5B-260C-DA59A2D6E7B2}" dt="2021-06-20T13:02:48.113" v="179" actId="14100"/>
      <pc:docMkLst>
        <pc:docMk/>
      </pc:docMkLst>
      <pc:sldChg chg="modSp">
        <pc:chgData name="来宾用户" userId="S::urn:spo:anon#14a58f67b9545368d49460ed3b93461a2222278f9d6633544e7da5bb44072409::" providerId="AD" clId="Web-{1D4EB463-915E-AE5B-260C-DA59A2D6E7B2}" dt="2021-06-20T12:58:36.992" v="61" actId="1076"/>
        <pc:sldMkLst>
          <pc:docMk/>
          <pc:sldMk cId="4149831817" sldId="279"/>
        </pc:sldMkLst>
        <pc:spChg chg="mod">
          <ac:chgData name="来宾用户" userId="S::urn:spo:anon#14a58f67b9545368d49460ed3b93461a2222278f9d6633544e7da5bb44072409::" providerId="AD" clId="Web-{1D4EB463-915E-AE5B-260C-DA59A2D6E7B2}" dt="2021-06-20T12:58:35.070" v="60" actId="1076"/>
          <ac:spMkLst>
            <pc:docMk/>
            <pc:sldMk cId="4149831817" sldId="279"/>
            <ac:spMk id="2" creationId="{1A4348C5-67F8-401D-9C17-171268781B9C}"/>
          </ac:spMkLst>
        </pc:spChg>
        <pc:picChg chg="mod">
          <ac:chgData name="来宾用户" userId="S::urn:spo:anon#14a58f67b9545368d49460ed3b93461a2222278f9d6633544e7da5bb44072409::" providerId="AD" clId="Web-{1D4EB463-915E-AE5B-260C-DA59A2D6E7B2}" dt="2021-06-20T12:58:36.992" v="61" actId="1076"/>
          <ac:picMkLst>
            <pc:docMk/>
            <pc:sldMk cId="4149831817" sldId="279"/>
            <ac:picMk id="10" creationId="{3150ADD2-9CE0-46BA-A8D2-283A4ED4B56D}"/>
          </ac:picMkLst>
        </pc:picChg>
      </pc:sldChg>
      <pc:sldChg chg="del">
        <pc:chgData name="来宾用户" userId="S::urn:spo:anon#14a58f67b9545368d49460ed3b93461a2222278f9d6633544e7da5bb44072409::" providerId="AD" clId="Web-{1D4EB463-915E-AE5B-260C-DA59A2D6E7B2}" dt="2021-06-20T13:01:09.970" v="147"/>
        <pc:sldMkLst>
          <pc:docMk/>
          <pc:sldMk cId="1913613994" sldId="301"/>
        </pc:sldMkLst>
      </pc:sldChg>
      <pc:sldChg chg="addSp delSp modSp">
        <pc:chgData name="来宾用户" userId="S::urn:spo:anon#14a58f67b9545368d49460ed3b93461a2222278f9d6633544e7da5bb44072409::" providerId="AD" clId="Web-{1D4EB463-915E-AE5B-260C-DA59A2D6E7B2}" dt="2021-06-20T13:02:48.113" v="179" actId="14100"/>
        <pc:sldMkLst>
          <pc:docMk/>
          <pc:sldMk cId="4219667413" sldId="302"/>
        </pc:sldMkLst>
        <pc:spChg chg="add mod">
          <ac:chgData name="来宾用户" userId="S::urn:spo:anon#14a58f67b9545368d49460ed3b93461a2222278f9d6633544e7da5bb44072409::" providerId="AD" clId="Web-{1D4EB463-915E-AE5B-260C-DA59A2D6E7B2}" dt="2021-06-20T13:02:48.113" v="179" actId="14100"/>
          <ac:spMkLst>
            <pc:docMk/>
            <pc:sldMk cId="4219667413" sldId="302"/>
            <ac:spMk id="2" creationId="{3E707538-3590-46B1-AFB2-8649CAB52E86}"/>
          </ac:spMkLst>
        </pc:spChg>
        <pc:spChg chg="add del mod">
          <ac:chgData name="来宾用户" userId="S::urn:spo:anon#14a58f67b9545368d49460ed3b93461a2222278f9d6633544e7da5bb44072409::" providerId="AD" clId="Web-{1D4EB463-915E-AE5B-260C-DA59A2D6E7B2}" dt="2021-06-20T13:02:45.488" v="173"/>
          <ac:spMkLst>
            <pc:docMk/>
            <pc:sldMk cId="4219667413" sldId="302"/>
            <ac:spMk id="3" creationId="{B1644D46-A985-4C88-83B1-F712783F4146}"/>
          </ac:spMkLst>
        </pc:spChg>
        <pc:spChg chg="mod">
          <ac:chgData name="来宾用户" userId="S::urn:spo:anon#14a58f67b9545368d49460ed3b93461a2222278f9d6633544e7da5bb44072409::" providerId="AD" clId="Web-{1D4EB463-915E-AE5B-260C-DA59A2D6E7B2}" dt="2021-06-20T13:01:19.439" v="149" actId="20577"/>
          <ac:spMkLst>
            <pc:docMk/>
            <pc:sldMk cId="4219667413" sldId="302"/>
            <ac:spMk id="4" creationId="{00000000-0000-0000-0000-000000000000}"/>
          </ac:spMkLst>
        </pc:spChg>
        <pc:spChg chg="mod">
          <ac:chgData name="来宾用户" userId="S::urn:spo:anon#14a58f67b9545368d49460ed3b93461a2222278f9d6633544e7da5bb44072409::" providerId="AD" clId="Web-{1D4EB463-915E-AE5B-260C-DA59A2D6E7B2}" dt="2021-06-20T13:01:22.939" v="154" actId="20577"/>
          <ac:spMkLst>
            <pc:docMk/>
            <pc:sldMk cId="4219667413" sldId="302"/>
            <ac:spMk id="5" creationId="{00000000-0000-0000-0000-000000000000}"/>
          </ac:spMkLst>
        </pc:spChg>
      </pc:sldChg>
      <pc:sldChg chg="modSp del">
        <pc:chgData name="来宾用户" userId="S::urn:spo:anon#14a58f67b9545368d49460ed3b93461a2222278f9d6633544e7da5bb44072409::" providerId="AD" clId="Web-{1D4EB463-915E-AE5B-260C-DA59A2D6E7B2}" dt="2021-06-20T13:00:55.626" v="146"/>
        <pc:sldMkLst>
          <pc:docMk/>
          <pc:sldMk cId="4013299210" sldId="308"/>
        </pc:sldMkLst>
        <pc:spChg chg="mod">
          <ac:chgData name="来宾用户" userId="S::urn:spo:anon#14a58f67b9545368d49460ed3b93461a2222278f9d6633544e7da5bb44072409::" providerId="AD" clId="Web-{1D4EB463-915E-AE5B-260C-DA59A2D6E7B2}" dt="2021-06-20T12:58:52.023" v="62" actId="14100"/>
          <ac:spMkLst>
            <pc:docMk/>
            <pc:sldMk cId="4013299210" sldId="308"/>
            <ac:spMk id="3" creationId="{E3E2A41A-268C-4247-B5DB-CFE006DDD462}"/>
          </ac:spMkLst>
        </pc:spChg>
      </pc:sldChg>
      <pc:sldChg chg="modSp">
        <pc:chgData name="来宾用户" userId="S::urn:spo:anon#14a58f67b9545368d49460ed3b93461a2222278f9d6633544e7da5bb44072409::" providerId="AD" clId="Web-{1D4EB463-915E-AE5B-260C-DA59A2D6E7B2}" dt="2021-06-20T13:00:52.016" v="145" actId="1076"/>
        <pc:sldMkLst>
          <pc:docMk/>
          <pc:sldMk cId="4260749909" sldId="309"/>
        </pc:sldMkLst>
        <pc:spChg chg="mod">
          <ac:chgData name="来宾用户" userId="S::urn:spo:anon#14a58f67b9545368d49460ed3b93461a2222278f9d6633544e7da5bb44072409::" providerId="AD" clId="Web-{1D4EB463-915E-AE5B-260C-DA59A2D6E7B2}" dt="2021-06-20T13:00:52.016" v="145" actId="1076"/>
          <ac:spMkLst>
            <pc:docMk/>
            <pc:sldMk cId="4260749909" sldId="309"/>
            <ac:spMk id="2" creationId="{BA821F41-39F1-4E8C-AA86-E64229A41523}"/>
          </ac:spMkLst>
        </pc:spChg>
        <pc:spChg chg="mod">
          <ac:chgData name="来宾用户" userId="S::urn:spo:anon#14a58f67b9545368d49460ed3b93461a2222278f9d6633544e7da5bb44072409::" providerId="AD" clId="Web-{1D4EB463-915E-AE5B-260C-DA59A2D6E7B2}" dt="2021-06-20T13:00:46.751" v="144" actId="1076"/>
          <ac:spMkLst>
            <pc:docMk/>
            <pc:sldMk cId="4260749909" sldId="309"/>
            <ac:spMk id="3" creationId="{83F3FBB5-75BD-4B72-8681-D15EAB6FB3E9}"/>
          </ac:spMkLst>
        </pc:spChg>
        <pc:spChg chg="mod">
          <ac:chgData name="来宾用户" userId="S::urn:spo:anon#14a58f67b9545368d49460ed3b93461a2222278f9d6633544e7da5bb44072409::" providerId="AD" clId="Web-{1D4EB463-915E-AE5B-260C-DA59A2D6E7B2}" dt="2021-06-20T13:00:38.454" v="141" actId="1076"/>
          <ac:spMkLst>
            <pc:docMk/>
            <pc:sldMk cId="4260749909" sldId="309"/>
            <ac:spMk id="8" creationId="{3DF7FF7F-77EE-49F3-9DE9-5E74FF706040}"/>
          </ac:spMkLst>
        </pc:spChg>
        <pc:spChg chg="mod">
          <ac:chgData name="来宾用户" userId="S::urn:spo:anon#14a58f67b9545368d49460ed3b93461a2222278f9d6633544e7da5bb44072409::" providerId="AD" clId="Web-{1D4EB463-915E-AE5B-260C-DA59A2D6E7B2}" dt="2021-06-20T13:00:36.188" v="140" actId="1076"/>
          <ac:spMkLst>
            <pc:docMk/>
            <pc:sldMk cId="4260749909" sldId="309"/>
            <ac:spMk id="9" creationId="{40AAD939-2178-43CE-BE8D-CEE3A68BE23C}"/>
          </ac:spMkLst>
        </pc:spChg>
      </pc:sldChg>
    </pc:docChg>
  </pc:docChgLst>
  <pc:docChgLst>
    <pc:chgData name="来宾用户" userId="S::urn:spo:anon#14a58f67b9545368d49460ed3b93461a2222278f9d6633544e7da5bb44072409::" providerId="AD" clId="Web-{B8811DF5-16FE-8C3E-A1B4-969EE61E39A1}"/>
    <pc:docChg chg="addSld delSld modSld sldOrd">
      <pc:chgData name="来宾用户" userId="S::urn:spo:anon#14a58f67b9545368d49460ed3b93461a2222278f9d6633544e7da5bb44072409::" providerId="AD" clId="Web-{B8811DF5-16FE-8C3E-A1B4-969EE61E39A1}" dt="2021-06-20T09:55:11.658" v="356" actId="1076"/>
      <pc:docMkLst>
        <pc:docMk/>
      </pc:docMkLst>
      <pc:sldChg chg="modSp">
        <pc:chgData name="来宾用户" userId="S::urn:spo:anon#14a58f67b9545368d49460ed3b93461a2222278f9d6633544e7da5bb44072409::" providerId="AD" clId="Web-{B8811DF5-16FE-8C3E-A1B4-969EE61E39A1}" dt="2021-06-20T08:25:31.314" v="39" actId="14100"/>
        <pc:sldMkLst>
          <pc:docMk/>
          <pc:sldMk cId="2602993393" sldId="257"/>
        </pc:sldMkLst>
        <pc:spChg chg="mod">
          <ac:chgData name="来宾用户" userId="S::urn:spo:anon#14a58f67b9545368d49460ed3b93461a2222278f9d6633544e7da5bb44072409::" providerId="AD" clId="Web-{B8811DF5-16FE-8C3E-A1B4-969EE61E39A1}" dt="2021-06-20T08:24:51.126" v="30" actId="14100"/>
          <ac:spMkLst>
            <pc:docMk/>
            <pc:sldMk cId="2602993393" sldId="257"/>
            <ac:spMk id="10" creationId="{00000000-0000-0000-0000-000000000000}"/>
          </ac:spMkLst>
        </pc:spChg>
        <pc:spChg chg="mod">
          <ac:chgData name="来宾用户" userId="S::urn:spo:anon#14a58f67b9545368d49460ed3b93461a2222278f9d6633544e7da5bb44072409::" providerId="AD" clId="Web-{B8811DF5-16FE-8C3E-A1B4-969EE61E39A1}" dt="2021-06-20T08:24:09.157" v="15" actId="20577"/>
          <ac:spMkLst>
            <pc:docMk/>
            <pc:sldMk cId="2602993393" sldId="257"/>
            <ac:spMk id="13" creationId="{00000000-0000-0000-0000-000000000000}"/>
          </ac:spMkLst>
        </pc:spChg>
        <pc:spChg chg="mod">
          <ac:chgData name="来宾用户" userId="S::urn:spo:anon#14a58f67b9545368d49460ed3b93461a2222278f9d6633544e7da5bb44072409::" providerId="AD" clId="Web-{B8811DF5-16FE-8C3E-A1B4-969EE61E39A1}" dt="2021-06-20T08:25:31.314" v="39" actId="14100"/>
          <ac:spMkLst>
            <pc:docMk/>
            <pc:sldMk cId="2602993393" sldId="257"/>
            <ac:spMk id="16" creationId="{00000000-0000-0000-0000-000000000000}"/>
          </ac:spMkLst>
        </pc:spChg>
      </pc:sldChg>
      <pc:sldChg chg="modSp">
        <pc:chgData name="来宾用户" userId="S::urn:spo:anon#14a58f67b9545368d49460ed3b93461a2222278f9d6633544e7da5bb44072409::" providerId="AD" clId="Web-{B8811DF5-16FE-8C3E-A1B4-969EE61E39A1}" dt="2021-06-20T08:43:07.668" v="305" actId="14100"/>
        <pc:sldMkLst>
          <pc:docMk/>
          <pc:sldMk cId="397632953" sldId="258"/>
        </pc:sldMkLst>
        <pc:cxnChg chg="mod">
          <ac:chgData name="来宾用户" userId="S::urn:spo:anon#14a58f67b9545368d49460ed3b93461a2222278f9d6633544e7da5bb44072409::" providerId="AD" clId="Web-{B8811DF5-16FE-8C3E-A1B4-969EE61E39A1}" dt="2021-06-20T08:43:07.668" v="305" actId="14100"/>
          <ac:cxnSpMkLst>
            <pc:docMk/>
            <pc:sldMk cId="397632953" sldId="258"/>
            <ac:cxnSpMk id="9" creationId="{00000000-0000-0000-0000-000000000000}"/>
          </ac:cxnSpMkLst>
        </pc:cxnChg>
      </pc:sldChg>
      <pc:sldChg chg="modSp">
        <pc:chgData name="来宾用户" userId="S::urn:spo:anon#14a58f67b9545368d49460ed3b93461a2222278f9d6633544e7da5bb44072409::" providerId="AD" clId="Web-{B8811DF5-16FE-8C3E-A1B4-969EE61E39A1}" dt="2021-06-20T08:46:22.875" v="330" actId="20577"/>
        <pc:sldMkLst>
          <pc:docMk/>
          <pc:sldMk cId="2528720568" sldId="259"/>
        </pc:sldMkLst>
        <pc:spChg chg="mod">
          <ac:chgData name="来宾用户" userId="S::urn:spo:anon#14a58f67b9545368d49460ed3b93461a2222278f9d6633544e7da5bb44072409::" providerId="AD" clId="Web-{B8811DF5-16FE-8C3E-A1B4-969EE61E39A1}" dt="2021-06-20T08:46:22.875" v="330" actId="20577"/>
          <ac:spMkLst>
            <pc:docMk/>
            <pc:sldMk cId="2528720568" sldId="259"/>
            <ac:spMk id="8" creationId="{00000000-0000-0000-0000-000000000000}"/>
          </ac:spMkLst>
        </pc:spChg>
      </pc:sldChg>
      <pc:sldChg chg="delSp del delAnim">
        <pc:chgData name="来宾用户" userId="S::urn:spo:anon#14a58f67b9545368d49460ed3b93461a2222278f9d6633544e7da5bb44072409::" providerId="AD" clId="Web-{B8811DF5-16FE-8C3E-A1B4-969EE61E39A1}" dt="2021-06-20T08:23:05.734" v="10"/>
        <pc:sldMkLst>
          <pc:docMk/>
          <pc:sldMk cId="2573606057" sldId="262"/>
        </pc:sldMkLst>
        <pc:picChg chg="del">
          <ac:chgData name="来宾用户" userId="S::urn:spo:anon#14a58f67b9545368d49460ed3b93461a2222278f9d6633544e7da5bb44072409::" providerId="AD" clId="Web-{B8811DF5-16FE-8C3E-A1B4-969EE61E39A1}" dt="2021-06-20T08:22:42.469" v="5"/>
          <ac:picMkLst>
            <pc:docMk/>
            <pc:sldMk cId="2573606057" sldId="262"/>
            <ac:picMk id="3" creationId="{5578D1A4-A9D1-4A84-A3A2-4C4BD492C718}"/>
          </ac:picMkLst>
        </pc:picChg>
        <pc:picChg chg="del">
          <ac:chgData name="来宾用户" userId="S::urn:spo:anon#14a58f67b9545368d49460ed3b93461a2222278f9d6633544e7da5bb44072409::" providerId="AD" clId="Web-{B8811DF5-16FE-8C3E-A1B4-969EE61E39A1}" dt="2021-06-20T08:22:47.578" v="6"/>
          <ac:picMkLst>
            <pc:docMk/>
            <pc:sldMk cId="2573606057" sldId="262"/>
            <ac:picMk id="9" creationId="{B98C6E04-1340-434F-BE6B-A5FB709AC818}"/>
          </ac:picMkLst>
        </pc:picChg>
        <pc:picChg chg="del">
          <ac:chgData name="来宾用户" userId="S::urn:spo:anon#14a58f67b9545368d49460ed3b93461a2222278f9d6633544e7da5bb44072409::" providerId="AD" clId="Web-{B8811DF5-16FE-8C3E-A1B4-969EE61E39A1}" dt="2021-06-20T08:23:03" v="8"/>
          <ac:picMkLst>
            <pc:docMk/>
            <pc:sldMk cId="2573606057" sldId="262"/>
            <ac:picMk id="17" creationId="{9B8E0F27-7D29-45AC-84B9-A5FBBBC185CA}"/>
          </ac:picMkLst>
        </pc:picChg>
        <pc:picChg chg="del">
          <ac:chgData name="来宾用户" userId="S::urn:spo:anon#14a58f67b9545368d49460ed3b93461a2222278f9d6633544e7da5bb44072409::" providerId="AD" clId="Web-{B8811DF5-16FE-8C3E-A1B4-969EE61E39A1}" dt="2021-06-20T08:23:03.469" v="9"/>
          <ac:picMkLst>
            <pc:docMk/>
            <pc:sldMk cId="2573606057" sldId="262"/>
            <ac:picMk id="19" creationId="{689F6F31-3153-44C2-BBCE-4BFDABC1DC71}"/>
          </ac:picMkLst>
        </pc:picChg>
        <pc:picChg chg="del">
          <ac:chgData name="来宾用户" userId="S::urn:spo:anon#14a58f67b9545368d49460ed3b93461a2222278f9d6633544e7da5bb44072409::" providerId="AD" clId="Web-{B8811DF5-16FE-8C3E-A1B4-969EE61E39A1}" dt="2021-06-20T08:22:48.328" v="7"/>
          <ac:picMkLst>
            <pc:docMk/>
            <pc:sldMk cId="2573606057" sldId="262"/>
            <ac:picMk id="22" creationId="{85948C87-1AF0-4309-A33F-651E2F18B8A2}"/>
          </ac:picMkLst>
        </pc:picChg>
      </pc:sldChg>
      <pc:sldChg chg="addSp delSp modSp delAnim">
        <pc:chgData name="来宾用户" userId="S::urn:spo:anon#14a58f67b9545368d49460ed3b93461a2222278f9d6633544e7da5bb44072409::" providerId="AD" clId="Web-{B8811DF5-16FE-8C3E-A1B4-969EE61E39A1}" dt="2021-06-20T08:43:30.246" v="308" actId="1076"/>
        <pc:sldMkLst>
          <pc:docMk/>
          <pc:sldMk cId="714657825" sldId="278"/>
        </pc:sldMkLst>
        <pc:spChg chg="add del mod">
          <ac:chgData name="来宾用户" userId="S::urn:spo:anon#14a58f67b9545368d49460ed3b93461a2222278f9d6633544e7da5bb44072409::" providerId="AD" clId="Web-{B8811DF5-16FE-8C3E-A1B4-969EE61E39A1}" dt="2021-06-20T08:27:41.956" v="45"/>
          <ac:spMkLst>
            <pc:docMk/>
            <pc:sldMk cId="714657825" sldId="278"/>
            <ac:spMk id="3" creationId="{278E5028-DE1D-4C92-8491-6FF3A4572966}"/>
          </ac:spMkLst>
        </pc:spChg>
        <pc:spChg chg="mod">
          <ac:chgData name="来宾用户" userId="S::urn:spo:anon#14a58f67b9545368d49460ed3b93461a2222278f9d6633544e7da5bb44072409::" providerId="AD" clId="Web-{B8811DF5-16FE-8C3E-A1B4-969EE61E39A1}" dt="2021-06-20T08:29:58.489" v="81"/>
          <ac:spMkLst>
            <pc:docMk/>
            <pc:sldMk cId="714657825" sldId="278"/>
            <ac:spMk id="4" creationId="{00000000-0000-0000-0000-000000000000}"/>
          </ac:spMkLst>
        </pc:spChg>
        <pc:spChg chg="add mod">
          <ac:chgData name="来宾用户" userId="S::urn:spo:anon#14a58f67b9545368d49460ed3b93461a2222278f9d6633544e7da5bb44072409::" providerId="AD" clId="Web-{B8811DF5-16FE-8C3E-A1B4-969EE61E39A1}" dt="2021-06-20T08:43:30.246" v="308" actId="1076"/>
          <ac:spMkLst>
            <pc:docMk/>
            <pc:sldMk cId="714657825" sldId="278"/>
            <ac:spMk id="7" creationId="{102C0AA0-AFE1-47E3-BC64-7EB5B2104AE0}"/>
          </ac:spMkLst>
        </pc:spChg>
        <pc:spChg chg="del">
          <ac:chgData name="来宾用户" userId="S::urn:spo:anon#14a58f67b9545368d49460ed3b93461a2222278f9d6633544e7da5bb44072409::" providerId="AD" clId="Web-{B8811DF5-16FE-8C3E-A1B4-969EE61E39A1}" dt="2021-06-20T08:28:21.613" v="63"/>
          <ac:spMkLst>
            <pc:docMk/>
            <pc:sldMk cId="714657825" sldId="278"/>
            <ac:spMk id="31" creationId="{00000000-0000-0000-0000-000000000000}"/>
          </ac:spMkLst>
        </pc:spChg>
        <pc:spChg chg="del">
          <ac:chgData name="来宾用户" userId="S::urn:spo:anon#14a58f67b9545368d49460ed3b93461a2222278f9d6633544e7da5bb44072409::" providerId="AD" clId="Web-{B8811DF5-16FE-8C3E-A1B4-969EE61E39A1}" dt="2021-06-20T08:28:21.613" v="62"/>
          <ac:spMkLst>
            <pc:docMk/>
            <pc:sldMk cId="714657825" sldId="278"/>
            <ac:spMk id="32" creationId="{00000000-0000-0000-0000-000000000000}"/>
          </ac:spMkLst>
        </pc:spChg>
        <pc:spChg chg="del">
          <ac:chgData name="来宾用户" userId="S::urn:spo:anon#14a58f67b9545368d49460ed3b93461a2222278f9d6633544e7da5bb44072409::" providerId="AD" clId="Web-{B8811DF5-16FE-8C3E-A1B4-969EE61E39A1}" dt="2021-06-20T08:28:21.613" v="61"/>
          <ac:spMkLst>
            <pc:docMk/>
            <pc:sldMk cId="714657825" sldId="278"/>
            <ac:spMk id="33" creationId="{00000000-0000-0000-0000-000000000000}"/>
          </ac:spMkLst>
        </pc:spChg>
        <pc:spChg chg="del">
          <ac:chgData name="来宾用户" userId="S::urn:spo:anon#14a58f67b9545368d49460ed3b93461a2222278f9d6633544e7da5bb44072409::" providerId="AD" clId="Web-{B8811DF5-16FE-8C3E-A1B4-969EE61E39A1}" dt="2021-06-20T08:28:21.613" v="58"/>
          <ac:spMkLst>
            <pc:docMk/>
            <pc:sldMk cId="714657825" sldId="278"/>
            <ac:spMk id="40" creationId="{00000000-0000-0000-0000-000000000000}"/>
          </ac:spMkLst>
        </pc:spChg>
        <pc:spChg chg="del">
          <ac:chgData name="来宾用户" userId="S::urn:spo:anon#14a58f67b9545368d49460ed3b93461a2222278f9d6633544e7da5bb44072409::" providerId="AD" clId="Web-{B8811DF5-16FE-8C3E-A1B4-969EE61E39A1}" dt="2021-06-20T08:28:21.597" v="57"/>
          <ac:spMkLst>
            <pc:docMk/>
            <pc:sldMk cId="714657825" sldId="278"/>
            <ac:spMk id="41" creationId="{00000000-0000-0000-0000-000000000000}"/>
          </ac:spMkLst>
        </pc:spChg>
        <pc:spChg chg="del">
          <ac:chgData name="来宾用户" userId="S::urn:spo:anon#14a58f67b9545368d49460ed3b93461a2222278f9d6633544e7da5bb44072409::" providerId="AD" clId="Web-{B8811DF5-16FE-8C3E-A1B4-969EE61E39A1}" dt="2021-06-20T08:28:21.597" v="56"/>
          <ac:spMkLst>
            <pc:docMk/>
            <pc:sldMk cId="714657825" sldId="278"/>
            <ac:spMk id="42" creationId="{00000000-0000-0000-0000-000000000000}"/>
          </ac:spMkLst>
        </pc:spChg>
        <pc:spChg chg="del">
          <ac:chgData name="来宾用户" userId="S::urn:spo:anon#14a58f67b9545368d49460ed3b93461a2222278f9d6633544e7da5bb44072409::" providerId="AD" clId="Web-{B8811DF5-16FE-8C3E-A1B4-969EE61E39A1}" dt="2021-06-20T08:28:21.597" v="55"/>
          <ac:spMkLst>
            <pc:docMk/>
            <pc:sldMk cId="714657825" sldId="278"/>
            <ac:spMk id="43" creationId="{00000000-0000-0000-0000-000000000000}"/>
          </ac:spMkLst>
        </pc:spChg>
        <pc:spChg chg="del">
          <ac:chgData name="来宾用户" userId="S::urn:spo:anon#14a58f67b9545368d49460ed3b93461a2222278f9d6633544e7da5bb44072409::" providerId="AD" clId="Web-{B8811DF5-16FE-8C3E-A1B4-969EE61E39A1}" dt="2021-06-20T08:28:21.597" v="54"/>
          <ac:spMkLst>
            <pc:docMk/>
            <pc:sldMk cId="714657825" sldId="278"/>
            <ac:spMk id="44" creationId="{00000000-0000-0000-0000-000000000000}"/>
          </ac:spMkLst>
        </pc:spChg>
        <pc:spChg chg="del">
          <ac:chgData name="来宾用户" userId="S::urn:spo:anon#14a58f67b9545368d49460ed3b93461a2222278f9d6633544e7da5bb44072409::" providerId="AD" clId="Web-{B8811DF5-16FE-8C3E-A1B4-969EE61E39A1}" dt="2021-06-20T08:28:21.597" v="53"/>
          <ac:spMkLst>
            <pc:docMk/>
            <pc:sldMk cId="714657825" sldId="278"/>
            <ac:spMk id="45" creationId="{00000000-0000-0000-0000-000000000000}"/>
          </ac:spMkLst>
        </pc:spChg>
        <pc:grpChg chg="del">
          <ac:chgData name="来宾用户" userId="S::urn:spo:anon#14a58f67b9545368d49460ed3b93461a2222278f9d6633544e7da5bb44072409::" providerId="AD" clId="Web-{B8811DF5-16FE-8C3E-A1B4-969EE61E39A1}" dt="2021-06-20T08:28:21.613" v="64"/>
          <ac:grpSpMkLst>
            <pc:docMk/>
            <pc:sldMk cId="714657825" sldId="278"/>
            <ac:grpSpMk id="27" creationId="{00000000-0000-0000-0000-000000000000}"/>
          </ac:grpSpMkLst>
        </pc:grpChg>
        <pc:grpChg chg="del">
          <ac:chgData name="来宾用户" userId="S::urn:spo:anon#14a58f67b9545368d49460ed3b93461a2222278f9d6633544e7da5bb44072409::" providerId="AD" clId="Web-{B8811DF5-16FE-8C3E-A1B4-969EE61E39A1}" dt="2021-06-20T08:28:21.613" v="60"/>
          <ac:grpSpMkLst>
            <pc:docMk/>
            <pc:sldMk cId="714657825" sldId="278"/>
            <ac:grpSpMk id="34" creationId="{00000000-0000-0000-0000-000000000000}"/>
          </ac:grpSpMkLst>
        </pc:grpChg>
        <pc:grpChg chg="del">
          <ac:chgData name="来宾用户" userId="S::urn:spo:anon#14a58f67b9545368d49460ed3b93461a2222278f9d6633544e7da5bb44072409::" providerId="AD" clId="Web-{B8811DF5-16FE-8C3E-A1B4-969EE61E39A1}" dt="2021-06-20T08:28:21.613" v="59"/>
          <ac:grpSpMkLst>
            <pc:docMk/>
            <pc:sldMk cId="714657825" sldId="278"/>
            <ac:grpSpMk id="37" creationId="{00000000-0000-0000-0000-000000000000}"/>
          </ac:grpSpMkLst>
        </pc:grpChg>
        <pc:picChg chg="add mod">
          <ac:chgData name="来宾用户" userId="S::urn:spo:anon#14a58f67b9545368d49460ed3b93461a2222278f9d6633544e7da5bb44072409::" providerId="AD" clId="Web-{B8811DF5-16FE-8C3E-A1B4-969EE61E39A1}" dt="2021-06-20T08:43:11.949" v="307" actId="1076"/>
          <ac:picMkLst>
            <pc:docMk/>
            <pc:sldMk cId="714657825" sldId="278"/>
            <ac:picMk id="2" creationId="{98298093-7372-4BE1-B96D-0E53CA0AED96}"/>
          </ac:picMkLst>
        </pc:picChg>
        <pc:picChg chg="del">
          <ac:chgData name="来宾用户" userId="S::urn:spo:anon#14a58f67b9545368d49460ed3b93461a2222278f9d6633544e7da5bb44072409::" providerId="AD" clId="Web-{B8811DF5-16FE-8C3E-A1B4-969EE61E39A1}" dt="2021-06-20T08:22:21.578" v="3"/>
          <ac:picMkLst>
            <pc:docMk/>
            <pc:sldMk cId="714657825" sldId="278"/>
            <ac:picMk id="8" creationId="{235FD2B1-32DF-4412-8F68-1E856F8240ED}"/>
          </ac:picMkLst>
        </pc:picChg>
        <pc:picChg chg="del">
          <ac:chgData name="来宾用户" userId="S::urn:spo:anon#14a58f67b9545368d49460ed3b93461a2222278f9d6633544e7da5bb44072409::" providerId="AD" clId="Web-{B8811DF5-16FE-8C3E-A1B4-969EE61E39A1}" dt="2021-06-20T08:22:19.687" v="2"/>
          <ac:picMkLst>
            <pc:docMk/>
            <pc:sldMk cId="714657825" sldId="278"/>
            <ac:picMk id="10" creationId="{38CC4667-B00A-45C7-A011-9A6896354088}"/>
          </ac:picMkLst>
        </pc:picChg>
        <pc:picChg chg="del">
          <ac:chgData name="来宾用户" userId="S::urn:spo:anon#14a58f67b9545368d49460ed3b93461a2222278f9d6633544e7da5bb44072409::" providerId="AD" clId="Web-{B8811DF5-16FE-8C3E-A1B4-969EE61E39A1}" dt="2021-06-20T08:22:19.156" v="1"/>
          <ac:picMkLst>
            <pc:docMk/>
            <pc:sldMk cId="714657825" sldId="278"/>
            <ac:picMk id="12" creationId="{0C047674-D95B-49EC-BD03-63473CF8C579}"/>
          </ac:picMkLst>
        </pc:picChg>
        <pc:picChg chg="del">
          <ac:chgData name="来宾用户" userId="S::urn:spo:anon#14a58f67b9545368d49460ed3b93461a2222278f9d6633544e7da5bb44072409::" providerId="AD" clId="Web-{B8811DF5-16FE-8C3E-A1B4-969EE61E39A1}" dt="2021-06-20T08:22:18.140" v="0"/>
          <ac:picMkLst>
            <pc:docMk/>
            <pc:sldMk cId="714657825" sldId="278"/>
            <ac:picMk id="14" creationId="{1890DCE7-9F34-4CEA-AECF-01BB892DA4C7}"/>
          </ac:picMkLst>
        </pc:picChg>
        <pc:picChg chg="del">
          <ac:chgData name="来宾用户" userId="S::urn:spo:anon#14a58f67b9545368d49460ed3b93461a2222278f9d6633544e7da5bb44072409::" providerId="AD" clId="Web-{B8811DF5-16FE-8C3E-A1B4-969EE61E39A1}" dt="2021-06-20T08:22:22.344" v="4"/>
          <ac:picMkLst>
            <pc:docMk/>
            <pc:sldMk cId="714657825" sldId="278"/>
            <ac:picMk id="16" creationId="{8D382566-8034-4A80-BCCD-E0F637D50155}"/>
          </ac:picMkLst>
        </pc:picChg>
      </pc:sldChg>
      <pc:sldChg chg="del">
        <pc:chgData name="来宾用户" userId="S::urn:spo:anon#14a58f67b9545368d49460ed3b93461a2222278f9d6633544e7da5bb44072409::" providerId="AD" clId="Web-{B8811DF5-16FE-8C3E-A1B4-969EE61E39A1}" dt="2021-06-20T08:23:13.078" v="11"/>
        <pc:sldMkLst>
          <pc:docMk/>
          <pc:sldMk cId="1537248612" sldId="281"/>
        </pc:sldMkLst>
      </pc:sldChg>
      <pc:sldChg chg="addSp delSp modSp">
        <pc:chgData name="来宾用户" userId="S::urn:spo:anon#14a58f67b9545368d49460ed3b93461a2222278f9d6633544e7da5bb44072409::" providerId="AD" clId="Web-{B8811DF5-16FE-8C3E-A1B4-969EE61E39A1}" dt="2021-06-20T09:55:11.658" v="356" actId="1076"/>
        <pc:sldMkLst>
          <pc:docMk/>
          <pc:sldMk cId="580249534" sldId="282"/>
        </pc:sldMkLst>
        <pc:spChg chg="mod">
          <ac:chgData name="来宾用户" userId="S::urn:spo:anon#14a58f67b9545368d49460ed3b93461a2222278f9d6633544e7da5bb44072409::" providerId="AD" clId="Web-{B8811DF5-16FE-8C3E-A1B4-969EE61E39A1}" dt="2021-06-20T08:47:00.516" v="347" actId="20577"/>
          <ac:spMkLst>
            <pc:docMk/>
            <pc:sldMk cId="580249534" sldId="282"/>
            <ac:spMk id="4" creationId="{00000000-0000-0000-0000-000000000000}"/>
          </ac:spMkLst>
        </pc:spChg>
        <pc:picChg chg="add mod">
          <ac:chgData name="来宾用户" userId="S::urn:spo:anon#14a58f67b9545368d49460ed3b93461a2222278f9d6633544e7da5bb44072409::" providerId="AD" clId="Web-{B8811DF5-16FE-8C3E-A1B4-969EE61E39A1}" dt="2021-06-20T09:55:11.658" v="356" actId="1076"/>
          <ac:picMkLst>
            <pc:docMk/>
            <pc:sldMk cId="580249534" sldId="282"/>
            <ac:picMk id="2" creationId="{E9B584BA-9EFC-4FCD-819C-4933B2287CF8}"/>
          </ac:picMkLst>
        </pc:picChg>
        <pc:picChg chg="del">
          <ac:chgData name="来宾用户" userId="S::urn:spo:anon#14a58f67b9545368d49460ed3b93461a2222278f9d6633544e7da5bb44072409::" providerId="AD" clId="Web-{B8811DF5-16FE-8C3E-A1B4-969EE61E39A1}" dt="2021-06-20T08:46:43.437" v="331"/>
          <ac:picMkLst>
            <pc:docMk/>
            <pc:sldMk cId="580249534" sldId="282"/>
            <ac:picMk id="3" creationId="{624548C3-7958-43BC-9559-D5EE83AFEB88}"/>
          </ac:picMkLst>
        </pc:picChg>
      </pc:sldChg>
      <pc:sldChg chg="del ord">
        <pc:chgData name="来宾用户" userId="S::urn:spo:anon#14a58f67b9545368d49460ed3b93461a2222278f9d6633544e7da5bb44072409::" providerId="AD" clId="Web-{B8811DF5-16FE-8C3E-A1B4-969EE61E39A1}" dt="2021-06-20T08:29:45.176" v="78"/>
        <pc:sldMkLst>
          <pc:docMk/>
          <pc:sldMk cId="110389818" sldId="306"/>
        </pc:sldMkLst>
      </pc:sldChg>
      <pc:sldChg chg="addSp delSp modSp add replId delAnim">
        <pc:chgData name="来宾用户" userId="S::urn:spo:anon#14a58f67b9545368d49460ed3b93461a2222278f9d6633544e7da5bb44072409::" providerId="AD" clId="Web-{B8811DF5-16FE-8C3E-A1B4-969EE61E39A1}" dt="2021-06-20T08:44:46.905" v="321" actId="1076"/>
        <pc:sldMkLst>
          <pc:docMk/>
          <pc:sldMk cId="4013299210" sldId="308"/>
        </pc:sldMkLst>
        <pc:spChg chg="add mod">
          <ac:chgData name="来宾用户" userId="S::urn:spo:anon#14a58f67b9545368d49460ed3b93461a2222278f9d6633544e7da5bb44072409::" providerId="AD" clId="Web-{B8811DF5-16FE-8C3E-A1B4-969EE61E39A1}" dt="2021-06-20T08:44:46.905" v="321" actId="1076"/>
          <ac:spMkLst>
            <pc:docMk/>
            <pc:sldMk cId="4013299210" sldId="308"/>
            <ac:spMk id="3" creationId="{E3E2A41A-268C-4247-B5DB-CFE006DDD462}"/>
          </ac:spMkLst>
        </pc:spChg>
        <pc:spChg chg="mod">
          <ac:chgData name="来宾用户" userId="S::urn:spo:anon#14a58f67b9545368d49460ed3b93461a2222278f9d6633544e7da5bb44072409::" providerId="AD" clId="Web-{B8811DF5-16FE-8C3E-A1B4-969EE61E39A1}" dt="2021-06-20T08:30:15.129" v="83" actId="1076"/>
          <ac:spMkLst>
            <pc:docMk/>
            <pc:sldMk cId="4013299210" sldId="308"/>
            <ac:spMk id="4" creationId="{00000000-0000-0000-0000-000000000000}"/>
          </ac:spMkLst>
        </pc:spChg>
        <pc:spChg chg="del">
          <ac:chgData name="来宾用户" userId="S::urn:spo:anon#14a58f67b9545368d49460ed3b93461a2222278f9d6633544e7da5bb44072409::" providerId="AD" clId="Web-{B8811DF5-16FE-8C3E-A1B4-969EE61E39A1}" dt="2021-06-20T08:30:33.051" v="95"/>
          <ac:spMkLst>
            <pc:docMk/>
            <pc:sldMk cId="4013299210" sldId="308"/>
            <ac:spMk id="31" creationId="{00000000-0000-0000-0000-000000000000}"/>
          </ac:spMkLst>
        </pc:spChg>
        <pc:spChg chg="del">
          <ac:chgData name="来宾用户" userId="S::urn:spo:anon#14a58f67b9545368d49460ed3b93461a2222278f9d6633544e7da5bb44072409::" providerId="AD" clId="Web-{B8811DF5-16FE-8C3E-A1B4-969EE61E39A1}" dt="2021-06-20T08:30:33.051" v="94"/>
          <ac:spMkLst>
            <pc:docMk/>
            <pc:sldMk cId="4013299210" sldId="308"/>
            <ac:spMk id="32" creationId="{00000000-0000-0000-0000-000000000000}"/>
          </ac:spMkLst>
        </pc:spChg>
        <pc:spChg chg="del">
          <ac:chgData name="来宾用户" userId="S::urn:spo:anon#14a58f67b9545368d49460ed3b93461a2222278f9d6633544e7da5bb44072409::" providerId="AD" clId="Web-{B8811DF5-16FE-8C3E-A1B4-969EE61E39A1}" dt="2021-06-20T08:30:33.051" v="93"/>
          <ac:spMkLst>
            <pc:docMk/>
            <pc:sldMk cId="4013299210" sldId="308"/>
            <ac:spMk id="33" creationId="{00000000-0000-0000-0000-000000000000}"/>
          </ac:spMkLst>
        </pc:spChg>
        <pc:spChg chg="del">
          <ac:chgData name="来宾用户" userId="S::urn:spo:anon#14a58f67b9545368d49460ed3b93461a2222278f9d6633544e7da5bb44072409::" providerId="AD" clId="Web-{B8811DF5-16FE-8C3E-A1B4-969EE61E39A1}" dt="2021-06-20T08:30:33.036" v="90"/>
          <ac:spMkLst>
            <pc:docMk/>
            <pc:sldMk cId="4013299210" sldId="308"/>
            <ac:spMk id="40" creationId="{00000000-0000-0000-0000-000000000000}"/>
          </ac:spMkLst>
        </pc:spChg>
        <pc:spChg chg="del">
          <ac:chgData name="来宾用户" userId="S::urn:spo:anon#14a58f67b9545368d49460ed3b93461a2222278f9d6633544e7da5bb44072409::" providerId="AD" clId="Web-{B8811DF5-16FE-8C3E-A1B4-969EE61E39A1}" dt="2021-06-20T08:30:33.036" v="89"/>
          <ac:spMkLst>
            <pc:docMk/>
            <pc:sldMk cId="4013299210" sldId="308"/>
            <ac:spMk id="41" creationId="{00000000-0000-0000-0000-000000000000}"/>
          </ac:spMkLst>
        </pc:spChg>
        <pc:spChg chg="del">
          <ac:chgData name="来宾用户" userId="S::urn:spo:anon#14a58f67b9545368d49460ed3b93461a2222278f9d6633544e7da5bb44072409::" providerId="AD" clId="Web-{B8811DF5-16FE-8C3E-A1B4-969EE61E39A1}" dt="2021-06-20T08:30:33.036" v="88"/>
          <ac:spMkLst>
            <pc:docMk/>
            <pc:sldMk cId="4013299210" sldId="308"/>
            <ac:spMk id="42" creationId="{00000000-0000-0000-0000-000000000000}"/>
          </ac:spMkLst>
        </pc:spChg>
        <pc:spChg chg="del">
          <ac:chgData name="来宾用户" userId="S::urn:spo:anon#14a58f67b9545368d49460ed3b93461a2222278f9d6633544e7da5bb44072409::" providerId="AD" clId="Web-{B8811DF5-16FE-8C3E-A1B4-969EE61E39A1}" dt="2021-06-20T08:30:33.036" v="87"/>
          <ac:spMkLst>
            <pc:docMk/>
            <pc:sldMk cId="4013299210" sldId="308"/>
            <ac:spMk id="43" creationId="{00000000-0000-0000-0000-000000000000}"/>
          </ac:spMkLst>
        </pc:spChg>
        <pc:spChg chg="del">
          <ac:chgData name="来宾用户" userId="S::urn:spo:anon#14a58f67b9545368d49460ed3b93461a2222278f9d6633544e7da5bb44072409::" providerId="AD" clId="Web-{B8811DF5-16FE-8C3E-A1B4-969EE61E39A1}" dt="2021-06-20T08:30:33.036" v="86"/>
          <ac:spMkLst>
            <pc:docMk/>
            <pc:sldMk cId="4013299210" sldId="308"/>
            <ac:spMk id="44" creationId="{00000000-0000-0000-0000-000000000000}"/>
          </ac:spMkLst>
        </pc:spChg>
        <pc:spChg chg="del">
          <ac:chgData name="来宾用户" userId="S::urn:spo:anon#14a58f67b9545368d49460ed3b93461a2222278f9d6633544e7da5bb44072409::" providerId="AD" clId="Web-{B8811DF5-16FE-8C3E-A1B4-969EE61E39A1}" dt="2021-06-20T08:30:33.036" v="85"/>
          <ac:spMkLst>
            <pc:docMk/>
            <pc:sldMk cId="4013299210" sldId="308"/>
            <ac:spMk id="45" creationId="{00000000-0000-0000-0000-000000000000}"/>
          </ac:spMkLst>
        </pc:spChg>
        <pc:grpChg chg="del">
          <ac:chgData name="来宾用户" userId="S::urn:spo:anon#14a58f67b9545368d49460ed3b93461a2222278f9d6633544e7da5bb44072409::" providerId="AD" clId="Web-{B8811DF5-16FE-8C3E-A1B4-969EE61E39A1}" dt="2021-06-20T08:30:33.051" v="96"/>
          <ac:grpSpMkLst>
            <pc:docMk/>
            <pc:sldMk cId="4013299210" sldId="308"/>
            <ac:grpSpMk id="27" creationId="{00000000-0000-0000-0000-000000000000}"/>
          </ac:grpSpMkLst>
        </pc:grpChg>
        <pc:grpChg chg="del">
          <ac:chgData name="来宾用户" userId="S::urn:spo:anon#14a58f67b9545368d49460ed3b93461a2222278f9d6633544e7da5bb44072409::" providerId="AD" clId="Web-{B8811DF5-16FE-8C3E-A1B4-969EE61E39A1}" dt="2021-06-20T08:30:33.036" v="92"/>
          <ac:grpSpMkLst>
            <pc:docMk/>
            <pc:sldMk cId="4013299210" sldId="308"/>
            <ac:grpSpMk id="34" creationId="{00000000-0000-0000-0000-000000000000}"/>
          </ac:grpSpMkLst>
        </pc:grpChg>
        <pc:grpChg chg="del">
          <ac:chgData name="来宾用户" userId="S::urn:spo:anon#14a58f67b9545368d49460ed3b93461a2222278f9d6633544e7da5bb44072409::" providerId="AD" clId="Web-{B8811DF5-16FE-8C3E-A1B4-969EE61E39A1}" dt="2021-06-20T08:30:33.036" v="91"/>
          <ac:grpSpMkLst>
            <pc:docMk/>
            <pc:sldMk cId="4013299210" sldId="308"/>
            <ac:grpSpMk id="37" creationId="{00000000-0000-0000-0000-000000000000}"/>
          </ac:grpSpMkLst>
        </pc:grpChg>
        <pc:picChg chg="del">
          <ac:chgData name="来宾用户" userId="S::urn:spo:anon#14a58f67b9545368d49460ed3b93461a2222278f9d6633544e7da5bb44072409::" providerId="AD" clId="Web-{B8811DF5-16FE-8C3E-A1B4-969EE61E39A1}" dt="2021-06-20T08:30:22.973" v="84"/>
          <ac:picMkLst>
            <pc:docMk/>
            <pc:sldMk cId="4013299210" sldId="308"/>
            <ac:picMk id="2" creationId="{98298093-7372-4BE1-B96D-0E53CA0AED96}"/>
          </ac:picMkLst>
        </pc:picChg>
      </pc:sldChg>
      <pc:sldChg chg="addSp modSp add replId">
        <pc:chgData name="来宾用户" userId="S::urn:spo:anon#14a58f67b9545368d49460ed3b93461a2222278f9d6633544e7da5bb44072409::" providerId="AD" clId="Web-{B8811DF5-16FE-8C3E-A1B4-969EE61E39A1}" dt="2021-06-20T08:46:11.374" v="324" actId="20577"/>
        <pc:sldMkLst>
          <pc:docMk/>
          <pc:sldMk cId="4260749909" sldId="309"/>
        </pc:sldMkLst>
        <pc:spChg chg="add mod">
          <ac:chgData name="来宾用户" userId="S::urn:spo:anon#14a58f67b9545368d49460ed3b93461a2222278f9d6633544e7da5bb44072409::" providerId="AD" clId="Web-{B8811DF5-16FE-8C3E-A1B4-969EE61E39A1}" dt="2021-06-20T08:39:02.337" v="223" actId="20577"/>
          <ac:spMkLst>
            <pc:docMk/>
            <pc:sldMk cId="4260749909" sldId="309"/>
            <ac:spMk id="2" creationId="{BA821F41-39F1-4E8C-AA86-E64229A41523}"/>
          </ac:spMkLst>
        </pc:spChg>
        <pc:spChg chg="add mod">
          <ac:chgData name="来宾用户" userId="S::urn:spo:anon#14a58f67b9545368d49460ed3b93461a2222278f9d6633544e7da5bb44072409::" providerId="AD" clId="Web-{B8811DF5-16FE-8C3E-A1B4-969EE61E39A1}" dt="2021-06-20T08:39:10.384" v="240" actId="20577"/>
          <ac:spMkLst>
            <pc:docMk/>
            <pc:sldMk cId="4260749909" sldId="309"/>
            <ac:spMk id="3" creationId="{83F3FBB5-75BD-4B72-8681-D15EAB6FB3E9}"/>
          </ac:spMkLst>
        </pc:spChg>
        <pc:spChg chg="mod">
          <ac:chgData name="来宾用户" userId="S::urn:spo:anon#14a58f67b9545368d49460ed3b93461a2222278f9d6633544e7da5bb44072409::" providerId="AD" clId="Web-{B8811DF5-16FE-8C3E-A1B4-969EE61E39A1}" dt="2021-06-20T08:46:11.374" v="324" actId="20577"/>
          <ac:spMkLst>
            <pc:docMk/>
            <pc:sldMk cId="4260749909" sldId="309"/>
            <ac:spMk id="4" creationId="{00000000-0000-0000-0000-000000000000}"/>
          </ac:spMkLst>
        </pc:spChg>
        <pc:spChg chg="mod">
          <ac:chgData name="来宾用户" userId="S::urn:spo:anon#14a58f67b9545368d49460ed3b93461a2222278f9d6633544e7da5bb44072409::" providerId="AD" clId="Web-{B8811DF5-16FE-8C3E-A1B4-969EE61E39A1}" dt="2021-06-20T08:30:57.395" v="104" actId="20577"/>
          <ac:spMkLst>
            <pc:docMk/>
            <pc:sldMk cId="4260749909" sldId="309"/>
            <ac:spMk id="5" creationId="{00000000-0000-0000-0000-000000000000}"/>
          </ac:spMkLst>
        </pc:spChg>
        <pc:spChg chg="add mod">
          <ac:chgData name="来宾用户" userId="S::urn:spo:anon#14a58f67b9545368d49460ed3b93461a2222278f9d6633544e7da5bb44072409::" providerId="AD" clId="Web-{B8811DF5-16FE-8C3E-A1B4-969EE61E39A1}" dt="2021-06-20T08:38:35.744" v="207" actId="20577"/>
          <ac:spMkLst>
            <pc:docMk/>
            <pc:sldMk cId="4260749909" sldId="309"/>
            <ac:spMk id="8" creationId="{3DF7FF7F-77EE-49F3-9DE9-5E74FF706040}"/>
          </ac:spMkLst>
        </pc:spChg>
        <pc:spChg chg="add mod">
          <ac:chgData name="来宾用户" userId="S::urn:spo:anon#14a58f67b9545368d49460ed3b93461a2222278f9d6633544e7da5bb44072409::" providerId="AD" clId="Web-{B8811DF5-16FE-8C3E-A1B4-969EE61E39A1}" dt="2021-06-20T08:38:42.103" v="210" actId="1076"/>
          <ac:spMkLst>
            <pc:docMk/>
            <pc:sldMk cId="4260749909" sldId="309"/>
            <ac:spMk id="9" creationId="{40AAD939-2178-43CE-BE8D-CEE3A68BE23C}"/>
          </ac:spMkLst>
        </pc:spChg>
      </pc:sldChg>
    </pc:docChg>
  </pc:docChgLst>
  <pc:docChgLst>
    <pc:chgData name="文朔 刘" userId="4986219e-4f08-4777-9c0d-a564df3ebdbe" providerId="ADAL" clId="{44A07398-1CF4-B54E-830E-042172362426}"/>
    <pc:docChg chg="undo redo custSel addSld delSld modSld">
      <pc:chgData name="文朔 刘" userId="4986219e-4f08-4777-9c0d-a564df3ebdbe" providerId="ADAL" clId="{44A07398-1CF4-B54E-830E-042172362426}" dt="2021-06-20T13:38:25.494" v="1627" actId="1076"/>
      <pc:docMkLst>
        <pc:docMk/>
      </pc:docMkLst>
      <pc:sldChg chg="modSp mod">
        <pc:chgData name="文朔 刘" userId="4986219e-4f08-4777-9c0d-a564df3ebdbe" providerId="ADAL" clId="{44A07398-1CF4-B54E-830E-042172362426}" dt="2021-06-20T07:43:50.625" v="123" actId="20577"/>
        <pc:sldMkLst>
          <pc:docMk/>
          <pc:sldMk cId="3440280556" sldId="256"/>
        </pc:sldMkLst>
        <pc:spChg chg="mod">
          <ac:chgData name="文朔 刘" userId="4986219e-4f08-4777-9c0d-a564df3ebdbe" providerId="ADAL" clId="{44A07398-1CF4-B54E-830E-042172362426}" dt="2021-06-20T07:43:29.944" v="119" actId="1076"/>
          <ac:spMkLst>
            <pc:docMk/>
            <pc:sldMk cId="3440280556" sldId="256"/>
            <ac:spMk id="3" creationId="{799408DB-D043-4E58-9989-6140C9522106}"/>
          </ac:spMkLst>
        </pc:spChg>
        <pc:spChg chg="mod">
          <ac:chgData name="文朔 刘" userId="4986219e-4f08-4777-9c0d-a564df3ebdbe" providerId="ADAL" clId="{44A07398-1CF4-B54E-830E-042172362426}" dt="2021-06-20T07:43:50.625" v="123" actId="20577"/>
          <ac:spMkLst>
            <pc:docMk/>
            <pc:sldMk cId="3440280556" sldId="256"/>
            <ac:spMk id="16" creationId="{00000000-0000-0000-0000-000000000000}"/>
          </ac:spMkLst>
        </pc:spChg>
        <pc:spChg chg="mod">
          <ac:chgData name="文朔 刘" userId="4986219e-4f08-4777-9c0d-a564df3ebdbe" providerId="ADAL" clId="{44A07398-1CF4-B54E-830E-042172362426}" dt="2021-06-20T07:43:43.496" v="121" actId="20577"/>
          <ac:spMkLst>
            <pc:docMk/>
            <pc:sldMk cId="3440280556" sldId="256"/>
            <ac:spMk id="17" creationId="{00000000-0000-0000-0000-000000000000}"/>
          </ac:spMkLst>
        </pc:spChg>
      </pc:sldChg>
      <pc:sldChg chg="modSp mod">
        <pc:chgData name="文朔 刘" userId="4986219e-4f08-4777-9c0d-a564df3ebdbe" providerId="ADAL" clId="{44A07398-1CF4-B54E-830E-042172362426}" dt="2021-06-20T09:38:12.355" v="1230" actId="20577"/>
        <pc:sldMkLst>
          <pc:docMk/>
          <pc:sldMk cId="2602993393" sldId="257"/>
        </pc:sldMkLst>
        <pc:spChg chg="mod">
          <ac:chgData name="文朔 刘" userId="4986219e-4f08-4777-9c0d-a564df3ebdbe" providerId="ADAL" clId="{44A07398-1CF4-B54E-830E-042172362426}" dt="2021-06-20T07:58:27.198" v="232" actId="20577"/>
          <ac:spMkLst>
            <pc:docMk/>
            <pc:sldMk cId="2602993393" sldId="257"/>
            <ac:spMk id="7" creationId="{00000000-0000-0000-0000-000000000000}"/>
          </ac:spMkLst>
        </pc:spChg>
        <pc:spChg chg="mod">
          <ac:chgData name="文朔 刘" userId="4986219e-4f08-4777-9c0d-a564df3ebdbe" providerId="ADAL" clId="{44A07398-1CF4-B54E-830E-042172362426}" dt="2021-06-20T08:26:52.443" v="327" actId="14100"/>
          <ac:spMkLst>
            <pc:docMk/>
            <pc:sldMk cId="2602993393" sldId="257"/>
            <ac:spMk id="11" creationId="{00000000-0000-0000-0000-000000000000}"/>
          </ac:spMkLst>
        </pc:spChg>
        <pc:spChg chg="mod">
          <ac:chgData name="文朔 刘" userId="4986219e-4f08-4777-9c0d-a564df3ebdbe" providerId="ADAL" clId="{44A07398-1CF4-B54E-830E-042172362426}" dt="2021-06-20T08:25:00.691" v="249" actId="120"/>
          <ac:spMkLst>
            <pc:docMk/>
            <pc:sldMk cId="2602993393" sldId="257"/>
            <ac:spMk id="14" creationId="{00000000-0000-0000-0000-000000000000}"/>
          </ac:spMkLst>
        </pc:spChg>
        <pc:spChg chg="mod">
          <ac:chgData name="文朔 刘" userId="4986219e-4f08-4777-9c0d-a564df3ebdbe" providerId="ADAL" clId="{44A07398-1CF4-B54E-830E-042172362426}" dt="2021-06-20T07:44:06.421" v="154" actId="20577"/>
          <ac:spMkLst>
            <pc:docMk/>
            <pc:sldMk cId="2602993393" sldId="257"/>
            <ac:spMk id="16" creationId="{00000000-0000-0000-0000-000000000000}"/>
          </ac:spMkLst>
        </pc:spChg>
        <pc:spChg chg="mod">
          <ac:chgData name="文朔 刘" userId="4986219e-4f08-4777-9c0d-a564df3ebdbe" providerId="ADAL" clId="{44A07398-1CF4-B54E-830E-042172362426}" dt="2021-06-20T09:38:12.355" v="1230" actId="20577"/>
          <ac:spMkLst>
            <pc:docMk/>
            <pc:sldMk cId="2602993393" sldId="257"/>
            <ac:spMk id="17" creationId="{00000000-0000-0000-0000-000000000000}"/>
          </ac:spMkLst>
        </pc:spChg>
        <pc:spChg chg="mod">
          <ac:chgData name="文朔 刘" userId="4986219e-4f08-4777-9c0d-a564df3ebdbe" providerId="ADAL" clId="{44A07398-1CF4-B54E-830E-042172362426}" dt="2021-06-20T08:25:40.325" v="298" actId="20577"/>
          <ac:spMkLst>
            <pc:docMk/>
            <pc:sldMk cId="2602993393" sldId="257"/>
            <ac:spMk id="19" creationId="{00000000-0000-0000-0000-000000000000}"/>
          </ac:spMkLst>
        </pc:spChg>
        <pc:spChg chg="mod">
          <ac:chgData name="文朔 刘" userId="4986219e-4f08-4777-9c0d-a564df3ebdbe" providerId="ADAL" clId="{44A07398-1CF4-B54E-830E-042172362426}" dt="2021-06-20T08:26:06.191" v="313" actId="20577"/>
          <ac:spMkLst>
            <pc:docMk/>
            <pc:sldMk cId="2602993393" sldId="257"/>
            <ac:spMk id="20" creationId="{00000000-0000-0000-0000-000000000000}"/>
          </ac:spMkLst>
        </pc:spChg>
      </pc:sldChg>
      <pc:sldChg chg="modSp mod">
        <pc:chgData name="文朔 刘" userId="4986219e-4f08-4777-9c0d-a564df3ebdbe" providerId="ADAL" clId="{44A07398-1CF4-B54E-830E-042172362426}" dt="2021-06-20T08:26:19.584" v="314"/>
        <pc:sldMkLst>
          <pc:docMk/>
          <pc:sldMk cId="397632953" sldId="258"/>
        </pc:sldMkLst>
        <pc:spChg chg="mod">
          <ac:chgData name="文朔 刘" userId="4986219e-4f08-4777-9c0d-a564df3ebdbe" providerId="ADAL" clId="{44A07398-1CF4-B54E-830E-042172362426}" dt="2021-06-20T08:26:19.584" v="314"/>
          <ac:spMkLst>
            <pc:docMk/>
            <pc:sldMk cId="397632953" sldId="258"/>
            <ac:spMk id="8" creationId="{00000000-0000-0000-0000-000000000000}"/>
          </ac:spMkLst>
        </pc:spChg>
      </pc:sldChg>
      <pc:sldChg chg="modSp mod">
        <pc:chgData name="文朔 刘" userId="4986219e-4f08-4777-9c0d-a564df3ebdbe" providerId="ADAL" clId="{44A07398-1CF4-B54E-830E-042172362426}" dt="2021-06-20T11:14:50.293" v="1349" actId="20577"/>
        <pc:sldMkLst>
          <pc:docMk/>
          <pc:sldMk cId="2577315452" sldId="260"/>
        </pc:sldMkLst>
        <pc:spChg chg="mod">
          <ac:chgData name="文朔 刘" userId="4986219e-4f08-4777-9c0d-a564df3ebdbe" providerId="ADAL" clId="{44A07398-1CF4-B54E-830E-042172362426}" dt="2021-06-20T11:14:50.293" v="1349" actId="20577"/>
          <ac:spMkLst>
            <pc:docMk/>
            <pc:sldMk cId="2577315452" sldId="260"/>
            <ac:spMk id="8" creationId="{00000000-0000-0000-0000-000000000000}"/>
          </ac:spMkLst>
        </pc:spChg>
        <pc:spChg chg="mod">
          <ac:chgData name="文朔 刘" userId="4986219e-4f08-4777-9c0d-a564df3ebdbe" providerId="ADAL" clId="{44A07398-1CF4-B54E-830E-042172362426}" dt="2021-06-20T09:39:05.790" v="1235" actId="20577"/>
          <ac:spMkLst>
            <pc:docMk/>
            <pc:sldMk cId="2577315452" sldId="260"/>
            <ac:spMk id="10" creationId="{00000000-0000-0000-0000-000000000000}"/>
          </ac:spMkLst>
        </pc:spChg>
      </pc:sldChg>
      <pc:sldChg chg="modSp mod">
        <pc:chgData name="文朔 刘" userId="4986219e-4f08-4777-9c0d-a564df3ebdbe" providerId="ADAL" clId="{44A07398-1CF4-B54E-830E-042172362426}" dt="2021-06-20T09:39:40.079" v="1240" actId="122"/>
        <pc:sldMkLst>
          <pc:docMk/>
          <pc:sldMk cId="2881436233" sldId="261"/>
        </pc:sldMkLst>
        <pc:spChg chg="mod">
          <ac:chgData name="文朔 刘" userId="4986219e-4f08-4777-9c0d-a564df3ebdbe" providerId="ADAL" clId="{44A07398-1CF4-B54E-830E-042172362426}" dt="2021-06-20T09:39:16.055" v="1236"/>
          <ac:spMkLst>
            <pc:docMk/>
            <pc:sldMk cId="2881436233" sldId="261"/>
            <ac:spMk id="8" creationId="{00000000-0000-0000-0000-000000000000}"/>
          </ac:spMkLst>
        </pc:spChg>
        <pc:spChg chg="mod">
          <ac:chgData name="文朔 刘" userId="4986219e-4f08-4777-9c0d-a564df3ebdbe" providerId="ADAL" clId="{44A07398-1CF4-B54E-830E-042172362426}" dt="2021-06-20T09:39:40.079" v="1240" actId="122"/>
          <ac:spMkLst>
            <pc:docMk/>
            <pc:sldMk cId="2881436233" sldId="261"/>
            <ac:spMk id="10" creationId="{00000000-0000-0000-0000-000000000000}"/>
          </ac:spMkLst>
        </pc:spChg>
      </pc:sldChg>
      <pc:sldChg chg="del">
        <pc:chgData name="文朔 刘" userId="4986219e-4f08-4777-9c0d-a564df3ebdbe" providerId="ADAL" clId="{44A07398-1CF4-B54E-830E-042172362426}" dt="2021-06-20T07:44:25.750" v="170" actId="2696"/>
        <pc:sldMkLst>
          <pc:docMk/>
          <pc:sldMk cId="514465644" sldId="267"/>
        </pc:sldMkLst>
      </pc:sldChg>
      <pc:sldChg chg="modSp mod">
        <pc:chgData name="文朔 刘" userId="4986219e-4f08-4777-9c0d-a564df3ebdbe" providerId="ADAL" clId="{44A07398-1CF4-B54E-830E-042172362426}" dt="2021-06-20T08:39:48.873" v="427" actId="1440"/>
        <pc:sldMkLst>
          <pc:docMk/>
          <pc:sldMk cId="714657825" sldId="278"/>
        </pc:sldMkLst>
        <pc:spChg chg="mod">
          <ac:chgData name="文朔 刘" userId="4986219e-4f08-4777-9c0d-a564df3ebdbe" providerId="ADAL" clId="{44A07398-1CF4-B54E-830E-042172362426}" dt="2021-06-20T08:35:28.134" v="426" actId="20577"/>
          <ac:spMkLst>
            <pc:docMk/>
            <pc:sldMk cId="714657825" sldId="278"/>
            <ac:spMk id="7" creationId="{102C0AA0-AFE1-47E3-BC64-7EB5B2104AE0}"/>
          </ac:spMkLst>
        </pc:spChg>
        <pc:picChg chg="mod">
          <ac:chgData name="文朔 刘" userId="4986219e-4f08-4777-9c0d-a564df3ebdbe" providerId="ADAL" clId="{44A07398-1CF4-B54E-830E-042172362426}" dt="2021-06-20T08:39:48.873" v="427" actId="1440"/>
          <ac:picMkLst>
            <pc:docMk/>
            <pc:sldMk cId="714657825" sldId="278"/>
            <ac:picMk id="2" creationId="{98298093-7372-4BE1-B96D-0E53CA0AED96}"/>
          </ac:picMkLst>
        </pc:picChg>
      </pc:sldChg>
      <pc:sldChg chg="modSp mod">
        <pc:chgData name="文朔 刘" userId="4986219e-4f08-4777-9c0d-a564df3ebdbe" providerId="ADAL" clId="{44A07398-1CF4-B54E-830E-042172362426}" dt="2021-06-20T10:02:07.667" v="1341" actId="1076"/>
        <pc:sldMkLst>
          <pc:docMk/>
          <pc:sldMk cId="580249534" sldId="282"/>
        </pc:sldMkLst>
        <pc:picChg chg="mod">
          <ac:chgData name="文朔 刘" userId="4986219e-4f08-4777-9c0d-a564df3ebdbe" providerId="ADAL" clId="{44A07398-1CF4-B54E-830E-042172362426}" dt="2021-06-20T10:02:07.667" v="1341" actId="1076"/>
          <ac:picMkLst>
            <pc:docMk/>
            <pc:sldMk cId="580249534" sldId="282"/>
            <ac:picMk id="2" creationId="{E9B584BA-9EFC-4FCD-819C-4933B2287CF8}"/>
          </ac:picMkLst>
        </pc:picChg>
      </pc:sldChg>
      <pc:sldChg chg="del">
        <pc:chgData name="文朔 刘" userId="4986219e-4f08-4777-9c0d-a564df3ebdbe" providerId="ADAL" clId="{44A07398-1CF4-B54E-830E-042172362426}" dt="2021-06-20T07:44:26.983" v="172" actId="2696"/>
        <pc:sldMkLst>
          <pc:docMk/>
          <pc:sldMk cId="1997360288" sldId="299"/>
        </pc:sldMkLst>
      </pc:sldChg>
      <pc:sldChg chg="del">
        <pc:chgData name="文朔 刘" userId="4986219e-4f08-4777-9c0d-a564df3ebdbe" providerId="ADAL" clId="{44A07398-1CF4-B54E-830E-042172362426}" dt="2021-06-20T07:44:26.580" v="171" actId="2696"/>
        <pc:sldMkLst>
          <pc:docMk/>
          <pc:sldMk cId="2998912032" sldId="300"/>
        </pc:sldMkLst>
      </pc:sldChg>
      <pc:sldChg chg="addSp delSp modSp add mod setBg">
        <pc:chgData name="文朔 刘" userId="4986219e-4f08-4777-9c0d-a564df3ebdbe" providerId="ADAL" clId="{44A07398-1CF4-B54E-830E-042172362426}" dt="2021-06-20T09:56:26.227" v="1339" actId="20577"/>
        <pc:sldMkLst>
          <pc:docMk/>
          <pc:sldMk cId="1414584788" sldId="307"/>
        </pc:sldMkLst>
        <pc:spChg chg="mod">
          <ac:chgData name="文朔 刘" userId="4986219e-4f08-4777-9c0d-a564df3ebdbe" providerId="ADAL" clId="{44A07398-1CF4-B54E-830E-042172362426}" dt="2021-06-20T09:53:16.358" v="1245" actId="26606"/>
          <ac:spMkLst>
            <pc:docMk/>
            <pc:sldMk cId="1414584788" sldId="307"/>
            <ac:spMk id="4" creationId="{00000000-0000-0000-0000-000000000000}"/>
          </ac:spMkLst>
        </pc:spChg>
        <pc:spChg chg="mod">
          <ac:chgData name="文朔 刘" userId="4986219e-4f08-4777-9c0d-a564df3ebdbe" providerId="ADAL" clId="{44A07398-1CF4-B54E-830E-042172362426}" dt="2021-06-20T09:53:16.358" v="1245" actId="26606"/>
          <ac:spMkLst>
            <pc:docMk/>
            <pc:sldMk cId="1414584788" sldId="307"/>
            <ac:spMk id="5" creationId="{00000000-0000-0000-0000-000000000000}"/>
          </ac:spMkLst>
        </pc:spChg>
        <pc:spChg chg="add mod">
          <ac:chgData name="文朔 刘" userId="4986219e-4f08-4777-9c0d-a564df3ebdbe" providerId="ADAL" clId="{44A07398-1CF4-B54E-830E-042172362426}" dt="2021-06-20T09:56:26.227" v="1339" actId="20577"/>
          <ac:spMkLst>
            <pc:docMk/>
            <pc:sldMk cId="1414584788" sldId="307"/>
            <ac:spMk id="12" creationId="{EDD62E86-F7BC-D24C-96B9-D01DB78B498B}"/>
          </ac:spMkLst>
        </pc:spChg>
        <pc:spChg chg="add del">
          <ac:chgData name="文朔 刘" userId="4986219e-4f08-4777-9c0d-a564df3ebdbe" providerId="ADAL" clId="{44A07398-1CF4-B54E-830E-042172362426}" dt="2021-06-20T09:53:16.358" v="1245" actId="26606"/>
          <ac:spMkLst>
            <pc:docMk/>
            <pc:sldMk cId="1414584788" sldId="307"/>
            <ac:spMk id="22" creationId="{A7AE9375-4664-4DB2-922D-2782A6E439AC}"/>
          </ac:spMkLst>
        </pc:spChg>
        <pc:spChg chg="add del">
          <ac:chgData name="文朔 刘" userId="4986219e-4f08-4777-9c0d-a564df3ebdbe" providerId="ADAL" clId="{44A07398-1CF4-B54E-830E-042172362426}" dt="2021-06-20T09:53:16.358" v="1245" actId="26606"/>
          <ac:spMkLst>
            <pc:docMk/>
            <pc:sldMk cId="1414584788" sldId="307"/>
            <ac:spMk id="26" creationId="{C87417AF-190E-4D6E-AFA6-7D3E84B0B430}"/>
          </ac:spMkLst>
        </pc:spChg>
        <pc:spChg chg="add del">
          <ac:chgData name="文朔 刘" userId="4986219e-4f08-4777-9c0d-a564df3ebdbe" providerId="ADAL" clId="{44A07398-1CF4-B54E-830E-042172362426}" dt="2021-06-20T09:53:16.358" v="1245" actId="26606"/>
          <ac:spMkLst>
            <pc:docMk/>
            <pc:sldMk cId="1414584788" sldId="307"/>
            <ac:spMk id="28" creationId="{80B30ED8-273E-4C07-8568-2FE5CC5C483D}"/>
          </ac:spMkLst>
        </pc:spChg>
        <pc:picChg chg="add mod">
          <ac:chgData name="文朔 刘" userId="4986219e-4f08-4777-9c0d-a564df3ebdbe" providerId="ADAL" clId="{44A07398-1CF4-B54E-830E-042172362426}" dt="2021-06-20T09:54:04.089" v="1257" actId="1076"/>
          <ac:picMkLst>
            <pc:docMk/>
            <pc:sldMk cId="1414584788" sldId="307"/>
            <ac:picMk id="3" creationId="{7335B31F-12D2-2C45-857E-A25C1E9D50C9}"/>
          </ac:picMkLst>
        </pc:picChg>
        <pc:picChg chg="mod">
          <ac:chgData name="文朔 刘" userId="4986219e-4f08-4777-9c0d-a564df3ebdbe" providerId="ADAL" clId="{44A07398-1CF4-B54E-830E-042172362426}" dt="2021-06-20T09:53:16.358" v="1245" actId="26606"/>
          <ac:picMkLst>
            <pc:docMk/>
            <pc:sldMk cId="1414584788" sldId="307"/>
            <ac:picMk id="17" creationId="{16299786-6493-41D5-A37D-E4FD7DD272C1}"/>
          </ac:picMkLst>
        </pc:picChg>
        <pc:cxnChg chg="ord">
          <ac:chgData name="文朔 刘" userId="4986219e-4f08-4777-9c0d-a564df3ebdbe" providerId="ADAL" clId="{44A07398-1CF4-B54E-830E-042172362426}" dt="2021-06-20T09:53:16.358" v="1245" actId="26606"/>
          <ac:cxnSpMkLst>
            <pc:docMk/>
            <pc:sldMk cId="1414584788" sldId="307"/>
            <ac:cxnSpMk id="6" creationId="{00000000-0000-0000-0000-000000000000}"/>
          </ac:cxnSpMkLst>
        </pc:cxnChg>
        <pc:cxnChg chg="add del">
          <ac:chgData name="文朔 刘" userId="4986219e-4f08-4777-9c0d-a564df3ebdbe" providerId="ADAL" clId="{44A07398-1CF4-B54E-830E-042172362426}" dt="2021-06-20T09:53:16.358" v="1245" actId="26606"/>
          <ac:cxnSpMkLst>
            <pc:docMk/>
            <pc:sldMk cId="1414584788" sldId="307"/>
            <ac:cxnSpMk id="24" creationId="{EE504C98-6397-41C1-A8D8-2D9C4ED307E0}"/>
          </ac:cxnSpMkLst>
        </pc:cxnChg>
      </pc:sldChg>
      <pc:sldChg chg="addSp delSp modSp mod">
        <pc:chgData name="文朔 刘" userId="4986219e-4f08-4777-9c0d-a564df3ebdbe" providerId="ADAL" clId="{44A07398-1CF4-B54E-830E-042172362426}" dt="2021-06-20T09:13:19.201" v="931" actId="20577"/>
        <pc:sldMkLst>
          <pc:docMk/>
          <pc:sldMk cId="4260749909" sldId="309"/>
        </pc:sldMkLst>
        <pc:spChg chg="mod">
          <ac:chgData name="文朔 刘" userId="4986219e-4f08-4777-9c0d-a564df3ebdbe" providerId="ADAL" clId="{44A07398-1CF4-B54E-830E-042172362426}" dt="2021-06-20T09:13:19.201" v="931" actId="20577"/>
          <ac:spMkLst>
            <pc:docMk/>
            <pc:sldMk cId="4260749909" sldId="309"/>
            <ac:spMk id="2" creationId="{BA821F41-39F1-4E8C-AA86-E64229A41523}"/>
          </ac:spMkLst>
        </pc:spChg>
        <pc:spChg chg="mod">
          <ac:chgData name="文朔 刘" userId="4986219e-4f08-4777-9c0d-a564df3ebdbe" providerId="ADAL" clId="{44A07398-1CF4-B54E-830E-042172362426}" dt="2021-06-20T08:43:47.384" v="512" actId="1076"/>
          <ac:spMkLst>
            <pc:docMk/>
            <pc:sldMk cId="4260749909" sldId="309"/>
            <ac:spMk id="3" creationId="{83F3FBB5-75BD-4B72-8681-D15EAB6FB3E9}"/>
          </ac:spMkLst>
        </pc:spChg>
        <pc:spChg chg="mod">
          <ac:chgData name="文朔 刘" userId="4986219e-4f08-4777-9c0d-a564df3ebdbe" providerId="ADAL" clId="{44A07398-1CF4-B54E-830E-042172362426}" dt="2021-06-20T08:56:36.250" v="687" actId="14100"/>
          <ac:spMkLst>
            <pc:docMk/>
            <pc:sldMk cId="4260749909" sldId="309"/>
            <ac:spMk id="8" creationId="{3DF7FF7F-77EE-49F3-9DE9-5E74FF706040}"/>
          </ac:spMkLst>
        </pc:spChg>
        <pc:spChg chg="mod">
          <ac:chgData name="文朔 刘" userId="4986219e-4f08-4777-9c0d-a564df3ebdbe" providerId="ADAL" clId="{44A07398-1CF4-B54E-830E-042172362426}" dt="2021-06-20T08:56:48.372" v="690" actId="14100"/>
          <ac:spMkLst>
            <pc:docMk/>
            <pc:sldMk cId="4260749909" sldId="309"/>
            <ac:spMk id="9" creationId="{40AAD939-2178-43CE-BE8D-CEE3A68BE23C}"/>
          </ac:spMkLst>
        </pc:spChg>
        <pc:spChg chg="add del mod">
          <ac:chgData name="文朔 刘" userId="4986219e-4f08-4777-9c0d-a564df3ebdbe" providerId="ADAL" clId="{44A07398-1CF4-B54E-830E-042172362426}" dt="2021-06-20T08:56:24.378" v="683" actId="478"/>
          <ac:spMkLst>
            <pc:docMk/>
            <pc:sldMk cId="4260749909" sldId="309"/>
            <ac:spMk id="10" creationId="{5717CB37-4C6A-6A4B-AD8A-2E70AF648C34}"/>
          </ac:spMkLst>
        </pc:spChg>
      </pc:sldChg>
      <pc:sldChg chg="addSp delSp modSp add mod">
        <pc:chgData name="文朔 刘" userId="4986219e-4f08-4777-9c0d-a564df3ebdbe" providerId="ADAL" clId="{44A07398-1CF4-B54E-830E-042172362426}" dt="2021-06-20T09:30:02.909" v="1222" actId="14100"/>
        <pc:sldMkLst>
          <pc:docMk/>
          <pc:sldMk cId="2415507941" sldId="310"/>
        </pc:sldMkLst>
        <pc:spChg chg="mod">
          <ac:chgData name="文朔 刘" userId="4986219e-4f08-4777-9c0d-a564df3ebdbe" providerId="ADAL" clId="{44A07398-1CF4-B54E-830E-042172362426}" dt="2021-06-20T09:28:40.375" v="1219" actId="1076"/>
          <ac:spMkLst>
            <pc:docMk/>
            <pc:sldMk cId="2415507941" sldId="310"/>
            <ac:spMk id="2" creationId="{BA821F41-39F1-4E8C-AA86-E64229A41523}"/>
          </ac:spMkLst>
        </pc:spChg>
        <pc:spChg chg="del">
          <ac:chgData name="文朔 刘" userId="4986219e-4f08-4777-9c0d-a564df3ebdbe" providerId="ADAL" clId="{44A07398-1CF4-B54E-830E-042172362426}" dt="2021-06-20T09:27:43.256" v="1147" actId="478"/>
          <ac:spMkLst>
            <pc:docMk/>
            <pc:sldMk cId="2415507941" sldId="310"/>
            <ac:spMk id="3" creationId="{83F3FBB5-75BD-4B72-8681-D15EAB6FB3E9}"/>
          </ac:spMkLst>
        </pc:spChg>
        <pc:spChg chg="mod">
          <ac:chgData name="文朔 刘" userId="4986219e-4f08-4777-9c0d-a564df3ebdbe" providerId="ADAL" clId="{44A07398-1CF4-B54E-830E-042172362426}" dt="2021-06-20T09:15:47.702" v="940" actId="20577"/>
          <ac:spMkLst>
            <pc:docMk/>
            <pc:sldMk cId="2415507941" sldId="310"/>
            <ac:spMk id="4" creationId="{00000000-0000-0000-0000-000000000000}"/>
          </ac:spMkLst>
        </pc:spChg>
        <pc:spChg chg="mod">
          <ac:chgData name="文朔 刘" userId="4986219e-4f08-4777-9c0d-a564df3ebdbe" providerId="ADAL" clId="{44A07398-1CF4-B54E-830E-042172362426}" dt="2021-06-20T09:15:56.180" v="948" actId="14100"/>
          <ac:spMkLst>
            <pc:docMk/>
            <pc:sldMk cId="2415507941" sldId="310"/>
            <ac:spMk id="5" creationId="{00000000-0000-0000-0000-000000000000}"/>
          </ac:spMkLst>
        </pc:spChg>
        <pc:spChg chg="del">
          <ac:chgData name="文朔 刘" userId="4986219e-4f08-4777-9c0d-a564df3ebdbe" providerId="ADAL" clId="{44A07398-1CF4-B54E-830E-042172362426}" dt="2021-06-20T09:27:42.470" v="1146" actId="478"/>
          <ac:spMkLst>
            <pc:docMk/>
            <pc:sldMk cId="2415507941" sldId="310"/>
            <ac:spMk id="8" creationId="{3DF7FF7F-77EE-49F3-9DE9-5E74FF706040}"/>
          </ac:spMkLst>
        </pc:spChg>
        <pc:spChg chg="del">
          <ac:chgData name="文朔 刘" userId="4986219e-4f08-4777-9c0d-a564df3ebdbe" providerId="ADAL" clId="{44A07398-1CF4-B54E-830E-042172362426}" dt="2021-06-20T09:27:40.497" v="1145" actId="478"/>
          <ac:spMkLst>
            <pc:docMk/>
            <pc:sldMk cId="2415507941" sldId="310"/>
            <ac:spMk id="9" creationId="{40AAD939-2178-43CE-BE8D-CEE3A68BE23C}"/>
          </ac:spMkLst>
        </pc:spChg>
        <pc:picChg chg="add mod">
          <ac:chgData name="文朔 刘" userId="4986219e-4f08-4777-9c0d-a564df3ebdbe" providerId="ADAL" clId="{44A07398-1CF4-B54E-830E-042172362426}" dt="2021-06-20T09:30:02.909" v="1222" actId="14100"/>
          <ac:picMkLst>
            <pc:docMk/>
            <pc:sldMk cId="2415507941" sldId="310"/>
            <ac:picMk id="10" creationId="{70FA9DA8-CF56-4548-9A14-FD46E0CDD573}"/>
          </ac:picMkLst>
        </pc:picChg>
      </pc:sldChg>
      <pc:sldChg chg="modSp add mod">
        <pc:chgData name="文朔 刘" userId="4986219e-4f08-4777-9c0d-a564df3ebdbe" providerId="ADAL" clId="{44A07398-1CF4-B54E-830E-042172362426}" dt="2021-06-20T11:02:52.424" v="1347" actId="20577"/>
        <pc:sldMkLst>
          <pc:docMk/>
          <pc:sldMk cId="63134967" sldId="311"/>
        </pc:sldMkLst>
        <pc:spChg chg="mod">
          <ac:chgData name="文朔 刘" userId="4986219e-4f08-4777-9c0d-a564df3ebdbe" providerId="ADAL" clId="{44A07398-1CF4-B54E-830E-042172362426}" dt="2021-06-20T11:02:52.424" v="1347" actId="20577"/>
          <ac:spMkLst>
            <pc:docMk/>
            <pc:sldMk cId="63134967" sldId="311"/>
            <ac:spMk id="4" creationId="{00000000-0000-0000-0000-000000000000}"/>
          </ac:spMkLst>
        </pc:spChg>
      </pc:sldChg>
      <pc:sldChg chg="addSp delSp modSp add del mod">
        <pc:chgData name="文朔 刘" userId="4986219e-4f08-4777-9c0d-a564df3ebdbe" providerId="ADAL" clId="{44A07398-1CF4-B54E-830E-042172362426}" dt="2021-06-20T12:58:52.741" v="1427" actId="2696"/>
        <pc:sldMkLst>
          <pc:docMk/>
          <pc:sldMk cId="3442874522" sldId="312"/>
        </pc:sldMkLst>
        <pc:spChg chg="add mod">
          <ac:chgData name="文朔 刘" userId="4986219e-4f08-4777-9c0d-a564df3ebdbe" providerId="ADAL" clId="{44A07398-1CF4-B54E-830E-042172362426}" dt="2021-06-20T12:52:09.138" v="1422" actId="948"/>
          <ac:spMkLst>
            <pc:docMk/>
            <pc:sldMk cId="3442874522" sldId="312"/>
            <ac:spMk id="8" creationId="{7FD68162-4D29-F047-BAEB-71B0D44EA554}"/>
          </ac:spMkLst>
        </pc:spChg>
        <pc:spChg chg="del mod">
          <ac:chgData name="文朔 刘" userId="4986219e-4f08-4777-9c0d-a564df3ebdbe" providerId="ADAL" clId="{44A07398-1CF4-B54E-830E-042172362426}" dt="2021-06-20T12:19:33.579" v="1360" actId="478"/>
          <ac:spMkLst>
            <pc:docMk/>
            <pc:sldMk cId="3442874522" sldId="312"/>
            <ac:spMk id="12" creationId="{EDD62E86-F7BC-D24C-96B9-D01DB78B498B}"/>
          </ac:spMkLst>
        </pc:spChg>
        <pc:picChg chg="add mod">
          <ac:chgData name="文朔 刘" userId="4986219e-4f08-4777-9c0d-a564df3ebdbe" providerId="ADAL" clId="{44A07398-1CF4-B54E-830E-042172362426}" dt="2021-06-20T12:43:41.806" v="1363" actId="1076"/>
          <ac:picMkLst>
            <pc:docMk/>
            <pc:sldMk cId="3442874522" sldId="312"/>
            <ac:picMk id="7" creationId="{4308396C-DD81-1F46-95E8-C44C36C061F4}"/>
          </ac:picMkLst>
        </pc:picChg>
      </pc:sldChg>
      <pc:sldChg chg="addSp modSp add mod">
        <pc:chgData name="文朔 刘" userId="4986219e-4f08-4777-9c0d-a564df3ebdbe" providerId="ADAL" clId="{44A07398-1CF4-B54E-830E-042172362426}" dt="2021-06-20T12:58:43.915" v="1426" actId="1076"/>
        <pc:sldMkLst>
          <pc:docMk/>
          <pc:sldMk cId="3254704794" sldId="313"/>
        </pc:sldMkLst>
        <pc:picChg chg="add mod">
          <ac:chgData name="文朔 刘" userId="4986219e-4f08-4777-9c0d-a564df3ebdbe" providerId="ADAL" clId="{44A07398-1CF4-B54E-830E-042172362426}" dt="2021-06-20T12:58:43.915" v="1426" actId="1076"/>
          <ac:picMkLst>
            <pc:docMk/>
            <pc:sldMk cId="3254704794" sldId="313"/>
            <ac:picMk id="3" creationId="{762334B6-955E-D943-830E-53809ED0607A}"/>
          </ac:picMkLst>
        </pc:picChg>
      </pc:sldChg>
      <pc:sldChg chg="addSp delSp modSp add mod">
        <pc:chgData name="文朔 刘" userId="4986219e-4f08-4777-9c0d-a564df3ebdbe" providerId="ADAL" clId="{44A07398-1CF4-B54E-830E-042172362426}" dt="2021-06-20T13:38:25.494" v="1627" actId="1076"/>
        <pc:sldMkLst>
          <pc:docMk/>
          <pc:sldMk cId="36247405" sldId="314"/>
        </pc:sldMkLst>
        <pc:spChg chg="mod">
          <ac:chgData name="文朔 刘" userId="4986219e-4f08-4777-9c0d-a564df3ebdbe" providerId="ADAL" clId="{44A07398-1CF4-B54E-830E-042172362426}" dt="2021-06-20T13:03:27.087" v="1621" actId="20577"/>
          <ac:spMkLst>
            <pc:docMk/>
            <pc:sldMk cId="36247405" sldId="314"/>
            <ac:spMk id="8" creationId="{7FD68162-4D29-F047-BAEB-71B0D44EA554}"/>
          </ac:spMkLst>
        </pc:spChg>
        <pc:picChg chg="mod">
          <ac:chgData name="文朔 刘" userId="4986219e-4f08-4777-9c0d-a564df3ebdbe" providerId="ADAL" clId="{44A07398-1CF4-B54E-830E-042172362426}" dt="2021-06-20T13:38:15.498" v="1623" actId="1076"/>
          <ac:picMkLst>
            <pc:docMk/>
            <pc:sldMk cId="36247405" sldId="314"/>
            <ac:picMk id="3" creationId="{762334B6-955E-D943-830E-53809ED0607A}"/>
          </ac:picMkLst>
        </pc:picChg>
        <pc:picChg chg="del">
          <ac:chgData name="文朔 刘" userId="4986219e-4f08-4777-9c0d-a564df3ebdbe" providerId="ADAL" clId="{44A07398-1CF4-B54E-830E-042172362426}" dt="2021-06-20T13:38:13.208" v="1622" actId="478"/>
          <ac:picMkLst>
            <pc:docMk/>
            <pc:sldMk cId="36247405" sldId="314"/>
            <ac:picMk id="7" creationId="{4308396C-DD81-1F46-95E8-C44C36C061F4}"/>
          </ac:picMkLst>
        </pc:picChg>
        <pc:picChg chg="add mod">
          <ac:chgData name="文朔 刘" userId="4986219e-4f08-4777-9c0d-a564df3ebdbe" providerId="ADAL" clId="{44A07398-1CF4-B54E-830E-042172362426}" dt="2021-06-20T13:38:25.494" v="1627" actId="1076"/>
          <ac:picMkLst>
            <pc:docMk/>
            <pc:sldMk cId="36247405" sldId="314"/>
            <ac:picMk id="9" creationId="{E8B0AD4D-1673-BC42-83E0-8D778F0D6EE8}"/>
          </ac:picMkLst>
        </pc:picChg>
      </pc:sldChg>
    </pc:docChg>
  </pc:docChgLst>
  <pc:docChgLst>
    <pc:chgData name="来宾用户" userId="S::urn:spo:anon#14a58f67b9545368d49460ed3b93461a2222278f9d6633544e7da5bb44072409::" providerId="AD" clId="Web-{8A8DBC84-1644-4D30-B2F9-CD352A94DC15}"/>
    <pc:docChg chg="modSld">
      <pc:chgData name="来宾用户" userId="S::urn:spo:anon#14a58f67b9545368d49460ed3b93461a2222278f9d6633544e7da5bb44072409::" providerId="AD" clId="Web-{8A8DBC84-1644-4D30-B2F9-CD352A94DC15}" dt="2021-06-20T07:58:40.260" v="7" actId="1076"/>
      <pc:docMkLst>
        <pc:docMk/>
      </pc:docMkLst>
      <pc:sldChg chg="modSp">
        <pc:chgData name="来宾用户" userId="S::urn:spo:anon#14a58f67b9545368d49460ed3b93461a2222278f9d6633544e7da5bb44072409::" providerId="AD" clId="Web-{8A8DBC84-1644-4D30-B2F9-CD352A94DC15}" dt="2021-06-20T07:58:40.260" v="7" actId="1076"/>
        <pc:sldMkLst>
          <pc:docMk/>
          <pc:sldMk cId="2602993393" sldId="257"/>
        </pc:sldMkLst>
        <pc:spChg chg="mod">
          <ac:chgData name="来宾用户" userId="S::urn:spo:anon#14a58f67b9545368d49460ed3b93461a2222278f9d6633544e7da5bb44072409::" providerId="AD" clId="Web-{8A8DBC84-1644-4D30-B2F9-CD352A94DC15}" dt="2021-06-20T07:58:40.260" v="7" actId="1076"/>
          <ac:spMkLst>
            <pc:docMk/>
            <pc:sldMk cId="2602993393" sldId="257"/>
            <ac:spMk id="6" creationId="{00000000-0000-0000-0000-000000000000}"/>
          </ac:spMkLst>
        </pc:spChg>
        <pc:spChg chg="mod">
          <ac:chgData name="来宾用户" userId="S::urn:spo:anon#14a58f67b9545368d49460ed3b93461a2222278f9d6633544e7da5bb44072409::" providerId="AD" clId="Web-{8A8DBC84-1644-4D30-B2F9-CD352A94DC15}" dt="2021-06-20T07:58:00.493" v="4" actId="20577"/>
          <ac:spMkLst>
            <pc:docMk/>
            <pc:sldMk cId="2602993393" sldId="257"/>
            <ac:spMk id="7" creationId="{00000000-0000-0000-0000-000000000000}"/>
          </ac:spMkLst>
        </pc:spChg>
      </pc:sldChg>
      <pc:sldChg chg="addSp delSp modSp">
        <pc:chgData name="来宾用户" userId="S::urn:spo:anon#14a58f67b9545368d49460ed3b93461a2222278f9d6633544e7da5bb44072409::" providerId="AD" clId="Web-{8A8DBC84-1644-4D30-B2F9-CD352A94DC15}" dt="2021-06-20T07:56:08.787" v="3"/>
        <pc:sldMkLst>
          <pc:docMk/>
          <pc:sldMk cId="1537248612" sldId="281"/>
        </pc:sldMkLst>
        <pc:spChg chg="add del mod">
          <ac:chgData name="来宾用户" userId="S::urn:spo:anon#14a58f67b9545368d49460ed3b93461a2222278f9d6633544e7da5bb44072409::" providerId="AD" clId="Web-{8A8DBC84-1644-4D30-B2F9-CD352A94DC15}" dt="2021-06-20T07:56:08.787" v="3"/>
          <ac:spMkLst>
            <pc:docMk/>
            <pc:sldMk cId="1537248612" sldId="281"/>
            <ac:spMk id="2" creationId="{C9DA3806-2398-4BBE-8907-F2994F1EC4D1}"/>
          </ac:spMkLst>
        </pc:spChg>
      </pc:sldChg>
    </pc:docChg>
  </pc:docChgLst>
  <pc:docChgLst>
    <pc:chgData name="来宾用户" userId="S::urn:spo:anon#14a58f67b9545368d49460ed3b93461a2222278f9d6633544e7da5bb44072409::" providerId="AD" clId="Web-{FAA31FC8-7B4D-4E57-5194-4D63FE814744}"/>
    <pc:docChg chg="modSld">
      <pc:chgData name="来宾用户" userId="S::urn:spo:anon#14a58f67b9545368d49460ed3b93461a2222278f9d6633544e7da5bb44072409::" providerId="AD" clId="Web-{FAA31FC8-7B4D-4E57-5194-4D63FE814744}" dt="2021-06-20T11:29:30.516" v="41"/>
      <pc:docMkLst>
        <pc:docMk/>
      </pc:docMkLst>
      <pc:sldChg chg="addSp modSp">
        <pc:chgData name="来宾用户" userId="S::urn:spo:anon#14a58f67b9545368d49460ed3b93461a2222278f9d6633544e7da5bb44072409::" providerId="AD" clId="Web-{FAA31FC8-7B4D-4E57-5194-4D63FE814744}" dt="2021-06-20T11:29:30.516" v="41"/>
        <pc:sldMkLst>
          <pc:docMk/>
          <pc:sldMk cId="63134967" sldId="311"/>
        </pc:sldMkLst>
        <pc:spChg chg="add mod">
          <ac:chgData name="来宾用户" userId="S::urn:spo:anon#14a58f67b9545368d49460ed3b93461a2222278f9d6633544e7da5bb44072409::" providerId="AD" clId="Web-{FAA31FC8-7B4D-4E57-5194-4D63FE814744}" dt="2021-06-20T11:29:30.516" v="41"/>
          <ac:spMkLst>
            <pc:docMk/>
            <pc:sldMk cId="63134967" sldId="311"/>
            <ac:spMk id="3" creationId="{20BC2A6B-71DC-4F81-9415-0651D72E96F3}"/>
          </ac:spMkLst>
        </pc:spChg>
        <pc:spChg chg="mod">
          <ac:chgData name="来宾用户" userId="S::urn:spo:anon#14a58f67b9545368d49460ed3b93461a2222278f9d6633544e7da5bb44072409::" providerId="AD" clId="Web-{FAA31FC8-7B4D-4E57-5194-4D63FE814744}" dt="2021-06-20T11:04:13.969" v="24" actId="20577"/>
          <ac:spMkLst>
            <pc:docMk/>
            <pc:sldMk cId="63134967" sldId="311"/>
            <ac:spMk id="4" creationId="{00000000-0000-0000-0000-000000000000}"/>
          </ac:spMkLst>
        </pc:spChg>
        <pc:spChg chg="mod">
          <ac:chgData name="来宾用户" userId="S::urn:spo:anon#14a58f67b9545368d49460ed3b93461a2222278f9d6633544e7da5bb44072409::" providerId="AD" clId="Web-{FAA31FC8-7B4D-4E57-5194-4D63FE814744}" dt="2021-06-20T11:04:59.892" v="38" actId="20577"/>
          <ac:spMkLst>
            <pc:docMk/>
            <pc:sldMk cId="63134967" sldId="311"/>
            <ac:spMk id="5" creationId="{00000000-0000-0000-0000-000000000000}"/>
          </ac:spMkLst>
        </pc:spChg>
        <pc:picChg chg="add mod">
          <ac:chgData name="来宾用户" userId="S::urn:spo:anon#14a58f67b9545368d49460ed3b93461a2222278f9d6633544e7da5bb44072409::" providerId="AD" clId="Web-{FAA31FC8-7B4D-4E57-5194-4D63FE814744}" dt="2021-06-20T11:29:30.501" v="39"/>
          <ac:picMkLst>
            <pc:docMk/>
            <pc:sldMk cId="63134967" sldId="311"/>
            <ac:picMk id="2" creationId="{3B92F69F-B9EA-4E02-9C95-941A51142D6C}"/>
          </ac:picMkLst>
        </pc:picChg>
      </pc:sldChg>
    </pc:docChg>
  </pc:docChgLst>
  <pc:docChgLst>
    <pc:chgData name="来宾用户" userId="S::urn:spo:anon#14a58f67b9545368d49460ed3b93461a2222278f9d6633544e7da5bb44072409::" providerId="AD" clId="Web-{011C781A-BD8D-BF87-E603-6D86F6583297}"/>
    <pc:docChg chg="addSld modSld">
      <pc:chgData name="来宾用户" userId="S::urn:spo:anon#14a58f67b9545368d49460ed3b93461a2222278f9d6633544e7da5bb44072409::" providerId="AD" clId="Web-{011C781A-BD8D-BF87-E603-6D86F6583297}" dt="2021-06-20T13:20:19.451" v="58" actId="1076"/>
      <pc:docMkLst>
        <pc:docMk/>
      </pc:docMkLst>
      <pc:sldChg chg="addSp delSp modSp">
        <pc:chgData name="来宾用户" userId="S::urn:spo:anon#14a58f67b9545368d49460ed3b93461a2222278f9d6633544e7da5bb44072409::" providerId="AD" clId="Web-{011C781A-BD8D-BF87-E603-6D86F6583297}" dt="2021-06-20T13:20:19.451" v="58" actId="1076"/>
        <pc:sldMkLst>
          <pc:docMk/>
          <pc:sldMk cId="4219667413" sldId="302"/>
        </pc:sldMkLst>
        <pc:spChg chg="add mod">
          <ac:chgData name="来宾用户" userId="S::urn:spo:anon#14a58f67b9545368d49460ed3b93461a2222278f9d6633544e7da5bb44072409::" providerId="AD" clId="Web-{011C781A-BD8D-BF87-E603-6D86F6583297}" dt="2021-06-20T13:16:11.421" v="32" actId="20577"/>
          <ac:spMkLst>
            <pc:docMk/>
            <pc:sldMk cId="4219667413" sldId="302"/>
            <ac:spMk id="7" creationId="{81C4D328-F9B9-4D80-BC56-C54E33AF7A88}"/>
          </ac:spMkLst>
        </pc:spChg>
        <pc:spChg chg="add del">
          <ac:chgData name="来宾用户" userId="S::urn:spo:anon#14a58f67b9545368d49460ed3b93461a2222278f9d6633544e7da5bb44072409::" providerId="AD" clId="Web-{011C781A-BD8D-BF87-E603-6D86F6583297}" dt="2021-06-20T13:14:42.218" v="13"/>
          <ac:spMkLst>
            <pc:docMk/>
            <pc:sldMk cId="4219667413" sldId="302"/>
            <ac:spMk id="8" creationId="{08DAAEFC-744D-4046-85ED-463B087A14E4}"/>
          </ac:spMkLst>
        </pc:spChg>
        <pc:spChg chg="add del">
          <ac:chgData name="来宾用户" userId="S::urn:spo:anon#14a58f67b9545368d49460ed3b93461a2222278f9d6633544e7da5bb44072409::" providerId="AD" clId="Web-{011C781A-BD8D-BF87-E603-6D86F6583297}" dt="2021-06-20T13:14:41.468" v="12"/>
          <ac:spMkLst>
            <pc:docMk/>
            <pc:sldMk cId="4219667413" sldId="302"/>
            <ac:spMk id="9" creationId="{E1679719-442A-4F11-83EA-C575C4FDCE42}"/>
          </ac:spMkLst>
        </pc:spChg>
        <pc:spChg chg="add del">
          <ac:chgData name="来宾用户" userId="S::urn:spo:anon#14a58f67b9545368d49460ed3b93461a2222278f9d6633544e7da5bb44072409::" providerId="AD" clId="Web-{011C781A-BD8D-BF87-E603-6D86F6583297}" dt="2021-06-20T13:14:41.437" v="11"/>
          <ac:spMkLst>
            <pc:docMk/>
            <pc:sldMk cId="4219667413" sldId="302"/>
            <ac:spMk id="10" creationId="{22BF9DF0-E45F-40B0-87E9-EA12DD36C70A}"/>
          </ac:spMkLst>
        </pc:spChg>
        <pc:picChg chg="add mod">
          <ac:chgData name="来宾用户" userId="S::urn:spo:anon#14a58f67b9545368d49460ed3b93461a2222278f9d6633544e7da5bb44072409::" providerId="AD" clId="Web-{011C781A-BD8D-BF87-E603-6D86F6583297}" dt="2021-06-20T13:20:19.451" v="58" actId="1076"/>
          <ac:picMkLst>
            <pc:docMk/>
            <pc:sldMk cId="4219667413" sldId="302"/>
            <ac:picMk id="3" creationId="{58F3BDA1-06BB-40F5-866A-6FF0D376034D}"/>
          </ac:picMkLst>
        </pc:picChg>
      </pc:sldChg>
      <pc:sldChg chg="addSp delSp modSp add replId">
        <pc:chgData name="来宾用户" userId="S::urn:spo:anon#14a58f67b9545368d49460ed3b93461a2222278f9d6633544e7da5bb44072409::" providerId="AD" clId="Web-{011C781A-BD8D-BF87-E603-6D86F6583297}" dt="2021-06-20T13:20:19.326" v="57" actId="1076"/>
        <pc:sldMkLst>
          <pc:docMk/>
          <pc:sldMk cId="2185972974" sldId="315"/>
        </pc:sldMkLst>
        <pc:spChg chg="mod">
          <ac:chgData name="来宾用户" userId="S::urn:spo:anon#14a58f67b9545368d49460ed3b93461a2222278f9d6633544e7da5bb44072409::" providerId="AD" clId="Web-{011C781A-BD8D-BF87-E603-6D86F6583297}" dt="2021-06-20T13:20:18.748" v="53" actId="20577"/>
          <ac:spMkLst>
            <pc:docMk/>
            <pc:sldMk cId="2185972974" sldId="315"/>
            <ac:spMk id="7" creationId="{81C4D328-F9B9-4D80-BC56-C54E33AF7A88}"/>
          </ac:spMkLst>
        </pc:spChg>
        <pc:picChg chg="del">
          <ac:chgData name="来宾用户" userId="S::urn:spo:anon#14a58f67b9545368d49460ed3b93461a2222278f9d6633544e7da5bb44072409::" providerId="AD" clId="Web-{011C781A-BD8D-BF87-E603-6D86F6583297}" dt="2021-06-20T13:16:42.030" v="43"/>
          <ac:picMkLst>
            <pc:docMk/>
            <pc:sldMk cId="2185972974" sldId="315"/>
            <ac:picMk id="3" creationId="{58F3BDA1-06BB-40F5-866A-6FF0D376034D}"/>
          </ac:picMkLst>
        </pc:picChg>
        <pc:picChg chg="add mod">
          <ac:chgData name="来宾用户" userId="S::urn:spo:anon#14a58f67b9545368d49460ed3b93461a2222278f9d6633544e7da5bb44072409::" providerId="AD" clId="Web-{011C781A-BD8D-BF87-E603-6D86F6583297}" dt="2021-06-20T13:20:19.326" v="57" actId="1076"/>
          <ac:picMkLst>
            <pc:docMk/>
            <pc:sldMk cId="2185972974" sldId="315"/>
            <ac:picMk id="8" creationId="{F385DE15-CF53-4E01-B105-1B4F2459F83D}"/>
          </ac:picMkLst>
        </pc:picChg>
      </pc:sldChg>
      <pc:sldChg chg="modSp add replId">
        <pc:chgData name="来宾用户" userId="S::urn:spo:anon#14a58f67b9545368d49460ed3b93461a2222278f9d6633544e7da5bb44072409::" providerId="AD" clId="Web-{011C781A-BD8D-BF87-E603-6D86F6583297}" dt="2021-06-20T13:17:42.186" v="47" actId="20577"/>
        <pc:sldMkLst>
          <pc:docMk/>
          <pc:sldMk cId="2372014344" sldId="316"/>
        </pc:sldMkLst>
        <pc:spChg chg="mod">
          <ac:chgData name="来宾用户" userId="S::urn:spo:anon#14a58f67b9545368d49460ed3b93461a2222278f9d6633544e7da5bb44072409::" providerId="AD" clId="Web-{011C781A-BD8D-BF87-E603-6D86F6583297}" dt="2021-06-20T13:17:42.186" v="47" actId="20577"/>
          <ac:spMkLst>
            <pc:docMk/>
            <pc:sldMk cId="2372014344" sldId="31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8B725A-BFDD-44D0-A8D3-61766B07B7F1}" type="datetimeFigureOut">
              <a:rPr lang="zh-CN" altLang="en-US" smtClean="0"/>
              <a:t>2021/6/20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BCC932-0C1F-4C94-8B9A-3944ABBB4E30}" type="slidenum">
              <a:rPr lang="zh-CN" altLang="en-US" smtClean="0"/>
              <a:t>‹#›</a:t>
            </a:fld>
            <a:endParaRPr lang="zh-CN" altLang="en-US"/>
          </a:p>
        </p:txBody>
      </p:sp>
    </p:spTree>
    <p:extLst>
      <p:ext uri="{BB962C8B-B14F-4D97-AF65-F5344CB8AC3E}">
        <p14:creationId xmlns:p14="http://schemas.microsoft.com/office/powerpoint/2010/main" val="2947105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8" Type="http://schemas.openxmlformats.org/officeDocument/2006/relationships/hyperlink" Target="http://www.1ppt.com/tubiao/" TargetMode="External"/><Relationship Id="rId13" Type="http://schemas.openxmlformats.org/officeDocument/2006/relationships/hyperlink" Target="http://www.1ppt.com/jianli/" TargetMode="External"/><Relationship Id="rId18" Type="http://schemas.openxmlformats.org/officeDocument/2006/relationships/hyperlink" Target="http://www.1ppt.com/ziti/" TargetMode="External"/><Relationship Id="rId3" Type="http://schemas.openxmlformats.org/officeDocument/2006/relationships/hyperlink" Target="http://www.1ppt.com/moban/" TargetMode="External"/><Relationship Id="rId7" Type="http://schemas.openxmlformats.org/officeDocument/2006/relationships/hyperlink" Target="http://www.1ppt.com/beijing/" TargetMode="External"/><Relationship Id="rId12" Type="http://schemas.openxmlformats.org/officeDocument/2006/relationships/hyperlink" Target="http://www.1ppt.com/excel/" TargetMode="External"/><Relationship Id="rId17" Type="http://schemas.openxmlformats.org/officeDocument/2006/relationships/hyperlink" Target="http://www.1ppt.com/jiaoan/" TargetMode="External"/><Relationship Id="rId2" Type="http://schemas.openxmlformats.org/officeDocument/2006/relationships/slide" Target="../slides/slide13.xml"/><Relationship Id="rId16" Type="http://schemas.openxmlformats.org/officeDocument/2006/relationships/hyperlink" Target="http://www.1ppt.com/shiti/" TargetMode="External"/><Relationship Id="rId1" Type="http://schemas.openxmlformats.org/officeDocument/2006/relationships/notesMaster" Target="../notesMasters/notesMaster1.xml"/><Relationship Id="rId6" Type="http://schemas.openxmlformats.org/officeDocument/2006/relationships/hyperlink" Target="http://www.1ppt.com/sucai/" TargetMode="External"/><Relationship Id="rId11" Type="http://schemas.openxmlformats.org/officeDocument/2006/relationships/hyperlink" Target="http://www.1ppt.com/word/" TargetMode="External"/><Relationship Id="rId5" Type="http://schemas.openxmlformats.org/officeDocument/2006/relationships/hyperlink" Target="http://www.1ppt.com/jieri/" TargetMode="External"/><Relationship Id="rId15" Type="http://schemas.openxmlformats.org/officeDocument/2006/relationships/hyperlink" Target="http://www.1ppt.com/shouchaobao/" TargetMode="External"/><Relationship Id="rId10" Type="http://schemas.openxmlformats.org/officeDocument/2006/relationships/hyperlink" Target="http://www.1ppt.com/powerpoint/" TargetMode="External"/><Relationship Id="rId4" Type="http://schemas.openxmlformats.org/officeDocument/2006/relationships/hyperlink" Target="http://www.1ppt.com/hangye/" TargetMode="External"/><Relationship Id="rId9" Type="http://schemas.openxmlformats.org/officeDocument/2006/relationships/hyperlink" Target="http://www.1ppt.com/xiazai/" TargetMode="External"/><Relationship Id="rId14" Type="http://schemas.openxmlformats.org/officeDocument/2006/relationships/hyperlink" Target="http://www.1ppt.com/kejian/"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a:t>
            </a:fld>
            <a:endParaRPr lang="zh-CN" altLang="en-US"/>
          </a:p>
        </p:txBody>
      </p:sp>
    </p:spTree>
    <p:extLst>
      <p:ext uri="{BB962C8B-B14F-4D97-AF65-F5344CB8AC3E}">
        <p14:creationId xmlns:p14="http://schemas.microsoft.com/office/powerpoint/2010/main" val="32420202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10</a:t>
            </a:fld>
            <a:endParaRPr lang="zh-CN" altLang="en-US"/>
          </a:p>
        </p:txBody>
      </p:sp>
    </p:spTree>
    <p:extLst>
      <p:ext uri="{BB962C8B-B14F-4D97-AF65-F5344CB8AC3E}">
        <p14:creationId xmlns:p14="http://schemas.microsoft.com/office/powerpoint/2010/main" val="40710798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11</a:t>
            </a:fld>
            <a:endParaRPr lang="zh-CN" altLang="en-US"/>
          </a:p>
        </p:txBody>
      </p:sp>
    </p:spTree>
    <p:extLst>
      <p:ext uri="{BB962C8B-B14F-4D97-AF65-F5344CB8AC3E}">
        <p14:creationId xmlns:p14="http://schemas.microsoft.com/office/powerpoint/2010/main" val="16451058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12</a:t>
            </a:fld>
            <a:endParaRPr lang="zh-CN" altLang="en-US"/>
          </a:p>
        </p:txBody>
      </p:sp>
    </p:spTree>
    <p:extLst>
      <p:ext uri="{BB962C8B-B14F-4D97-AF65-F5344CB8AC3E}">
        <p14:creationId xmlns:p14="http://schemas.microsoft.com/office/powerpoint/2010/main" val="291699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a:solidFill>
                  <a:srgbClr val="EEECE1">
                    <a:lumMod val="25000"/>
                  </a:srgbClr>
                </a:solidFill>
                <a:latin typeface="微软雅黑" panose="020B0503020204020204" pitchFamily="34" charset="-122"/>
                <a:ea typeface="微软雅黑" panose="020B0503020204020204" pitchFamily="34" charset="-122"/>
              </a:rPr>
              <a:t>PPT</a:t>
            </a:r>
            <a:r>
              <a:rPr lang="zh-CN" altLang="en-US" sz="1200">
                <a:solidFill>
                  <a:srgbClr val="EEECE1">
                    <a:lumMod val="25000"/>
                  </a:srgbClr>
                </a:solidFill>
                <a:latin typeface="微软雅黑" panose="020B0503020204020204" pitchFamily="34" charset="-122"/>
                <a:ea typeface="微软雅黑" panose="020B0503020204020204" pitchFamily="34" charset="-122"/>
              </a:rPr>
              <a:t>模板：       </a:t>
            </a:r>
            <a:r>
              <a:rPr lang="en-US" altLang="zh-CN" sz="1200">
                <a:solidFill>
                  <a:srgbClr val="EEECE1">
                    <a:lumMod val="25000"/>
                  </a:srgbClr>
                </a:solidFill>
                <a:latin typeface="微软雅黑" panose="020B0503020204020204" pitchFamily="34" charset="-122"/>
                <a:ea typeface="微软雅黑" panose="020B0503020204020204" pitchFamily="34" charset="-122"/>
                <a:hlinkClick r:id="rId3"/>
              </a:rPr>
              <a:t>www.1ppt.com/moban/</a:t>
            </a:r>
            <a:r>
              <a:rPr lang="en-US" altLang="zh-CN" sz="1200">
                <a:solidFill>
                  <a:srgbClr val="EEECE1">
                    <a:lumMod val="25000"/>
                  </a:srgbClr>
                </a:solidFill>
                <a:latin typeface="微软雅黑" panose="020B0503020204020204" pitchFamily="34" charset="-122"/>
                <a:ea typeface="微软雅黑" panose="020B0503020204020204" pitchFamily="34" charset="-122"/>
              </a:rPr>
              <a:t>                    </a:t>
            </a:r>
            <a:r>
              <a:rPr lang="zh-CN" altLang="en-US" sz="1200">
                <a:solidFill>
                  <a:srgbClr val="EEECE1">
                    <a:lumMod val="25000"/>
                  </a:srgbClr>
                </a:solidFill>
                <a:latin typeface="微软雅黑" panose="020B0503020204020204" pitchFamily="34" charset="-122"/>
                <a:ea typeface="微软雅黑" panose="020B0503020204020204" pitchFamily="34" charset="-122"/>
              </a:rPr>
              <a:t>行业</a:t>
            </a:r>
            <a:r>
              <a:rPr lang="en-US" altLang="zh-CN" sz="1200">
                <a:solidFill>
                  <a:srgbClr val="EEECE1">
                    <a:lumMod val="25000"/>
                  </a:srgbClr>
                </a:solidFill>
                <a:latin typeface="微软雅黑" panose="020B0503020204020204" pitchFamily="34" charset="-122"/>
                <a:ea typeface="微软雅黑" panose="020B0503020204020204" pitchFamily="34" charset="-122"/>
              </a:rPr>
              <a:t>PPT</a:t>
            </a:r>
            <a:r>
              <a:rPr lang="zh-CN" altLang="en-US" sz="120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a:solidFill>
                  <a:srgbClr val="EEECE1">
                    <a:lumMod val="25000"/>
                  </a:srgbClr>
                </a:solidFill>
                <a:latin typeface="微软雅黑" panose="020B0503020204020204" pitchFamily="34" charset="-122"/>
                <a:ea typeface="微软雅黑" panose="020B0503020204020204" pitchFamily="34" charset="-122"/>
                <a:hlinkClick r:id="rId4"/>
              </a:rPr>
              <a:t>www.1ppt.com/hangye/</a:t>
            </a:r>
            <a:r>
              <a:rPr lang="en-US" altLang="zh-CN" sz="1200">
                <a:solidFill>
                  <a:srgbClr val="EEECE1">
                    <a:lumMod val="25000"/>
                  </a:srgbClr>
                </a:solidFill>
                <a:latin typeface="微软雅黑" panose="020B0503020204020204" pitchFamily="34" charset="-122"/>
                <a:ea typeface="微软雅黑" panose="020B0503020204020204" pitchFamily="34" charset="-122"/>
              </a:rPr>
              <a:t> </a:t>
            </a:r>
          </a:p>
          <a:p>
            <a:r>
              <a:rPr lang="zh-CN" altLang="en-US" sz="1200">
                <a:solidFill>
                  <a:srgbClr val="EEECE1">
                    <a:lumMod val="25000"/>
                  </a:srgbClr>
                </a:solidFill>
                <a:latin typeface="微软雅黑" panose="020B0503020204020204" pitchFamily="34" charset="-122"/>
                <a:ea typeface="微软雅黑" panose="020B0503020204020204" pitchFamily="34" charset="-122"/>
              </a:rPr>
              <a:t>节日</a:t>
            </a:r>
            <a:r>
              <a:rPr lang="en-US" altLang="zh-CN" sz="1200">
                <a:solidFill>
                  <a:srgbClr val="EEECE1">
                    <a:lumMod val="25000"/>
                  </a:srgbClr>
                </a:solidFill>
                <a:latin typeface="微软雅黑" panose="020B0503020204020204" pitchFamily="34" charset="-122"/>
                <a:ea typeface="微软雅黑" panose="020B0503020204020204" pitchFamily="34" charset="-122"/>
              </a:rPr>
              <a:t>PPT</a:t>
            </a:r>
            <a:r>
              <a:rPr lang="zh-CN" altLang="en-US" sz="120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a:solidFill>
                  <a:srgbClr val="EEECE1">
                    <a:lumMod val="25000"/>
                  </a:srgbClr>
                </a:solidFill>
                <a:latin typeface="微软雅黑" panose="020B0503020204020204" pitchFamily="34" charset="-122"/>
                <a:ea typeface="微软雅黑" panose="020B0503020204020204" pitchFamily="34" charset="-122"/>
                <a:hlinkClick r:id="rId5"/>
              </a:rPr>
              <a:t>www.1ppt.com/jieri/</a:t>
            </a:r>
            <a:r>
              <a:rPr lang="en-US" altLang="zh-CN" sz="1200">
                <a:solidFill>
                  <a:srgbClr val="EEECE1">
                    <a:lumMod val="25000"/>
                  </a:srgbClr>
                </a:solidFill>
                <a:latin typeface="微软雅黑" panose="020B0503020204020204" pitchFamily="34" charset="-122"/>
                <a:ea typeface="微软雅黑" panose="020B0503020204020204" pitchFamily="34" charset="-122"/>
              </a:rPr>
              <a:t>                          PPT</a:t>
            </a:r>
            <a:r>
              <a:rPr lang="zh-CN" altLang="en-US" sz="1200">
                <a:solidFill>
                  <a:srgbClr val="EEECE1">
                    <a:lumMod val="25000"/>
                  </a:srgbClr>
                </a:solidFill>
                <a:latin typeface="微软雅黑" panose="020B0503020204020204" pitchFamily="34" charset="-122"/>
                <a:ea typeface="微软雅黑" panose="020B0503020204020204" pitchFamily="34" charset="-122"/>
              </a:rPr>
              <a:t>素材：       </a:t>
            </a:r>
            <a:r>
              <a:rPr lang="en-US" altLang="zh-CN" sz="1200">
                <a:solidFill>
                  <a:srgbClr val="EEECE1">
                    <a:lumMod val="25000"/>
                  </a:srgbClr>
                </a:solidFill>
                <a:latin typeface="微软雅黑" panose="020B0503020204020204" pitchFamily="34" charset="-122"/>
                <a:ea typeface="微软雅黑" panose="020B0503020204020204" pitchFamily="34" charset="-122"/>
                <a:hlinkClick r:id="rId6"/>
              </a:rPr>
              <a:t>www.1ppt.com/sucai/</a:t>
            </a:r>
            <a:endParaRPr lang="en-US" altLang="zh-CN" sz="1200">
              <a:solidFill>
                <a:srgbClr val="EEECE1">
                  <a:lumMod val="25000"/>
                </a:srgbClr>
              </a:solidFill>
              <a:latin typeface="微软雅黑" panose="020B0503020204020204" pitchFamily="34" charset="-122"/>
              <a:ea typeface="微软雅黑" panose="020B0503020204020204" pitchFamily="34" charset="-122"/>
            </a:endParaRPr>
          </a:p>
          <a:p>
            <a:r>
              <a:rPr lang="en-US" altLang="zh-CN" sz="1200">
                <a:solidFill>
                  <a:srgbClr val="EEECE1">
                    <a:lumMod val="25000"/>
                  </a:srgbClr>
                </a:solidFill>
                <a:latin typeface="微软雅黑" panose="020B0503020204020204" pitchFamily="34" charset="-122"/>
                <a:ea typeface="微软雅黑" panose="020B0503020204020204" pitchFamily="34" charset="-122"/>
              </a:rPr>
              <a:t>PPT</a:t>
            </a:r>
            <a:r>
              <a:rPr lang="zh-CN" altLang="en-US" sz="120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a:solidFill>
                  <a:srgbClr val="EEECE1">
                    <a:lumMod val="25000"/>
                  </a:srgbClr>
                </a:solidFill>
                <a:latin typeface="微软雅黑" panose="020B0503020204020204" pitchFamily="34" charset="-122"/>
                <a:ea typeface="微软雅黑" panose="020B0503020204020204" pitchFamily="34" charset="-122"/>
                <a:hlinkClick r:id="rId7"/>
              </a:rPr>
              <a:t>www.1ppt.com/beijing/</a:t>
            </a:r>
            <a:r>
              <a:rPr lang="en-US" altLang="zh-CN" sz="1200">
                <a:solidFill>
                  <a:srgbClr val="EEECE1">
                    <a:lumMod val="25000"/>
                  </a:srgbClr>
                </a:solidFill>
                <a:latin typeface="微软雅黑" panose="020B0503020204020204" pitchFamily="34" charset="-122"/>
                <a:ea typeface="微软雅黑" panose="020B0503020204020204" pitchFamily="34" charset="-122"/>
              </a:rPr>
              <a:t>                     PPT</a:t>
            </a:r>
            <a:r>
              <a:rPr lang="zh-CN" altLang="en-US" sz="1200">
                <a:solidFill>
                  <a:srgbClr val="EEECE1">
                    <a:lumMod val="25000"/>
                  </a:srgbClr>
                </a:solidFill>
                <a:latin typeface="微软雅黑" panose="020B0503020204020204" pitchFamily="34" charset="-122"/>
                <a:ea typeface="微软雅黑" panose="020B0503020204020204" pitchFamily="34" charset="-122"/>
              </a:rPr>
              <a:t>图表：       </a:t>
            </a:r>
            <a:r>
              <a:rPr lang="en-US" altLang="zh-CN" sz="1200">
                <a:solidFill>
                  <a:srgbClr val="EEECE1">
                    <a:lumMod val="25000"/>
                  </a:srgbClr>
                </a:solidFill>
                <a:latin typeface="微软雅黑" panose="020B0503020204020204" pitchFamily="34" charset="-122"/>
                <a:ea typeface="微软雅黑" panose="020B0503020204020204" pitchFamily="34" charset="-122"/>
                <a:hlinkClick r:id="rId8"/>
              </a:rPr>
              <a:t>www.1ppt.com/tubiao/</a:t>
            </a:r>
            <a:r>
              <a:rPr lang="en-US" altLang="zh-CN" sz="1200">
                <a:solidFill>
                  <a:srgbClr val="EEECE1">
                    <a:lumMod val="25000"/>
                  </a:srgbClr>
                </a:solidFill>
                <a:latin typeface="微软雅黑" panose="020B0503020204020204" pitchFamily="34" charset="-122"/>
                <a:ea typeface="微软雅黑" panose="020B0503020204020204" pitchFamily="34" charset="-122"/>
              </a:rPr>
              <a:t>      </a:t>
            </a:r>
          </a:p>
          <a:p>
            <a:r>
              <a:rPr lang="zh-CN" altLang="en-US" sz="1200">
                <a:solidFill>
                  <a:srgbClr val="EEECE1">
                    <a:lumMod val="25000"/>
                  </a:srgbClr>
                </a:solidFill>
                <a:latin typeface="微软雅黑" panose="020B0503020204020204" pitchFamily="34" charset="-122"/>
                <a:ea typeface="微软雅黑" panose="020B0503020204020204" pitchFamily="34" charset="-122"/>
              </a:rPr>
              <a:t>优秀</a:t>
            </a:r>
            <a:r>
              <a:rPr lang="en-US" altLang="zh-CN" sz="1200">
                <a:solidFill>
                  <a:srgbClr val="EEECE1">
                    <a:lumMod val="25000"/>
                  </a:srgbClr>
                </a:solidFill>
                <a:latin typeface="微软雅黑" panose="020B0503020204020204" pitchFamily="34" charset="-122"/>
                <a:ea typeface="微软雅黑" panose="020B0503020204020204" pitchFamily="34" charset="-122"/>
              </a:rPr>
              <a:t>PPT</a:t>
            </a:r>
            <a:r>
              <a:rPr lang="zh-CN" altLang="en-US" sz="1200">
                <a:solidFill>
                  <a:srgbClr val="EEECE1">
                    <a:lumMod val="25000"/>
                  </a:srgbClr>
                </a:solidFill>
                <a:latin typeface="微软雅黑" panose="020B0503020204020204" pitchFamily="34" charset="-122"/>
                <a:ea typeface="微软雅黑" panose="020B0503020204020204" pitchFamily="34" charset="-122"/>
              </a:rPr>
              <a:t>下载：</a:t>
            </a:r>
            <a:r>
              <a:rPr lang="en-US" altLang="zh-CN" sz="1200">
                <a:solidFill>
                  <a:srgbClr val="EEECE1">
                    <a:lumMod val="25000"/>
                  </a:srgbClr>
                </a:solidFill>
                <a:latin typeface="微软雅黑" panose="020B0503020204020204" pitchFamily="34" charset="-122"/>
                <a:ea typeface="微软雅黑" panose="020B0503020204020204" pitchFamily="34" charset="-122"/>
                <a:hlinkClick r:id="rId9"/>
              </a:rPr>
              <a:t>www.1ppt.com/xiazai/</a:t>
            </a:r>
            <a:r>
              <a:rPr lang="en-US" altLang="zh-CN" sz="1200">
                <a:solidFill>
                  <a:srgbClr val="EEECE1">
                    <a:lumMod val="25000"/>
                  </a:srgbClr>
                </a:solidFill>
                <a:latin typeface="微软雅黑" panose="020B0503020204020204" pitchFamily="34" charset="-122"/>
                <a:ea typeface="微软雅黑" panose="020B0503020204020204" pitchFamily="34" charset="-122"/>
              </a:rPr>
              <a:t>                       PPT</a:t>
            </a:r>
            <a:r>
              <a:rPr lang="zh-CN" altLang="en-US" sz="1200">
                <a:solidFill>
                  <a:srgbClr val="EEECE1">
                    <a:lumMod val="25000"/>
                  </a:srgbClr>
                </a:solidFill>
                <a:latin typeface="微软雅黑" panose="020B0503020204020204" pitchFamily="34" charset="-122"/>
                <a:ea typeface="微软雅黑" panose="020B0503020204020204" pitchFamily="34" charset="-122"/>
              </a:rPr>
              <a:t>教程：       </a:t>
            </a:r>
            <a:r>
              <a:rPr lang="en-US" altLang="zh-CN" sz="1200">
                <a:solidFill>
                  <a:srgbClr val="EEECE1">
                    <a:lumMod val="25000"/>
                  </a:srgbClr>
                </a:solidFill>
                <a:latin typeface="微软雅黑" panose="020B0503020204020204" pitchFamily="34" charset="-122"/>
                <a:ea typeface="微软雅黑" panose="020B0503020204020204" pitchFamily="34" charset="-122"/>
                <a:hlinkClick r:id="rId10"/>
              </a:rPr>
              <a:t>www.1ppt.com/powerpoint/</a:t>
            </a:r>
            <a:r>
              <a:rPr lang="en-US" altLang="zh-CN" sz="1200">
                <a:solidFill>
                  <a:srgbClr val="EEECE1">
                    <a:lumMod val="25000"/>
                  </a:srgbClr>
                </a:solidFill>
                <a:latin typeface="微软雅黑" panose="020B0503020204020204" pitchFamily="34" charset="-122"/>
                <a:ea typeface="微软雅黑" panose="020B0503020204020204" pitchFamily="34" charset="-122"/>
              </a:rPr>
              <a:t>      </a:t>
            </a:r>
          </a:p>
          <a:p>
            <a:r>
              <a:rPr lang="en-US" altLang="zh-CN" sz="1200">
                <a:solidFill>
                  <a:srgbClr val="EEECE1">
                    <a:lumMod val="25000"/>
                  </a:srgbClr>
                </a:solidFill>
                <a:latin typeface="微软雅黑" panose="020B0503020204020204" pitchFamily="34" charset="-122"/>
                <a:ea typeface="微软雅黑" panose="020B0503020204020204" pitchFamily="34" charset="-122"/>
              </a:rPr>
              <a:t>Word</a:t>
            </a:r>
            <a:r>
              <a:rPr lang="zh-CN" altLang="en-US" sz="1200">
                <a:solidFill>
                  <a:srgbClr val="EEECE1">
                    <a:lumMod val="25000"/>
                  </a:srgbClr>
                </a:solidFill>
                <a:latin typeface="微软雅黑" panose="020B0503020204020204" pitchFamily="34" charset="-122"/>
                <a:ea typeface="微软雅黑" panose="020B0503020204020204" pitchFamily="34" charset="-122"/>
              </a:rPr>
              <a:t>教程：    </a:t>
            </a:r>
            <a:r>
              <a:rPr lang="en-US" altLang="zh-CN" sz="1200">
                <a:solidFill>
                  <a:srgbClr val="EEECE1">
                    <a:lumMod val="25000"/>
                  </a:srgbClr>
                </a:solidFill>
                <a:latin typeface="微软雅黑" panose="020B0503020204020204" pitchFamily="34" charset="-122"/>
                <a:ea typeface="微软雅黑" panose="020B0503020204020204" pitchFamily="34" charset="-122"/>
                <a:hlinkClick r:id="rId11"/>
              </a:rPr>
              <a:t>www.1ppt.com/word/</a:t>
            </a:r>
            <a:r>
              <a:rPr lang="en-US" altLang="zh-CN" sz="1200">
                <a:solidFill>
                  <a:srgbClr val="EEECE1">
                    <a:lumMod val="25000"/>
                  </a:srgbClr>
                </a:solidFill>
                <a:latin typeface="微软雅黑" panose="020B0503020204020204" pitchFamily="34" charset="-122"/>
                <a:ea typeface="微软雅黑" panose="020B0503020204020204" pitchFamily="34" charset="-122"/>
              </a:rPr>
              <a:t>                        Excel</a:t>
            </a:r>
            <a:r>
              <a:rPr lang="zh-CN" altLang="en-US" sz="1200">
                <a:solidFill>
                  <a:srgbClr val="EEECE1">
                    <a:lumMod val="25000"/>
                  </a:srgbClr>
                </a:solidFill>
                <a:latin typeface="微软雅黑" panose="020B0503020204020204" pitchFamily="34" charset="-122"/>
                <a:ea typeface="微软雅黑" panose="020B0503020204020204" pitchFamily="34" charset="-122"/>
              </a:rPr>
              <a:t>教程：     </a:t>
            </a:r>
            <a:r>
              <a:rPr lang="en-US" altLang="zh-CN" sz="1200">
                <a:solidFill>
                  <a:srgbClr val="EEECE1">
                    <a:lumMod val="25000"/>
                  </a:srgbClr>
                </a:solidFill>
                <a:latin typeface="微软雅黑" panose="020B0503020204020204" pitchFamily="34" charset="-122"/>
                <a:ea typeface="微软雅黑" panose="020B0503020204020204" pitchFamily="34" charset="-122"/>
                <a:hlinkClick r:id="rId12"/>
              </a:rPr>
              <a:t>www.1ppt.com/excel/</a:t>
            </a:r>
            <a:r>
              <a:rPr lang="en-US" altLang="zh-CN" sz="1200">
                <a:solidFill>
                  <a:srgbClr val="EEECE1">
                    <a:lumMod val="25000"/>
                  </a:srgbClr>
                </a:solidFill>
                <a:latin typeface="微软雅黑" panose="020B0503020204020204" pitchFamily="34" charset="-122"/>
                <a:ea typeface="微软雅黑" panose="020B0503020204020204" pitchFamily="34" charset="-122"/>
              </a:rPr>
              <a:t>  </a:t>
            </a:r>
          </a:p>
          <a:p>
            <a:r>
              <a:rPr lang="zh-CN" altLang="en-US" sz="1200">
                <a:solidFill>
                  <a:srgbClr val="EEECE1">
                    <a:lumMod val="25000"/>
                  </a:srgbClr>
                </a:solidFill>
                <a:latin typeface="微软雅黑" panose="020B0503020204020204" pitchFamily="34" charset="-122"/>
                <a:ea typeface="微软雅黑" panose="020B0503020204020204" pitchFamily="34" charset="-122"/>
              </a:rPr>
              <a:t>个人简历：      </a:t>
            </a:r>
            <a:r>
              <a:rPr lang="en-US" altLang="zh-CN" sz="1200">
                <a:solidFill>
                  <a:srgbClr val="EEECE1">
                    <a:lumMod val="25000"/>
                  </a:srgbClr>
                </a:solidFill>
                <a:latin typeface="微软雅黑" panose="020B0503020204020204" pitchFamily="34" charset="-122"/>
                <a:ea typeface="微软雅黑" panose="020B0503020204020204" pitchFamily="34" charset="-122"/>
                <a:hlinkClick r:id="rId13"/>
              </a:rPr>
              <a:t>www.1ppt.com/jianli/</a:t>
            </a:r>
            <a:r>
              <a:rPr lang="en-US" altLang="zh-CN" sz="1200">
                <a:solidFill>
                  <a:srgbClr val="EEECE1">
                    <a:lumMod val="25000"/>
                  </a:srgbClr>
                </a:solidFill>
                <a:latin typeface="微软雅黑" panose="020B0503020204020204" pitchFamily="34" charset="-122"/>
                <a:ea typeface="微软雅黑" panose="020B0503020204020204" pitchFamily="34" charset="-122"/>
              </a:rPr>
              <a:t>                         PPT</a:t>
            </a:r>
            <a:r>
              <a:rPr lang="zh-CN" altLang="en-US" sz="1200">
                <a:solidFill>
                  <a:srgbClr val="EEECE1">
                    <a:lumMod val="25000"/>
                  </a:srgbClr>
                </a:solidFill>
                <a:latin typeface="微软雅黑" panose="020B0503020204020204" pitchFamily="34" charset="-122"/>
                <a:ea typeface="微软雅黑" panose="020B0503020204020204" pitchFamily="34" charset="-122"/>
              </a:rPr>
              <a:t>课件：       </a:t>
            </a:r>
            <a:r>
              <a:rPr lang="en-US" altLang="zh-CN" sz="1200">
                <a:solidFill>
                  <a:srgbClr val="EEECE1">
                    <a:lumMod val="25000"/>
                  </a:srgbClr>
                </a:solidFill>
                <a:latin typeface="微软雅黑" panose="020B0503020204020204" pitchFamily="34" charset="-122"/>
                <a:ea typeface="微软雅黑" panose="020B0503020204020204" pitchFamily="34" charset="-122"/>
                <a:hlinkClick r:id="rId14"/>
              </a:rPr>
              <a:t>www.1ppt.com/kejian/</a:t>
            </a:r>
            <a:r>
              <a:rPr lang="en-US" altLang="zh-CN" sz="1200">
                <a:solidFill>
                  <a:srgbClr val="EEECE1">
                    <a:lumMod val="25000"/>
                  </a:srgbClr>
                </a:solidFill>
                <a:latin typeface="微软雅黑" panose="020B0503020204020204" pitchFamily="34" charset="-122"/>
                <a:ea typeface="微软雅黑" panose="020B0503020204020204" pitchFamily="34" charset="-122"/>
              </a:rPr>
              <a:t> </a:t>
            </a:r>
          </a:p>
          <a:p>
            <a:r>
              <a:rPr lang="zh-CN" altLang="en-US" sz="1200">
                <a:solidFill>
                  <a:srgbClr val="EEECE1">
                    <a:lumMod val="25000"/>
                  </a:srgbClr>
                </a:solidFill>
                <a:latin typeface="微软雅黑" panose="020B0503020204020204" pitchFamily="34" charset="-122"/>
                <a:ea typeface="微软雅黑" panose="020B0503020204020204" pitchFamily="34" charset="-122"/>
              </a:rPr>
              <a:t>手抄报：          </a:t>
            </a:r>
            <a:r>
              <a:rPr lang="en-US" altLang="zh-CN" sz="1200">
                <a:solidFill>
                  <a:srgbClr val="EEECE1">
                    <a:lumMod val="25000"/>
                  </a:srgbClr>
                </a:solidFill>
                <a:latin typeface="微软雅黑" panose="020B0503020204020204" pitchFamily="34" charset="-122"/>
                <a:ea typeface="微软雅黑" panose="020B0503020204020204" pitchFamily="34" charset="-122"/>
                <a:hlinkClick r:id="rId15"/>
              </a:rPr>
              <a:t>www.1ppt.com/shouchaobao/</a:t>
            </a:r>
            <a:r>
              <a:rPr lang="en-US" altLang="zh-CN" sz="1200">
                <a:solidFill>
                  <a:srgbClr val="EEECE1">
                    <a:lumMod val="25000"/>
                  </a:srgbClr>
                </a:solidFill>
                <a:latin typeface="微软雅黑" panose="020B0503020204020204" pitchFamily="34" charset="-122"/>
                <a:ea typeface="微软雅黑" panose="020B0503020204020204" pitchFamily="34" charset="-122"/>
              </a:rPr>
              <a:t>          </a:t>
            </a:r>
            <a:r>
              <a:rPr lang="zh-CN" altLang="en-US" sz="1200">
                <a:solidFill>
                  <a:srgbClr val="EEECE1">
                    <a:lumMod val="25000"/>
                  </a:srgbClr>
                </a:solidFill>
                <a:latin typeface="微软雅黑" panose="020B0503020204020204" pitchFamily="34" charset="-122"/>
                <a:ea typeface="微软雅黑" panose="020B0503020204020204" pitchFamily="34" charset="-122"/>
              </a:rPr>
              <a:t>试题下载：      </a:t>
            </a:r>
            <a:r>
              <a:rPr lang="en-US" altLang="zh-CN" sz="1200">
                <a:solidFill>
                  <a:srgbClr val="EEECE1">
                    <a:lumMod val="25000"/>
                  </a:srgbClr>
                </a:solidFill>
                <a:latin typeface="微软雅黑" panose="020B0503020204020204" pitchFamily="34" charset="-122"/>
                <a:ea typeface="微软雅黑" panose="020B0503020204020204" pitchFamily="34" charset="-122"/>
                <a:hlinkClick r:id="rId16"/>
              </a:rPr>
              <a:t>www.1ppt.com/shiti/</a:t>
            </a:r>
            <a:r>
              <a:rPr lang="en-US" altLang="zh-CN" sz="1200">
                <a:solidFill>
                  <a:srgbClr val="EEECE1">
                    <a:lumMod val="25000"/>
                  </a:srgbClr>
                </a:solidFill>
                <a:latin typeface="微软雅黑" panose="020B0503020204020204" pitchFamily="34" charset="-122"/>
                <a:ea typeface="微软雅黑" panose="020B0503020204020204" pitchFamily="34" charset="-122"/>
              </a:rPr>
              <a:t>  </a:t>
            </a:r>
          </a:p>
          <a:p>
            <a:r>
              <a:rPr lang="zh-CN" altLang="en-US" sz="120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200">
                <a:solidFill>
                  <a:srgbClr val="EEECE1">
                    <a:lumMod val="25000"/>
                  </a:srgbClr>
                </a:solidFill>
                <a:latin typeface="微软雅黑" panose="020B0503020204020204" pitchFamily="34" charset="-122"/>
                <a:ea typeface="微软雅黑" panose="020B0503020204020204" pitchFamily="34" charset="-122"/>
                <a:hlinkClick r:id="rId17"/>
              </a:rPr>
              <a:t>www.1ppt.com/jiaoan/</a:t>
            </a:r>
            <a:r>
              <a:rPr lang="en-US" altLang="zh-CN" sz="1200">
                <a:solidFill>
                  <a:srgbClr val="EEECE1">
                    <a:lumMod val="25000"/>
                  </a:srgbClr>
                </a:solidFill>
                <a:latin typeface="微软雅黑" panose="020B0503020204020204" pitchFamily="34" charset="-122"/>
                <a:ea typeface="微软雅黑" panose="020B0503020204020204" pitchFamily="34" charset="-122"/>
              </a:rPr>
              <a:t>                       </a:t>
            </a:r>
            <a:r>
              <a:rPr lang="zh-CN" altLang="en-US" sz="1200">
                <a:solidFill>
                  <a:srgbClr val="EEECE1">
                    <a:lumMod val="25000"/>
                  </a:srgbClr>
                </a:solidFill>
                <a:latin typeface="微软雅黑" panose="020B0503020204020204" pitchFamily="34" charset="-122"/>
                <a:ea typeface="微软雅黑" panose="020B0503020204020204" pitchFamily="34" charset="-122"/>
              </a:rPr>
              <a:t>字体下载：      </a:t>
            </a:r>
            <a:r>
              <a:rPr lang="en-US" altLang="zh-CN" sz="1200">
                <a:solidFill>
                  <a:srgbClr val="EEECE1">
                    <a:lumMod val="25000"/>
                  </a:srgbClr>
                </a:solidFill>
                <a:latin typeface="微软雅黑" panose="020B0503020204020204" pitchFamily="34" charset="-122"/>
                <a:ea typeface="微软雅黑" panose="020B0503020204020204" pitchFamily="34" charset="-122"/>
                <a:hlinkClick r:id="rId18"/>
              </a:rPr>
              <a:t>www.1ppt.com/ziti/</a:t>
            </a:r>
            <a:r>
              <a:rPr lang="en-US" altLang="zh-CN" sz="1200">
                <a:solidFill>
                  <a:srgbClr val="EEECE1">
                    <a:lumMod val="25000"/>
                  </a:srgbClr>
                </a:solidFill>
                <a:latin typeface="微软雅黑" panose="020B0503020204020204" pitchFamily="34" charset="-122"/>
                <a:ea typeface="微软雅黑" panose="020B0503020204020204" pitchFamily="34" charset="-122"/>
              </a:rPr>
              <a:t>              </a:t>
            </a:r>
            <a:endParaRPr lang="zh-CN" altLang="en-US" sz="1200">
              <a:solidFill>
                <a:srgbClr val="EEECE1">
                  <a:lumMod val="25000"/>
                </a:srgbClr>
              </a:solidFill>
              <a:latin typeface="微软雅黑" panose="020B0503020204020204" pitchFamily="34" charset="-122"/>
              <a:ea typeface="微软雅黑" panose="020B0503020204020204" pitchFamily="34" charset="-122"/>
            </a:endParaRPr>
          </a:p>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13</a:t>
            </a:fld>
            <a:endParaRPr lang="zh-CN" altLang="en-US"/>
          </a:p>
        </p:txBody>
      </p:sp>
    </p:spTree>
    <p:extLst>
      <p:ext uri="{BB962C8B-B14F-4D97-AF65-F5344CB8AC3E}">
        <p14:creationId xmlns:p14="http://schemas.microsoft.com/office/powerpoint/2010/main" val="10760137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14</a:t>
            </a:fld>
            <a:endParaRPr lang="zh-CN" altLang="en-US"/>
          </a:p>
        </p:txBody>
      </p:sp>
    </p:spTree>
    <p:extLst>
      <p:ext uri="{BB962C8B-B14F-4D97-AF65-F5344CB8AC3E}">
        <p14:creationId xmlns:p14="http://schemas.microsoft.com/office/powerpoint/2010/main" val="7182983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15</a:t>
            </a:fld>
            <a:endParaRPr lang="zh-CN" altLang="en-US"/>
          </a:p>
        </p:txBody>
      </p:sp>
    </p:spTree>
    <p:extLst>
      <p:ext uri="{BB962C8B-B14F-4D97-AF65-F5344CB8AC3E}">
        <p14:creationId xmlns:p14="http://schemas.microsoft.com/office/powerpoint/2010/main" val="18293693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16</a:t>
            </a:fld>
            <a:endParaRPr lang="zh-CN" altLang="en-US"/>
          </a:p>
        </p:txBody>
      </p:sp>
    </p:spTree>
    <p:extLst>
      <p:ext uri="{BB962C8B-B14F-4D97-AF65-F5344CB8AC3E}">
        <p14:creationId xmlns:p14="http://schemas.microsoft.com/office/powerpoint/2010/main" val="2343709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lnSpc>
                <a:spcPct val="130000"/>
              </a:lnSpc>
            </a:pPr>
            <a:r>
              <a:rPr lang="zh-CN" altLang="en-US" sz="1200" b="0" i="0" spc="0" dirty="0">
                <a:solidFill>
                  <a:srgbClr val="333333"/>
                </a:solidFill>
                <a:effectLst/>
                <a:latin typeface="-apple-system"/>
              </a:rPr>
              <a:t>如果依据一个企业的位置、企业电话、或者企业</a:t>
            </a:r>
            <a:r>
              <a:rPr lang="en-US" altLang="zh-CN" sz="1200" b="0" i="0" spc="0" dirty="0">
                <a:solidFill>
                  <a:srgbClr val="333333"/>
                </a:solidFill>
                <a:effectLst/>
                <a:latin typeface="-apple-system"/>
              </a:rPr>
              <a:t>ID</a:t>
            </a:r>
            <a:r>
              <a:rPr lang="zh-CN" altLang="en-US" sz="1200" b="0" i="0" spc="0" dirty="0">
                <a:solidFill>
                  <a:srgbClr val="333333"/>
                </a:solidFill>
                <a:effectLst/>
                <a:latin typeface="-apple-system"/>
              </a:rPr>
              <a:t>这些信息给一个企业打分这未免过于强行，而企业的设备是租赁还是全资持有这些指标似乎也不能反反映企业当下的运营状况。对于企业成员这一个参数，上文提及本评分系统是以企业的得分决定个人得分的，因此也不能作为评分依据。</a:t>
            </a:r>
            <a:endParaRPr lang="zh-CN" altLang="en-US" sz="1600" dirty="0">
              <a:effectLst/>
            </a:endParaRPr>
          </a:p>
          <a:p>
            <a:pPr algn="l">
              <a:lnSpc>
                <a:spcPct val="130000"/>
              </a:lnSpc>
            </a:pPr>
            <a:r>
              <a:rPr lang="zh-CN" altLang="en-US" sz="1200" b="0" i="0" spc="0" dirty="0">
                <a:solidFill>
                  <a:srgbClr val="333333"/>
                </a:solidFill>
                <a:effectLst/>
                <a:latin typeface="-apple-system"/>
              </a:rPr>
              <a:t>可见这些数据是有限的，不能完全满足评分的需求。但是在</a:t>
            </a:r>
            <a:r>
              <a:rPr lang="en-US" altLang="zh-CN" sz="1200" b="0" i="0" spc="0" dirty="0">
                <a:solidFill>
                  <a:srgbClr val="333333"/>
                </a:solidFill>
                <a:effectLst/>
                <a:latin typeface="-apple-system"/>
              </a:rPr>
              <a:t>primary quote</a:t>
            </a:r>
            <a:r>
              <a:rPr lang="zh-CN" altLang="en-US" sz="1200" b="0" i="0" spc="0" dirty="0">
                <a:solidFill>
                  <a:srgbClr val="333333"/>
                </a:solidFill>
                <a:effectLst/>
                <a:latin typeface="-apple-system"/>
              </a:rPr>
              <a:t>结点中有一个属性，是这个公司的股票代码，即</a:t>
            </a:r>
            <a:r>
              <a:rPr lang="en-US" altLang="zh-CN" sz="1200" b="0" i="0" spc="0" dirty="0">
                <a:solidFill>
                  <a:srgbClr val="333333"/>
                </a:solidFill>
                <a:effectLst/>
                <a:latin typeface="-apple-system"/>
              </a:rPr>
              <a:t>Ticker</a:t>
            </a:r>
            <a:r>
              <a:rPr lang="zh-CN" altLang="en-US" sz="1200" b="0" i="0" spc="0" dirty="0">
                <a:solidFill>
                  <a:srgbClr val="333333"/>
                </a:solidFill>
                <a:effectLst/>
                <a:latin typeface="-apple-system"/>
              </a:rPr>
              <a:t>字段。这个股票代码是全球唯一的，可以利用这个字段去查询到更多关于这个公司在当下的经营状况，这些是能代表该企业当下的发展水平。</a:t>
            </a:r>
            <a:endParaRPr lang="zh-CN" altLang="en-US" sz="1600" dirty="0">
              <a:effectLst/>
            </a:endParaRPr>
          </a:p>
          <a:p>
            <a:pPr algn="l">
              <a:lnSpc>
                <a:spcPct val="130000"/>
              </a:lnSpc>
            </a:pPr>
            <a:r>
              <a:rPr lang="zh-CN" altLang="en-US" sz="1200" b="0" i="0" spc="0" dirty="0">
                <a:solidFill>
                  <a:srgbClr val="333333"/>
                </a:solidFill>
                <a:effectLst/>
                <a:latin typeface="-apple-system"/>
              </a:rPr>
              <a:t>幸运的是雅虎财经提供了这样一个接口，可以依据企业的股票代码查询企业的几乎所有财报数据。</a:t>
            </a:r>
            <a:r>
              <a:rPr lang="en-US" altLang="zh-CN" sz="1200" b="0" i="0" spc="0" dirty="0">
                <a:solidFill>
                  <a:srgbClr val="333333"/>
                </a:solidFill>
                <a:effectLst/>
                <a:latin typeface="-apple-system"/>
              </a:rPr>
              <a:t>[1</a:t>
            </a:r>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t>17</a:t>
            </a:fld>
            <a:endParaRPr lang="zh-CN" altLang="en-US"/>
          </a:p>
        </p:txBody>
      </p:sp>
    </p:spTree>
    <p:extLst>
      <p:ext uri="{BB962C8B-B14F-4D97-AF65-F5344CB8AC3E}">
        <p14:creationId xmlns:p14="http://schemas.microsoft.com/office/powerpoint/2010/main" val="33707079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i="0" spc="0" dirty="0">
                <a:solidFill>
                  <a:srgbClr val="333333"/>
                </a:solidFill>
                <a:effectLst/>
                <a:latin typeface="-apple-system"/>
              </a:rPr>
              <a:t>杨洋，张大方曾提出一种基于上市企业财报的企业评分方法</a:t>
            </a:r>
            <a:r>
              <a:rPr lang="en-US" altLang="zh-CN" sz="1800" b="0" i="0" spc="0" dirty="0">
                <a:solidFill>
                  <a:srgbClr val="333333"/>
                </a:solidFill>
                <a:effectLst/>
                <a:latin typeface="-apple-system"/>
              </a:rPr>
              <a:t>,</a:t>
            </a:r>
            <a:r>
              <a:rPr lang="zh-CN" altLang="en-US" sz="1800" b="0" i="0" spc="0" dirty="0">
                <a:solidFill>
                  <a:srgbClr val="333333"/>
                </a:solidFill>
                <a:effectLst/>
                <a:latin typeface="-apple-system"/>
              </a:rPr>
              <a:t>可用上市企业的一些财报信息对企业进行综合评分</a:t>
            </a:r>
            <a:r>
              <a:rPr lang="en-US" altLang="zh-CN" sz="1800" b="0" i="0" spc="0" dirty="0">
                <a:solidFill>
                  <a:srgbClr val="333333"/>
                </a:solidFill>
                <a:effectLst/>
                <a:latin typeface="-apple-system"/>
              </a:rPr>
              <a:t>[2]</a:t>
            </a:r>
            <a:r>
              <a:rPr lang="zh-CN" altLang="en-US" sz="1800" b="0" i="0" spc="0" dirty="0">
                <a:solidFill>
                  <a:srgbClr val="333333"/>
                </a:solidFill>
                <a:effectLst/>
                <a:latin typeface="-apple-system"/>
              </a:rPr>
              <a:t>。本项目的评分规则便参考了他们研究的成果。首先是热数据的利用，基于论文的描述，与当下间隔较远的企业财经数据对研究企业的发展水平意义不大，故本项目组仅利用雅虎财经</a:t>
            </a:r>
            <a:r>
              <a:rPr lang="en-US" altLang="zh-CN" sz="1800" b="0" i="0" spc="0" dirty="0">
                <a:solidFill>
                  <a:srgbClr val="333333"/>
                </a:solidFill>
                <a:effectLst/>
                <a:latin typeface="-apple-system"/>
              </a:rPr>
              <a:t>API</a:t>
            </a:r>
            <a:r>
              <a:rPr lang="zh-CN" altLang="en-US" sz="1800" b="0" i="0" spc="0" dirty="0">
                <a:solidFill>
                  <a:srgbClr val="333333"/>
                </a:solidFill>
                <a:effectLst/>
                <a:latin typeface="-apple-system"/>
              </a:rPr>
              <a:t>获取了最近</a:t>
            </a:r>
            <a:r>
              <a:rPr lang="en-US" altLang="zh-CN" sz="1800" b="0" i="0" spc="0" dirty="0">
                <a:solidFill>
                  <a:srgbClr val="333333"/>
                </a:solidFill>
                <a:effectLst/>
                <a:latin typeface="-apple-system"/>
              </a:rPr>
              <a:t>1</a:t>
            </a:r>
            <a:r>
              <a:rPr lang="zh-CN" altLang="en-US" sz="1800" b="0" i="0" spc="0" dirty="0">
                <a:solidFill>
                  <a:srgbClr val="333333"/>
                </a:solidFill>
                <a:effectLst/>
                <a:latin typeface="-apple-system"/>
              </a:rPr>
              <a:t>年待评分企业的金融数据，数据为季度数据。首先计算出上市公司近一年所有财务指标；其次将计算出来的各财务指标进行排序，得到最大值和最小值，按照公式（</a:t>
            </a:r>
            <a:r>
              <a:rPr lang="en-US" altLang="zh-CN" sz="1800" b="0" i="0" spc="0" dirty="0">
                <a:solidFill>
                  <a:srgbClr val="333333"/>
                </a:solidFill>
                <a:effectLst/>
                <a:latin typeface="-apple-system"/>
              </a:rPr>
              <a:t>1</a:t>
            </a:r>
            <a:r>
              <a:rPr lang="zh-CN" altLang="en-US" sz="1800" b="0" i="0" spc="0" dirty="0">
                <a:solidFill>
                  <a:srgbClr val="333333"/>
                </a:solidFill>
                <a:effectLst/>
                <a:latin typeface="-apple-system"/>
              </a:rPr>
              <a:t>）进行线性插值，可以得到所有上市公司的财务指标赋值。</a:t>
            </a:r>
            <a:endParaRPr lang="zh-CN" altLang="en-US" dirty="0">
              <a:effectLst/>
            </a:endParaRPr>
          </a:p>
          <a:p>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t>18</a:t>
            </a:fld>
            <a:endParaRPr lang="zh-CN" altLang="en-US"/>
          </a:p>
        </p:txBody>
      </p:sp>
    </p:spTree>
    <p:extLst>
      <p:ext uri="{BB962C8B-B14F-4D97-AF65-F5344CB8AC3E}">
        <p14:creationId xmlns:p14="http://schemas.microsoft.com/office/powerpoint/2010/main" val="34995300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i="0" spc="0" dirty="0">
                <a:solidFill>
                  <a:srgbClr val="333333"/>
                </a:solidFill>
                <a:effectLst/>
                <a:latin typeface="-apple-system"/>
              </a:rPr>
              <a:t>杨洋，张大方曾提出一种基于上市企业财报的企业评分方法</a:t>
            </a:r>
            <a:r>
              <a:rPr lang="en-US" altLang="zh-CN" sz="1800" b="0" i="0" spc="0" dirty="0">
                <a:solidFill>
                  <a:srgbClr val="333333"/>
                </a:solidFill>
                <a:effectLst/>
                <a:latin typeface="-apple-system"/>
              </a:rPr>
              <a:t>,</a:t>
            </a:r>
            <a:r>
              <a:rPr lang="zh-CN" altLang="en-US" sz="1800" b="0" i="0" spc="0" dirty="0">
                <a:solidFill>
                  <a:srgbClr val="333333"/>
                </a:solidFill>
                <a:effectLst/>
                <a:latin typeface="-apple-system"/>
              </a:rPr>
              <a:t>可用上市企业的一些财报信息对企业进行综合评分</a:t>
            </a:r>
            <a:r>
              <a:rPr lang="en-US" altLang="zh-CN" sz="1800" b="0" i="0" spc="0" dirty="0">
                <a:solidFill>
                  <a:srgbClr val="333333"/>
                </a:solidFill>
                <a:effectLst/>
                <a:latin typeface="-apple-system"/>
              </a:rPr>
              <a:t>[2]</a:t>
            </a:r>
            <a:r>
              <a:rPr lang="zh-CN" altLang="en-US" sz="1800" b="0" i="0" spc="0" dirty="0">
                <a:solidFill>
                  <a:srgbClr val="333333"/>
                </a:solidFill>
                <a:effectLst/>
                <a:latin typeface="-apple-system"/>
              </a:rPr>
              <a:t>。本项目的评分规则便参考了他们研究的成果。首先是热数据的利用，基于论文的描述，与当下间隔较远的企业财经数据对研究企业的发展水平意义不大，故本项目组仅利用雅虎财经</a:t>
            </a:r>
            <a:r>
              <a:rPr lang="en-US" altLang="zh-CN" sz="1800" b="0" i="0" spc="0" dirty="0">
                <a:solidFill>
                  <a:srgbClr val="333333"/>
                </a:solidFill>
                <a:effectLst/>
                <a:latin typeface="-apple-system"/>
              </a:rPr>
              <a:t>API</a:t>
            </a:r>
            <a:r>
              <a:rPr lang="zh-CN" altLang="en-US" sz="1800" b="0" i="0" spc="0" dirty="0">
                <a:solidFill>
                  <a:srgbClr val="333333"/>
                </a:solidFill>
                <a:effectLst/>
                <a:latin typeface="-apple-system"/>
              </a:rPr>
              <a:t>获取了最近</a:t>
            </a:r>
            <a:r>
              <a:rPr lang="en-US" altLang="zh-CN" sz="1800" b="0" i="0" spc="0" dirty="0">
                <a:solidFill>
                  <a:srgbClr val="333333"/>
                </a:solidFill>
                <a:effectLst/>
                <a:latin typeface="-apple-system"/>
              </a:rPr>
              <a:t>1</a:t>
            </a:r>
            <a:r>
              <a:rPr lang="zh-CN" altLang="en-US" sz="1800" b="0" i="0" spc="0" dirty="0">
                <a:solidFill>
                  <a:srgbClr val="333333"/>
                </a:solidFill>
                <a:effectLst/>
                <a:latin typeface="-apple-system"/>
              </a:rPr>
              <a:t>年待评分企业的金融数据，数据为季度数据。首先计算出上市公司近一年所有财务指标；其次将计算出来的各财务指标进行排序，得到最大值和最小值，按照公式（</a:t>
            </a:r>
            <a:r>
              <a:rPr lang="en-US" altLang="zh-CN" sz="1800" b="0" i="0" spc="0" dirty="0">
                <a:solidFill>
                  <a:srgbClr val="333333"/>
                </a:solidFill>
                <a:effectLst/>
                <a:latin typeface="-apple-system"/>
              </a:rPr>
              <a:t>1</a:t>
            </a:r>
            <a:r>
              <a:rPr lang="zh-CN" altLang="en-US" sz="1800" b="0" i="0" spc="0" dirty="0">
                <a:solidFill>
                  <a:srgbClr val="333333"/>
                </a:solidFill>
                <a:effectLst/>
                <a:latin typeface="-apple-system"/>
              </a:rPr>
              <a:t>）进行线性插值，可以得到所有上市公司的财务指标赋值。</a:t>
            </a:r>
            <a:endParaRPr lang="zh-CN" altLang="en-US" dirty="0">
              <a:effectLst/>
            </a:endParaRPr>
          </a:p>
          <a:p>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t>19</a:t>
            </a:fld>
            <a:endParaRPr lang="zh-CN" altLang="en-US"/>
          </a:p>
        </p:txBody>
      </p:sp>
    </p:spTree>
    <p:extLst>
      <p:ext uri="{BB962C8B-B14F-4D97-AF65-F5344CB8AC3E}">
        <p14:creationId xmlns:p14="http://schemas.microsoft.com/office/powerpoint/2010/main" val="957141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2</a:t>
            </a:fld>
            <a:endParaRPr lang="zh-CN" altLang="en-US"/>
          </a:p>
        </p:txBody>
      </p:sp>
    </p:spTree>
    <p:extLst>
      <p:ext uri="{BB962C8B-B14F-4D97-AF65-F5344CB8AC3E}">
        <p14:creationId xmlns:p14="http://schemas.microsoft.com/office/powerpoint/2010/main" val="10040739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t>20</a:t>
            </a:fld>
            <a:endParaRPr lang="zh-CN" altLang="en-US"/>
          </a:p>
        </p:txBody>
      </p:sp>
    </p:spTree>
    <p:extLst>
      <p:ext uri="{BB962C8B-B14F-4D97-AF65-F5344CB8AC3E}">
        <p14:creationId xmlns:p14="http://schemas.microsoft.com/office/powerpoint/2010/main" val="20945451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i="0" spc="0" dirty="0">
                <a:solidFill>
                  <a:srgbClr val="333333"/>
                </a:solidFill>
                <a:effectLst/>
                <a:latin typeface="-apple-system"/>
              </a:rPr>
              <a:t>当然，不是就职的企业越多就能得到无限多的分。</a:t>
            </a:r>
            <a:r>
              <a:rPr lang="en-US" altLang="zh-CN" sz="1800" b="0" i="0" spc="0" dirty="0">
                <a:solidFill>
                  <a:srgbClr val="333333"/>
                </a:solidFill>
                <a:effectLst/>
                <a:latin typeface="-apple-system"/>
              </a:rPr>
              <a:t>f‘</a:t>
            </a:r>
            <a:r>
              <a:rPr lang="zh-CN" altLang="en-US" sz="1800" b="0" i="0" spc="0" dirty="0">
                <a:solidFill>
                  <a:srgbClr val="333333"/>
                </a:solidFill>
                <a:effectLst/>
                <a:latin typeface="-apple-system"/>
              </a:rPr>
              <a:t>（</a:t>
            </a:r>
            <a:r>
              <a:rPr lang="en-US" altLang="zh-CN" sz="1800" b="0" i="0" spc="0" dirty="0">
                <a:solidFill>
                  <a:srgbClr val="333333"/>
                </a:solidFill>
                <a:effectLst/>
                <a:latin typeface="-apple-system"/>
              </a:rPr>
              <a:t>x)</a:t>
            </a:r>
            <a:r>
              <a:rPr lang="zh-CN" altLang="en-US" sz="1800" b="0" i="0" spc="0" dirty="0">
                <a:solidFill>
                  <a:srgbClr val="333333"/>
                </a:solidFill>
                <a:effectLst/>
                <a:latin typeface="-apple-system"/>
              </a:rPr>
              <a:t>在</a:t>
            </a:r>
            <a:r>
              <a:rPr lang="en-US" altLang="zh-CN" sz="1800" b="0" i="0" spc="0" dirty="0">
                <a:solidFill>
                  <a:srgbClr val="333333"/>
                </a:solidFill>
                <a:effectLst/>
                <a:latin typeface="-apple-system"/>
              </a:rPr>
              <a:t>x</a:t>
            </a:r>
            <a:r>
              <a:rPr lang="zh-CN" altLang="en-US" sz="1800" b="0" i="0" spc="0" dirty="0">
                <a:solidFill>
                  <a:srgbClr val="333333"/>
                </a:solidFill>
                <a:effectLst/>
                <a:latin typeface="-apple-system"/>
              </a:rPr>
              <a:t>较小的时候取值应该较大，这也符合一两家大企业的就职经历，或者很多家不错的企业就职经历，对个人成长能力的成长有明显增益。而太多的工作经历对个人的成长反而影响有限，即就职经历这个指标是一个边际效用显著的评判依据。</a:t>
            </a:r>
            <a:endParaRPr lang="zh-CN" altLang="en-US" dirty="0">
              <a:effectLst/>
            </a:endParaRPr>
          </a:p>
          <a:p>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t>21</a:t>
            </a:fld>
            <a:endParaRPr lang="zh-CN" altLang="en-US"/>
          </a:p>
        </p:txBody>
      </p:sp>
    </p:spTree>
    <p:extLst>
      <p:ext uri="{BB962C8B-B14F-4D97-AF65-F5344CB8AC3E}">
        <p14:creationId xmlns:p14="http://schemas.microsoft.com/office/powerpoint/2010/main" val="13277899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t>22</a:t>
            </a:fld>
            <a:endParaRPr lang="zh-CN" altLang="en-US"/>
          </a:p>
        </p:txBody>
      </p:sp>
    </p:spTree>
    <p:extLst>
      <p:ext uri="{BB962C8B-B14F-4D97-AF65-F5344CB8AC3E}">
        <p14:creationId xmlns:p14="http://schemas.microsoft.com/office/powerpoint/2010/main" val="23311680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i="0" spc="0" dirty="0">
                <a:solidFill>
                  <a:srgbClr val="333333"/>
                </a:solidFill>
                <a:effectLst/>
                <a:latin typeface="-apple-system"/>
              </a:rPr>
              <a:t>对于教育经历，每有一条经历，如果是博士学位则</a:t>
            </a:r>
            <a:r>
              <a:rPr lang="en-US" altLang="zh-CN" sz="1800" b="0" i="0" spc="0" dirty="0">
                <a:solidFill>
                  <a:srgbClr val="333333"/>
                </a:solidFill>
                <a:effectLst/>
                <a:latin typeface="-apple-system"/>
              </a:rPr>
              <a:t>+3</a:t>
            </a:r>
            <a:r>
              <a:rPr lang="zh-CN" altLang="en-US" sz="1800" b="0" i="0" spc="0" dirty="0">
                <a:solidFill>
                  <a:srgbClr val="333333"/>
                </a:solidFill>
                <a:effectLst/>
                <a:latin typeface="-apple-system"/>
              </a:rPr>
              <a:t>，如果是硕士学位</a:t>
            </a:r>
            <a:r>
              <a:rPr lang="en-US" altLang="zh-CN" sz="1800" b="0" i="0" spc="0" dirty="0">
                <a:solidFill>
                  <a:srgbClr val="333333"/>
                </a:solidFill>
                <a:effectLst/>
                <a:latin typeface="-apple-system"/>
              </a:rPr>
              <a:t>+2</a:t>
            </a:r>
            <a:r>
              <a:rPr lang="zh-CN" altLang="en-US" sz="1800" b="0" i="0" spc="0" dirty="0">
                <a:solidFill>
                  <a:srgbClr val="333333"/>
                </a:solidFill>
                <a:effectLst/>
                <a:latin typeface="-apple-system"/>
              </a:rPr>
              <a:t>，其他</a:t>
            </a:r>
            <a:r>
              <a:rPr lang="en-US" altLang="zh-CN" sz="1800" b="0" i="0" spc="0" dirty="0">
                <a:solidFill>
                  <a:srgbClr val="333333"/>
                </a:solidFill>
                <a:effectLst/>
                <a:latin typeface="-apple-system"/>
              </a:rPr>
              <a:t>+1</a:t>
            </a:r>
            <a:r>
              <a:rPr lang="zh-CN" altLang="en-US" sz="1800" b="0" i="0" spc="0" dirty="0">
                <a:solidFill>
                  <a:srgbClr val="333333"/>
                </a:solidFill>
                <a:effectLst/>
                <a:latin typeface="-apple-system"/>
              </a:rPr>
              <a:t>，计算一个累积得分</a:t>
            </a:r>
            <a:r>
              <a:rPr lang="en-US" altLang="zh-CN" sz="1800" b="0" i="0" spc="0" dirty="0">
                <a:solidFill>
                  <a:srgbClr val="333333"/>
                </a:solidFill>
                <a:effectLst/>
                <a:latin typeface="-apple-system"/>
              </a:rPr>
              <a:t>S3</a:t>
            </a:r>
            <a:r>
              <a:rPr lang="zh-CN" altLang="en-US" sz="1800" b="0" i="0" spc="0" dirty="0">
                <a:solidFill>
                  <a:srgbClr val="333333"/>
                </a:solidFill>
                <a:effectLst/>
                <a:latin typeface="-apple-system"/>
              </a:rPr>
              <a:t>，同理用一个</a:t>
            </a:r>
            <a:r>
              <a:rPr lang="en-US" altLang="zh-CN" sz="1800" b="0" i="0" spc="0" dirty="0" err="1">
                <a:solidFill>
                  <a:srgbClr val="333333"/>
                </a:solidFill>
                <a:effectLst/>
                <a:latin typeface="-apple-system"/>
              </a:rPr>
              <a:t>sigmod</a:t>
            </a:r>
            <a:r>
              <a:rPr lang="zh-CN" altLang="en-US" sz="1800" b="0" i="0" spc="0" dirty="0">
                <a:solidFill>
                  <a:srgbClr val="333333"/>
                </a:solidFill>
                <a:effectLst/>
                <a:latin typeface="-apple-system"/>
              </a:rPr>
              <a:t>函数进行转换，转换得到最后的得分</a:t>
            </a:r>
            <a:r>
              <a:rPr lang="en-US" altLang="zh-CN" sz="1800" b="0" i="0" spc="0" dirty="0">
                <a:solidFill>
                  <a:srgbClr val="333333"/>
                </a:solidFill>
                <a:effectLst/>
                <a:latin typeface="-apple-system"/>
              </a:rPr>
              <a:t>S4</a:t>
            </a:r>
            <a:r>
              <a:rPr lang="zh-CN" altLang="en-US" sz="1800" b="0" i="0" spc="0" dirty="0">
                <a:solidFill>
                  <a:srgbClr val="333333"/>
                </a:solidFill>
                <a:effectLst/>
                <a:latin typeface="-apple-system"/>
              </a:rPr>
              <a:t>，这个转换函数的公式如下：</a:t>
            </a:r>
            <a:endParaRPr lang="zh-CN" altLang="en-US" dirty="0">
              <a:effectLst/>
            </a:endParaRPr>
          </a:p>
          <a:p>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t>23</a:t>
            </a:fld>
            <a:endParaRPr lang="zh-CN" altLang="en-US"/>
          </a:p>
        </p:txBody>
      </p:sp>
    </p:spTree>
    <p:extLst>
      <p:ext uri="{BB962C8B-B14F-4D97-AF65-F5344CB8AC3E}">
        <p14:creationId xmlns:p14="http://schemas.microsoft.com/office/powerpoint/2010/main" val="4038868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t>24</a:t>
            </a:fld>
            <a:endParaRPr lang="zh-CN" altLang="en-US"/>
          </a:p>
        </p:txBody>
      </p:sp>
    </p:spTree>
    <p:extLst>
      <p:ext uri="{BB962C8B-B14F-4D97-AF65-F5344CB8AC3E}">
        <p14:creationId xmlns:p14="http://schemas.microsoft.com/office/powerpoint/2010/main" val="27759714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25</a:t>
            </a:fld>
            <a:endParaRPr lang="zh-CN" altLang="en-US"/>
          </a:p>
        </p:txBody>
      </p:sp>
    </p:spTree>
    <p:extLst>
      <p:ext uri="{BB962C8B-B14F-4D97-AF65-F5344CB8AC3E}">
        <p14:creationId xmlns:p14="http://schemas.microsoft.com/office/powerpoint/2010/main" val="41036378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26</a:t>
            </a:fld>
            <a:endParaRPr lang="zh-CN" altLang="en-US"/>
          </a:p>
        </p:txBody>
      </p:sp>
    </p:spTree>
    <p:extLst>
      <p:ext uri="{BB962C8B-B14F-4D97-AF65-F5344CB8AC3E}">
        <p14:creationId xmlns:p14="http://schemas.microsoft.com/office/powerpoint/2010/main" val="28999917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27</a:t>
            </a:fld>
            <a:endParaRPr lang="zh-CN" altLang="en-US"/>
          </a:p>
        </p:txBody>
      </p:sp>
    </p:spTree>
    <p:extLst>
      <p:ext uri="{BB962C8B-B14F-4D97-AF65-F5344CB8AC3E}">
        <p14:creationId xmlns:p14="http://schemas.microsoft.com/office/powerpoint/2010/main" val="24841838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28</a:t>
            </a:fld>
            <a:endParaRPr lang="zh-CN" altLang="en-US"/>
          </a:p>
        </p:txBody>
      </p:sp>
    </p:spTree>
    <p:extLst>
      <p:ext uri="{BB962C8B-B14F-4D97-AF65-F5344CB8AC3E}">
        <p14:creationId xmlns:p14="http://schemas.microsoft.com/office/powerpoint/2010/main" val="35061954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29</a:t>
            </a:fld>
            <a:endParaRPr lang="zh-CN" altLang="en-US"/>
          </a:p>
        </p:txBody>
      </p:sp>
    </p:spTree>
    <p:extLst>
      <p:ext uri="{BB962C8B-B14F-4D97-AF65-F5344CB8AC3E}">
        <p14:creationId xmlns:p14="http://schemas.microsoft.com/office/powerpoint/2010/main" val="2845820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3</a:t>
            </a:fld>
            <a:endParaRPr lang="zh-CN" altLang="en-US"/>
          </a:p>
        </p:txBody>
      </p:sp>
    </p:spTree>
    <p:extLst>
      <p:ext uri="{BB962C8B-B14F-4D97-AF65-F5344CB8AC3E}">
        <p14:creationId xmlns:p14="http://schemas.microsoft.com/office/powerpoint/2010/main" val="1815796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4</a:t>
            </a:fld>
            <a:endParaRPr lang="zh-CN" altLang="en-US"/>
          </a:p>
        </p:txBody>
      </p:sp>
    </p:spTree>
    <p:extLst>
      <p:ext uri="{BB962C8B-B14F-4D97-AF65-F5344CB8AC3E}">
        <p14:creationId xmlns:p14="http://schemas.microsoft.com/office/powerpoint/2010/main" val="4657502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5</a:t>
            </a:fld>
            <a:endParaRPr lang="zh-CN" altLang="en-US"/>
          </a:p>
        </p:txBody>
      </p:sp>
    </p:spTree>
    <p:extLst>
      <p:ext uri="{BB962C8B-B14F-4D97-AF65-F5344CB8AC3E}">
        <p14:creationId xmlns:p14="http://schemas.microsoft.com/office/powerpoint/2010/main" val="15688020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6</a:t>
            </a:fld>
            <a:endParaRPr lang="zh-CN" altLang="en-US"/>
          </a:p>
        </p:txBody>
      </p:sp>
    </p:spTree>
    <p:extLst>
      <p:ext uri="{BB962C8B-B14F-4D97-AF65-F5344CB8AC3E}">
        <p14:creationId xmlns:p14="http://schemas.microsoft.com/office/powerpoint/2010/main" val="5617903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7</a:t>
            </a:fld>
            <a:endParaRPr lang="zh-CN" altLang="en-US"/>
          </a:p>
        </p:txBody>
      </p:sp>
    </p:spTree>
    <p:extLst>
      <p:ext uri="{BB962C8B-B14F-4D97-AF65-F5344CB8AC3E}">
        <p14:creationId xmlns:p14="http://schemas.microsoft.com/office/powerpoint/2010/main" val="41493191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8</a:t>
            </a:fld>
            <a:endParaRPr lang="zh-CN" altLang="en-US"/>
          </a:p>
        </p:txBody>
      </p:sp>
    </p:spTree>
    <p:extLst>
      <p:ext uri="{BB962C8B-B14F-4D97-AF65-F5344CB8AC3E}">
        <p14:creationId xmlns:p14="http://schemas.microsoft.com/office/powerpoint/2010/main" val="38929878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9</a:t>
            </a:fld>
            <a:endParaRPr lang="zh-CN" altLang="en-US"/>
          </a:p>
        </p:txBody>
      </p:sp>
    </p:spTree>
    <p:extLst>
      <p:ext uri="{BB962C8B-B14F-4D97-AF65-F5344CB8AC3E}">
        <p14:creationId xmlns:p14="http://schemas.microsoft.com/office/powerpoint/2010/main" val="226815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2021/6/20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2155440255"/>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2021/6/20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3956612616"/>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2021/6/20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1260705704"/>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2021/6/20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4251981102"/>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2021/6/20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2496556029"/>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AF6F278-ABF0-48CA-ADF0-1D43CCA8A181}" type="datetimeFigureOut">
              <a:rPr lang="zh-CN" altLang="en-US" smtClean="0"/>
              <a:t>2021/6/20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300992857"/>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1" name="矩形 10"/>
          <p:cNvSpPr/>
          <p:nvPr userDrawn="1"/>
        </p:nvSpPr>
        <p:spPr>
          <a:xfrm>
            <a:off x="8325228" y="4544096"/>
            <a:ext cx="775136" cy="230832"/>
          </a:xfrm>
          <a:prstGeom prst="rect">
            <a:avLst/>
          </a:prstGeom>
        </p:spPr>
        <p:txBody>
          <a:bodyPr wrap="square">
            <a:spAutoFit/>
          </a:bodyPr>
          <a:lstStyle/>
          <a:p>
            <a:r>
              <a:rPr lang="en-US" altLang="zh-CN" sz="100">
                <a:solidFill>
                  <a:prstClr val="white"/>
                </a:solidFill>
                <a:latin typeface="Calibri"/>
                <a:ea typeface="宋体"/>
              </a:rPr>
              <a:t>PPT</a:t>
            </a:r>
            <a:r>
              <a:rPr lang="zh-CN" altLang="en-US" sz="100">
                <a:solidFill>
                  <a:prstClr val="white"/>
                </a:solidFill>
                <a:latin typeface="Calibri"/>
                <a:ea typeface="宋体"/>
              </a:rPr>
              <a:t>模板下载：</a:t>
            </a:r>
            <a:r>
              <a:rPr lang="en-US" altLang="zh-CN" sz="100">
                <a:solidFill>
                  <a:prstClr val="white"/>
                </a:solidFill>
                <a:latin typeface="Calibri"/>
                <a:ea typeface="宋体"/>
              </a:rPr>
              <a:t>www.1ppt.com/moban/          </a:t>
            </a:r>
            <a:r>
              <a:rPr lang="zh-CN" altLang="en-US" sz="100">
                <a:solidFill>
                  <a:prstClr val="white"/>
                </a:solidFill>
                <a:latin typeface="Calibri"/>
                <a:ea typeface="宋体"/>
              </a:rPr>
              <a:t>行业</a:t>
            </a:r>
            <a:r>
              <a:rPr lang="en-US" altLang="zh-CN" sz="100">
                <a:solidFill>
                  <a:prstClr val="white"/>
                </a:solidFill>
                <a:latin typeface="Calibri"/>
                <a:ea typeface="宋体"/>
              </a:rPr>
              <a:t>PPT</a:t>
            </a:r>
            <a:r>
              <a:rPr lang="zh-CN" altLang="en-US" sz="100">
                <a:solidFill>
                  <a:prstClr val="white"/>
                </a:solidFill>
                <a:latin typeface="Calibri"/>
                <a:ea typeface="宋体"/>
              </a:rPr>
              <a:t>模板：</a:t>
            </a:r>
            <a:r>
              <a:rPr lang="en-US" altLang="zh-CN" sz="100">
                <a:solidFill>
                  <a:prstClr val="white"/>
                </a:solidFill>
                <a:latin typeface="Calibri"/>
                <a:ea typeface="宋体"/>
              </a:rPr>
              <a:t>www.1ppt.com/hangye/ </a:t>
            </a:r>
          </a:p>
          <a:p>
            <a:r>
              <a:rPr lang="zh-CN" altLang="en-US" sz="100">
                <a:solidFill>
                  <a:prstClr val="white"/>
                </a:solidFill>
                <a:latin typeface="Calibri"/>
                <a:ea typeface="宋体"/>
              </a:rPr>
              <a:t>节日</a:t>
            </a:r>
            <a:r>
              <a:rPr lang="en-US" altLang="zh-CN" sz="100">
                <a:solidFill>
                  <a:prstClr val="white"/>
                </a:solidFill>
                <a:latin typeface="Calibri"/>
                <a:ea typeface="宋体"/>
              </a:rPr>
              <a:t>PPT</a:t>
            </a:r>
            <a:r>
              <a:rPr lang="zh-CN" altLang="en-US" sz="100">
                <a:solidFill>
                  <a:prstClr val="white"/>
                </a:solidFill>
                <a:latin typeface="Calibri"/>
                <a:ea typeface="宋体"/>
              </a:rPr>
              <a:t>模板：</a:t>
            </a:r>
            <a:r>
              <a:rPr lang="en-US" altLang="zh-CN" sz="100">
                <a:solidFill>
                  <a:prstClr val="white"/>
                </a:solidFill>
                <a:latin typeface="Calibri"/>
                <a:ea typeface="宋体"/>
              </a:rPr>
              <a:t>www.1ppt.com/jieri/          PPT</a:t>
            </a:r>
            <a:r>
              <a:rPr lang="zh-CN" altLang="en-US" sz="100">
                <a:solidFill>
                  <a:prstClr val="white"/>
                </a:solidFill>
                <a:latin typeface="Calibri"/>
                <a:ea typeface="宋体"/>
              </a:rPr>
              <a:t>素材：</a:t>
            </a:r>
            <a:r>
              <a:rPr lang="en-US" altLang="zh-CN" sz="100">
                <a:solidFill>
                  <a:prstClr val="white"/>
                </a:solidFill>
                <a:latin typeface="Calibri"/>
                <a:ea typeface="宋体"/>
              </a:rPr>
              <a:t>www.1ppt.com/sucai/</a:t>
            </a:r>
          </a:p>
          <a:p>
            <a:r>
              <a:rPr lang="en-US" altLang="zh-CN" sz="100">
                <a:solidFill>
                  <a:prstClr val="white"/>
                </a:solidFill>
                <a:latin typeface="Calibri"/>
                <a:ea typeface="宋体"/>
              </a:rPr>
              <a:t>PPT</a:t>
            </a:r>
            <a:r>
              <a:rPr lang="zh-CN" altLang="en-US" sz="100">
                <a:solidFill>
                  <a:prstClr val="white"/>
                </a:solidFill>
                <a:latin typeface="Calibri"/>
                <a:ea typeface="宋体"/>
              </a:rPr>
              <a:t>背景图片：</a:t>
            </a:r>
            <a:r>
              <a:rPr lang="en-US" altLang="zh-CN" sz="100">
                <a:solidFill>
                  <a:prstClr val="white"/>
                </a:solidFill>
                <a:latin typeface="Calibri"/>
                <a:ea typeface="宋体"/>
              </a:rPr>
              <a:t>www.1ppt.com/beijing/        PPT</a:t>
            </a:r>
            <a:r>
              <a:rPr lang="zh-CN" altLang="en-US" sz="100">
                <a:solidFill>
                  <a:prstClr val="white"/>
                </a:solidFill>
                <a:latin typeface="Calibri"/>
                <a:ea typeface="宋体"/>
              </a:rPr>
              <a:t>图表：</a:t>
            </a:r>
            <a:r>
              <a:rPr lang="en-US" altLang="zh-CN" sz="100">
                <a:solidFill>
                  <a:prstClr val="white"/>
                </a:solidFill>
                <a:latin typeface="Calibri"/>
                <a:ea typeface="宋体"/>
              </a:rPr>
              <a:t>www.1ppt.com/tubiao/      </a:t>
            </a:r>
          </a:p>
          <a:p>
            <a:r>
              <a:rPr lang="zh-CN" altLang="en-US" sz="100">
                <a:solidFill>
                  <a:prstClr val="white"/>
                </a:solidFill>
                <a:latin typeface="Calibri"/>
                <a:ea typeface="宋体"/>
              </a:rPr>
              <a:t>精美</a:t>
            </a:r>
            <a:r>
              <a:rPr lang="en-US" altLang="zh-CN" sz="100">
                <a:solidFill>
                  <a:prstClr val="white"/>
                </a:solidFill>
                <a:latin typeface="Calibri"/>
                <a:ea typeface="宋体"/>
              </a:rPr>
              <a:t>PPT</a:t>
            </a:r>
            <a:r>
              <a:rPr lang="zh-CN" altLang="en-US" sz="100">
                <a:solidFill>
                  <a:prstClr val="white"/>
                </a:solidFill>
                <a:latin typeface="Calibri"/>
                <a:ea typeface="宋体"/>
              </a:rPr>
              <a:t>下载：</a:t>
            </a:r>
            <a:r>
              <a:rPr lang="en-US" altLang="zh-CN" sz="100">
                <a:solidFill>
                  <a:prstClr val="white"/>
                </a:solidFill>
                <a:latin typeface="Calibri"/>
                <a:ea typeface="宋体"/>
              </a:rPr>
              <a:t>www.1ppt.com/xiazai/         PPT</a:t>
            </a:r>
            <a:r>
              <a:rPr lang="zh-CN" altLang="en-US" sz="100">
                <a:solidFill>
                  <a:prstClr val="white"/>
                </a:solidFill>
                <a:latin typeface="Calibri"/>
                <a:ea typeface="宋体"/>
              </a:rPr>
              <a:t>教程： </a:t>
            </a:r>
            <a:r>
              <a:rPr lang="en-US" altLang="zh-CN" sz="100">
                <a:solidFill>
                  <a:prstClr val="white"/>
                </a:solidFill>
                <a:latin typeface="Calibri"/>
                <a:ea typeface="宋体"/>
              </a:rPr>
              <a:t>www.1ppt.com/powerpoint/      </a:t>
            </a:r>
          </a:p>
          <a:p>
            <a:r>
              <a:rPr lang="en-US" altLang="zh-CN" sz="100">
                <a:solidFill>
                  <a:prstClr val="white"/>
                </a:solidFill>
                <a:latin typeface="Calibri"/>
                <a:ea typeface="宋体"/>
              </a:rPr>
              <a:t>PPT</a:t>
            </a:r>
            <a:r>
              <a:rPr lang="zh-CN" altLang="en-US" sz="100">
                <a:solidFill>
                  <a:prstClr val="white"/>
                </a:solidFill>
                <a:latin typeface="Calibri"/>
                <a:ea typeface="宋体"/>
              </a:rPr>
              <a:t>课件：</a:t>
            </a:r>
            <a:r>
              <a:rPr lang="en-US" altLang="zh-CN" sz="100">
                <a:solidFill>
                  <a:prstClr val="white"/>
                </a:solidFill>
                <a:latin typeface="Calibri"/>
                <a:ea typeface="宋体"/>
              </a:rPr>
              <a:t>www.1ppt.com/kejian/             </a:t>
            </a:r>
            <a:r>
              <a:rPr lang="zh-CN" altLang="en-US" sz="100">
                <a:solidFill>
                  <a:prstClr val="white"/>
                </a:solidFill>
                <a:latin typeface="Calibri"/>
                <a:ea typeface="宋体"/>
              </a:rPr>
              <a:t>字体下载：</a:t>
            </a:r>
            <a:r>
              <a:rPr lang="en-US" altLang="zh-CN" sz="100">
                <a:solidFill>
                  <a:prstClr val="white"/>
                </a:solidFill>
                <a:latin typeface="Calibri"/>
                <a:ea typeface="宋体"/>
              </a:rPr>
              <a:t>www.1ppt.com/ziti/</a:t>
            </a:r>
          </a:p>
          <a:p>
            <a:r>
              <a:rPr lang="zh-CN" altLang="en-US" sz="100">
                <a:solidFill>
                  <a:prstClr val="white"/>
                </a:solidFill>
                <a:latin typeface="Calibri"/>
                <a:ea typeface="宋体"/>
              </a:rPr>
              <a:t>工作总结</a:t>
            </a:r>
            <a:r>
              <a:rPr lang="en-US" altLang="zh-CN" sz="100">
                <a:solidFill>
                  <a:prstClr val="white"/>
                </a:solidFill>
                <a:latin typeface="Calibri"/>
                <a:ea typeface="宋体"/>
              </a:rPr>
              <a:t>PPT</a:t>
            </a:r>
            <a:r>
              <a:rPr lang="zh-CN" altLang="en-US" sz="100">
                <a:solidFill>
                  <a:prstClr val="white"/>
                </a:solidFill>
                <a:latin typeface="Calibri"/>
                <a:ea typeface="宋体"/>
              </a:rPr>
              <a:t>：</a:t>
            </a:r>
            <a:r>
              <a:rPr lang="en-US" altLang="zh-CN" sz="100">
                <a:solidFill>
                  <a:prstClr val="white"/>
                </a:solidFill>
                <a:latin typeface="Calibri"/>
                <a:ea typeface="宋体"/>
              </a:rPr>
              <a:t>www.1ppt.com/xiazai/zongjie/ </a:t>
            </a:r>
            <a:r>
              <a:rPr lang="zh-CN" altLang="en-US" sz="100">
                <a:solidFill>
                  <a:prstClr val="white"/>
                </a:solidFill>
                <a:latin typeface="Calibri"/>
                <a:ea typeface="宋体"/>
              </a:rPr>
              <a:t>工作计划：</a:t>
            </a:r>
            <a:r>
              <a:rPr lang="en-US" altLang="zh-CN" sz="100">
                <a:solidFill>
                  <a:prstClr val="white"/>
                </a:solidFill>
                <a:latin typeface="Calibri"/>
                <a:ea typeface="宋体"/>
              </a:rPr>
              <a:t>www.1ppt.com/xiazai/jihua/</a:t>
            </a:r>
          </a:p>
          <a:p>
            <a:r>
              <a:rPr lang="zh-CN" altLang="en-US" sz="100">
                <a:solidFill>
                  <a:prstClr val="white"/>
                </a:solidFill>
                <a:latin typeface="Calibri"/>
                <a:ea typeface="宋体"/>
              </a:rPr>
              <a:t>商务</a:t>
            </a:r>
            <a:r>
              <a:rPr lang="en-US" altLang="zh-CN" sz="100">
                <a:solidFill>
                  <a:prstClr val="white"/>
                </a:solidFill>
                <a:latin typeface="Calibri"/>
                <a:ea typeface="宋体"/>
              </a:rPr>
              <a:t>PPT</a:t>
            </a:r>
            <a:r>
              <a:rPr lang="zh-CN" altLang="en-US" sz="100">
                <a:solidFill>
                  <a:prstClr val="white"/>
                </a:solidFill>
                <a:latin typeface="Calibri"/>
                <a:ea typeface="宋体"/>
              </a:rPr>
              <a:t>模板：</a:t>
            </a:r>
            <a:r>
              <a:rPr lang="en-US" altLang="zh-CN" sz="100">
                <a:solidFill>
                  <a:prstClr val="white"/>
                </a:solidFill>
                <a:latin typeface="Calibri"/>
                <a:ea typeface="宋体"/>
              </a:rPr>
              <a:t>www.1ppt.com/moban/shangwu/  </a:t>
            </a:r>
            <a:r>
              <a:rPr lang="zh-CN" altLang="en-US" sz="100">
                <a:solidFill>
                  <a:prstClr val="white"/>
                </a:solidFill>
                <a:latin typeface="Calibri"/>
                <a:ea typeface="宋体"/>
              </a:rPr>
              <a:t>个人简历</a:t>
            </a:r>
            <a:r>
              <a:rPr lang="en-US" altLang="zh-CN" sz="100">
                <a:solidFill>
                  <a:prstClr val="white"/>
                </a:solidFill>
                <a:latin typeface="Calibri"/>
                <a:ea typeface="宋体"/>
              </a:rPr>
              <a:t>PPT</a:t>
            </a:r>
            <a:r>
              <a:rPr lang="zh-CN" altLang="en-US" sz="100">
                <a:solidFill>
                  <a:prstClr val="white"/>
                </a:solidFill>
                <a:latin typeface="Calibri"/>
                <a:ea typeface="宋体"/>
              </a:rPr>
              <a:t>：</a:t>
            </a:r>
            <a:r>
              <a:rPr lang="en-US" altLang="zh-CN" sz="100">
                <a:solidFill>
                  <a:prstClr val="white"/>
                </a:solidFill>
                <a:latin typeface="Calibri"/>
                <a:ea typeface="宋体"/>
              </a:rPr>
              <a:t>www.1ppt.com/xiazai/jianli/  </a:t>
            </a:r>
          </a:p>
          <a:p>
            <a:r>
              <a:rPr lang="zh-CN" altLang="en-US" sz="100">
                <a:solidFill>
                  <a:prstClr val="white"/>
                </a:solidFill>
                <a:latin typeface="Calibri"/>
                <a:ea typeface="宋体"/>
              </a:rPr>
              <a:t>毕业答辩</a:t>
            </a:r>
            <a:r>
              <a:rPr lang="en-US" altLang="zh-CN" sz="100">
                <a:solidFill>
                  <a:prstClr val="white"/>
                </a:solidFill>
                <a:latin typeface="Calibri"/>
                <a:ea typeface="宋体"/>
              </a:rPr>
              <a:t>PPT</a:t>
            </a:r>
            <a:r>
              <a:rPr lang="zh-CN" altLang="en-US" sz="100">
                <a:solidFill>
                  <a:prstClr val="white"/>
                </a:solidFill>
                <a:latin typeface="Calibri"/>
                <a:ea typeface="宋体"/>
              </a:rPr>
              <a:t>：</a:t>
            </a:r>
            <a:r>
              <a:rPr lang="en-US" altLang="zh-CN" sz="100">
                <a:solidFill>
                  <a:prstClr val="white"/>
                </a:solidFill>
                <a:latin typeface="Calibri"/>
                <a:ea typeface="宋体"/>
              </a:rPr>
              <a:t>www.1ppt.com/xiazai/dabian/  </a:t>
            </a:r>
            <a:r>
              <a:rPr lang="zh-CN" altLang="en-US" sz="100">
                <a:solidFill>
                  <a:prstClr val="white"/>
                </a:solidFill>
                <a:latin typeface="Calibri"/>
                <a:ea typeface="宋体"/>
              </a:rPr>
              <a:t>工作汇报</a:t>
            </a:r>
            <a:r>
              <a:rPr lang="en-US" altLang="zh-CN" sz="100">
                <a:solidFill>
                  <a:prstClr val="white"/>
                </a:solidFill>
                <a:latin typeface="Calibri"/>
                <a:ea typeface="宋体"/>
              </a:rPr>
              <a:t>PPT</a:t>
            </a:r>
            <a:r>
              <a:rPr lang="zh-CN" altLang="en-US" sz="100">
                <a:solidFill>
                  <a:prstClr val="white"/>
                </a:solidFill>
                <a:latin typeface="Calibri"/>
                <a:ea typeface="宋体"/>
              </a:rPr>
              <a:t>：</a:t>
            </a:r>
            <a:r>
              <a:rPr lang="en-US" altLang="zh-CN" sz="100">
                <a:solidFill>
                  <a:prstClr val="white"/>
                </a:solidFill>
                <a:latin typeface="Calibri"/>
                <a:ea typeface="宋体"/>
              </a:rPr>
              <a:t>www.1ppt.com/xiazai/huibao/    </a:t>
            </a:r>
          </a:p>
          <a:p>
            <a:r>
              <a:rPr lang="en-US" altLang="zh-CN" sz="100">
                <a:solidFill>
                  <a:prstClr val="white"/>
                </a:solidFill>
                <a:latin typeface="Calibri"/>
                <a:ea typeface="宋体"/>
              </a:rPr>
              <a:t> </a:t>
            </a:r>
          </a:p>
        </p:txBody>
      </p:sp>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AF6F278-ABF0-48CA-ADF0-1D43CCA8A181}" type="datetimeFigureOut">
              <a:rPr lang="zh-CN" altLang="en-US" smtClean="0"/>
              <a:t>2021/6/20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3696548795"/>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AF6F278-ABF0-48CA-ADF0-1D43CCA8A181}" type="datetimeFigureOut">
              <a:rPr lang="zh-CN" altLang="en-US" smtClean="0"/>
              <a:t>2021/6/20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3987785369"/>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AF6F278-ABF0-48CA-ADF0-1D43CCA8A181}" type="datetimeFigureOut">
              <a:rPr lang="zh-CN" altLang="en-US" smtClean="0"/>
              <a:t>2021/6/20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1380765298"/>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AF6F278-ABF0-48CA-ADF0-1D43CCA8A181}" type="datetimeFigureOut">
              <a:rPr lang="zh-CN" altLang="en-US" smtClean="0"/>
              <a:t>2021/6/20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1008421190"/>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AF6F278-ABF0-48CA-ADF0-1D43CCA8A181}" type="datetimeFigureOut">
              <a:rPr lang="zh-CN" altLang="en-US" smtClean="0"/>
              <a:t>2021/6/20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649586407"/>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F6F278-ABF0-48CA-ADF0-1D43CCA8A181}" type="datetimeFigureOut">
              <a:rPr lang="zh-CN" altLang="en-US" smtClean="0"/>
              <a:t>2021/6/20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2636820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0" advTm="3000"/>
    </mc:Choice>
    <mc:Fallback xmlns="">
      <p:transition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00.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20.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1.jpg"/><Relationship Id="rId5" Type="http://schemas.openxmlformats.org/officeDocument/2006/relationships/image" Target="../media/image20.png"/><Relationship Id="rId4" Type="http://schemas.openxmlformats.org/officeDocument/2006/relationships/image" Target="../media/image140.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27.jpeg"/><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jpe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5"/>
          <p:cNvSpPr/>
          <p:nvPr/>
        </p:nvSpPr>
        <p:spPr>
          <a:xfrm>
            <a:off x="245805"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p:cNvSpPr/>
          <p:nvPr/>
        </p:nvSpPr>
        <p:spPr>
          <a:xfrm>
            <a:off x="9984658"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圆角矩形 7"/>
          <p:cNvSpPr/>
          <p:nvPr/>
        </p:nvSpPr>
        <p:spPr>
          <a:xfrm>
            <a:off x="403122" y="449825"/>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文本框 15"/>
          <p:cNvSpPr txBox="1"/>
          <p:nvPr/>
        </p:nvSpPr>
        <p:spPr>
          <a:xfrm>
            <a:off x="1786287" y="1935547"/>
            <a:ext cx="8977066" cy="1661993"/>
          </a:xfrm>
          <a:prstGeom prst="rect">
            <a:avLst/>
          </a:prstGeom>
          <a:noFill/>
        </p:spPr>
        <p:txBody>
          <a:bodyPr wrap="square" rtlCol="0">
            <a:spAutoFit/>
          </a:bodyPr>
          <a:lstStyle/>
          <a:p>
            <a:pPr algn="ctr"/>
            <a:r>
              <a:rPr lang="en-US" altLang="zh-CN" sz="5400">
                <a:solidFill>
                  <a:srgbClr val="1C4885"/>
                </a:solidFill>
                <a:latin typeface="Algerian" panose="04020705040A02060702" pitchFamily="82" charset="0"/>
                <a:ea typeface="汉仪大宋简" panose="02010609000101010101" pitchFamily="49" charset="-122"/>
                <a:cs typeface="+mn-ea"/>
                <a:sym typeface="+mn-lt"/>
              </a:rPr>
              <a:t>AI</a:t>
            </a:r>
            <a:r>
              <a:rPr lang="zh-CN" altLang="en-US" sz="5400">
                <a:solidFill>
                  <a:srgbClr val="1C4885"/>
                </a:solidFill>
                <a:latin typeface="Algerian" panose="04020705040A02060702" pitchFamily="82" charset="0"/>
                <a:ea typeface="汉仪大宋简" panose="02010609000101010101" pitchFamily="49" charset="-122"/>
                <a:cs typeface="+mn-ea"/>
                <a:sym typeface="+mn-lt"/>
              </a:rPr>
              <a:t> </a:t>
            </a:r>
            <a:r>
              <a:rPr lang="en-US" altLang="zh-CN" sz="5400">
                <a:solidFill>
                  <a:srgbClr val="1C4885"/>
                </a:solidFill>
                <a:latin typeface="Algerian" panose="04020705040A02060702" pitchFamily="82" charset="0"/>
                <a:ea typeface="汉仪大宋简" panose="02010609000101010101" pitchFamily="49" charset="-122"/>
                <a:cs typeface="+mn-ea"/>
                <a:sym typeface="+mn-lt"/>
              </a:rPr>
              <a:t>&amp;</a:t>
            </a:r>
            <a:r>
              <a:rPr lang="zh-CN" altLang="en-US" sz="5400">
                <a:solidFill>
                  <a:srgbClr val="1C4885"/>
                </a:solidFill>
                <a:latin typeface="Algerian" panose="04020705040A02060702" pitchFamily="82" charset="0"/>
                <a:ea typeface="汉仪大宋简" panose="02010609000101010101" pitchFamily="49" charset="-122"/>
                <a:cs typeface="+mn-ea"/>
                <a:sym typeface="+mn-lt"/>
              </a:rPr>
              <a:t> </a:t>
            </a:r>
            <a:r>
              <a:rPr lang="en-US" altLang="zh-CN" sz="5400">
                <a:solidFill>
                  <a:srgbClr val="1C4885"/>
                </a:solidFill>
                <a:latin typeface="Algerian" panose="04020705040A02060702" pitchFamily="82" charset="0"/>
                <a:ea typeface="汉仪大宋简" panose="02010609000101010101" pitchFamily="49" charset="-122"/>
                <a:cs typeface="+mn-ea"/>
                <a:sym typeface="+mn-lt"/>
              </a:rPr>
              <a:t>BI</a:t>
            </a:r>
          </a:p>
          <a:p>
            <a:pPr algn="ctr"/>
            <a:r>
              <a:rPr lang="zh-CN" altLang="en-US" sz="4800">
                <a:solidFill>
                  <a:srgbClr val="1C4885"/>
                </a:solidFill>
                <a:latin typeface="汉仪大宋简" panose="02010609000101010101" pitchFamily="49" charset="-122"/>
                <a:ea typeface="汉仪大宋简" panose="02010609000101010101" pitchFamily="49" charset="-122"/>
                <a:cs typeface="+mn-ea"/>
                <a:sym typeface="+mn-lt"/>
              </a:rPr>
              <a:t>期末项目答辩</a:t>
            </a:r>
          </a:p>
        </p:txBody>
      </p:sp>
      <p:sp>
        <p:nvSpPr>
          <p:cNvPr id="17" name="文本框 16"/>
          <p:cNvSpPr txBox="1"/>
          <p:nvPr/>
        </p:nvSpPr>
        <p:spPr>
          <a:xfrm>
            <a:off x="3680701" y="4595686"/>
            <a:ext cx="6146639" cy="369332"/>
          </a:xfrm>
          <a:prstGeom prst="rect">
            <a:avLst/>
          </a:prstGeom>
          <a:noFill/>
        </p:spPr>
        <p:txBody>
          <a:bodyPr wrap="square" rtlCol="0">
            <a:spAutoFit/>
          </a:bodyPr>
          <a:lstStyle/>
          <a:p>
            <a:pPr algn="ctr"/>
            <a:r>
              <a:rPr lang="zh-CN" altLang="en-US" dirty="0">
                <a:solidFill>
                  <a:schemeClr val="bg1">
                    <a:lumMod val="50000"/>
                  </a:schemeClr>
                </a:solidFill>
                <a:cs typeface="+mn-ea"/>
                <a:sym typeface="+mn-lt"/>
              </a:rPr>
              <a:t>汇报人：</a:t>
            </a:r>
            <a:r>
              <a:rPr lang="en-US" altLang="zh-CN" dirty="0">
                <a:solidFill>
                  <a:schemeClr val="bg1">
                    <a:lumMod val="50000"/>
                  </a:schemeClr>
                </a:solidFill>
                <a:cs typeface="+mn-ea"/>
                <a:sym typeface="+mn-lt"/>
              </a:rPr>
              <a:t>1854116 </a:t>
            </a:r>
            <a:r>
              <a:rPr lang="zh-CN" altLang="en-US" dirty="0">
                <a:solidFill>
                  <a:schemeClr val="bg1">
                    <a:lumMod val="50000"/>
                  </a:schemeClr>
                </a:solidFill>
                <a:cs typeface="+mn-ea"/>
                <a:sym typeface="+mn-lt"/>
              </a:rPr>
              <a:t>朱明志    汇报时间：</a:t>
            </a:r>
            <a:r>
              <a:rPr lang="en-US" altLang="zh-CN" dirty="0">
                <a:solidFill>
                  <a:schemeClr val="bg1">
                    <a:lumMod val="50000"/>
                  </a:schemeClr>
                </a:solidFill>
                <a:cs typeface="+mn-ea"/>
                <a:sym typeface="+mn-lt"/>
              </a:rPr>
              <a:t>2021</a:t>
            </a:r>
            <a:r>
              <a:rPr lang="zh-CN" altLang="en-US" dirty="0">
                <a:solidFill>
                  <a:schemeClr val="bg1">
                    <a:lumMod val="50000"/>
                  </a:schemeClr>
                </a:solidFill>
                <a:cs typeface="+mn-ea"/>
                <a:sym typeface="+mn-lt"/>
              </a:rPr>
              <a:t>年</a:t>
            </a:r>
            <a:r>
              <a:rPr lang="en-US" altLang="zh-CN" dirty="0">
                <a:solidFill>
                  <a:schemeClr val="bg1">
                    <a:lumMod val="50000"/>
                  </a:schemeClr>
                </a:solidFill>
                <a:cs typeface="+mn-ea"/>
                <a:sym typeface="+mn-lt"/>
              </a:rPr>
              <a:t>6</a:t>
            </a:r>
            <a:r>
              <a:rPr lang="zh-CN" altLang="en-US" dirty="0">
                <a:solidFill>
                  <a:schemeClr val="bg1">
                    <a:lumMod val="50000"/>
                  </a:schemeClr>
                </a:solidFill>
                <a:cs typeface="+mn-ea"/>
                <a:sym typeface="+mn-lt"/>
              </a:rPr>
              <a:t>月</a:t>
            </a:r>
          </a:p>
        </p:txBody>
      </p:sp>
      <p:cxnSp>
        <p:nvCxnSpPr>
          <p:cNvPr id="18" name="直接连接符 17"/>
          <p:cNvCxnSpPr/>
          <p:nvPr/>
        </p:nvCxnSpPr>
        <p:spPr>
          <a:xfrm>
            <a:off x="5315332" y="3738717"/>
            <a:ext cx="1800000"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6EEDDCB6-2A51-45B7-B9A8-CDD68FB34C4D}"/>
              </a:ext>
            </a:extLst>
          </p:cNvPr>
          <p:cNvSpPr txBox="1"/>
          <p:nvPr/>
        </p:nvSpPr>
        <p:spPr>
          <a:xfrm>
            <a:off x="5639823" y="2973334"/>
            <a:ext cx="914400" cy="914400"/>
          </a:xfrm>
          <a:prstGeom prst="rect">
            <a:avLst/>
          </a:prstGeom>
          <a:noFill/>
        </p:spPr>
        <p:txBody>
          <a:bodyPr wrap="square" rtlCol="0">
            <a:spAutoFit/>
          </a:bodyPr>
          <a:lstStyle/>
          <a:p>
            <a:endParaRPr lang="zh-CN" altLang="en-US"/>
          </a:p>
        </p:txBody>
      </p:sp>
      <p:sp>
        <p:nvSpPr>
          <p:cNvPr id="3" name="文本框 2">
            <a:extLst>
              <a:ext uri="{FF2B5EF4-FFF2-40B4-BE49-F238E27FC236}">
                <a16:creationId xmlns:a16="http://schemas.microsoft.com/office/drawing/2014/main" id="{799408DB-D043-4E58-9989-6140C9522106}"/>
              </a:ext>
            </a:extLst>
          </p:cNvPr>
          <p:cNvSpPr txBox="1"/>
          <p:nvPr/>
        </p:nvSpPr>
        <p:spPr>
          <a:xfrm>
            <a:off x="5059711" y="4885880"/>
            <a:ext cx="2430218" cy="646331"/>
          </a:xfrm>
          <a:prstGeom prst="rect">
            <a:avLst/>
          </a:prstGeom>
          <a:noFill/>
        </p:spPr>
        <p:txBody>
          <a:bodyPr wrap="square" rtlCol="0">
            <a:spAutoFit/>
          </a:bodyPr>
          <a:lstStyle/>
          <a:p>
            <a:r>
              <a:rPr lang="en-US" altLang="zh-CN" dirty="0">
                <a:solidFill>
                  <a:schemeClr val="bg1">
                    <a:lumMod val="50000"/>
                  </a:schemeClr>
                </a:solidFill>
                <a:cs typeface="+mn-ea"/>
                <a:sym typeface="+mn-lt"/>
              </a:rPr>
              <a:t>1853434 </a:t>
            </a:r>
            <a:r>
              <a:rPr lang="zh-CN" altLang="en-US" dirty="0">
                <a:solidFill>
                  <a:schemeClr val="bg1">
                    <a:lumMod val="50000"/>
                  </a:schemeClr>
                </a:solidFill>
                <a:cs typeface="+mn-ea"/>
                <a:sym typeface="+mn-lt"/>
              </a:rPr>
              <a:t>谭梓煊</a:t>
            </a:r>
            <a:endParaRPr lang="en-US" altLang="zh-CN" dirty="0">
              <a:solidFill>
                <a:schemeClr val="bg1">
                  <a:lumMod val="50000"/>
                </a:schemeClr>
              </a:solidFill>
              <a:cs typeface="+mn-ea"/>
              <a:sym typeface="+mn-lt"/>
            </a:endParaRPr>
          </a:p>
          <a:p>
            <a:r>
              <a:rPr lang="en-US" altLang="zh-CN" dirty="0">
                <a:solidFill>
                  <a:schemeClr val="bg1">
                    <a:lumMod val="50000"/>
                  </a:schemeClr>
                </a:solidFill>
                <a:cs typeface="+mn-ea"/>
                <a:sym typeface="+mn-lt"/>
              </a:rPr>
              <a:t>1851008</a:t>
            </a:r>
            <a:r>
              <a:rPr lang="zh-CN" altLang="en-US" dirty="0">
                <a:solidFill>
                  <a:schemeClr val="bg1">
                    <a:lumMod val="50000"/>
                  </a:schemeClr>
                </a:solidFill>
                <a:cs typeface="+mn-ea"/>
                <a:sym typeface="+mn-lt"/>
              </a:rPr>
              <a:t> 刘文朔</a:t>
            </a:r>
          </a:p>
        </p:txBody>
      </p:sp>
      <p:pic>
        <p:nvPicPr>
          <p:cNvPr id="10" name="图片 9">
            <a:extLst>
              <a:ext uri="{FF2B5EF4-FFF2-40B4-BE49-F238E27FC236}">
                <a16:creationId xmlns:a16="http://schemas.microsoft.com/office/drawing/2014/main" id="{6EE44CEC-F223-41D7-8B13-64636A5DF4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85466" y="732809"/>
            <a:ext cx="955775" cy="958728"/>
          </a:xfrm>
          <a:prstGeom prst="rect">
            <a:avLst/>
          </a:prstGeom>
        </p:spPr>
      </p:pic>
    </p:spTree>
    <p:extLst>
      <p:ext uri="{BB962C8B-B14F-4D97-AF65-F5344CB8AC3E}">
        <p14:creationId xmlns:p14="http://schemas.microsoft.com/office/powerpoint/2010/main" val="3440280556"/>
      </p:ext>
    </p:extLst>
  </p:cSld>
  <p:clrMapOvr>
    <a:masterClrMapping/>
  </p:clrMapOvr>
  <mc:AlternateContent xmlns:mc="http://schemas.openxmlformats.org/markup-compatibility/2006" xmlns:p14="http://schemas.microsoft.com/office/powerpoint/2010/main">
    <mc:Choice Requires="p14">
      <p:transition p14:dur="10" advTm="12983"/>
    </mc:Choice>
    <mc:Fallback xmlns="">
      <p:transition advTm="1298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9" y="361596"/>
            <a:ext cx="3554648" cy="523220"/>
          </a:xfrm>
          <a:prstGeom prst="rect">
            <a:avLst/>
          </a:prstGeom>
          <a:noFill/>
        </p:spPr>
        <p:txBody>
          <a:bodyPr wrap="square" lIns="91440" tIns="45720" rIns="91440" bIns="45720" rtlCol="0" anchor="t">
            <a:spAutoFit/>
          </a:bodyPr>
          <a:lstStyle/>
          <a:p>
            <a:r>
              <a:rPr lang="zh-CN" altLang="en-US" sz="2800">
                <a:solidFill>
                  <a:schemeClr val="tx1">
                    <a:lumMod val="85000"/>
                    <a:lumOff val="15000"/>
                  </a:schemeClr>
                </a:solidFill>
                <a:cs typeface="+mn-ea"/>
                <a:sym typeface="+mn-lt"/>
              </a:rPr>
              <a:t>查询功能</a:t>
            </a:r>
          </a:p>
        </p:txBody>
      </p:sp>
      <p:sp>
        <p:nvSpPr>
          <p:cNvPr id="5" name="文本框 4"/>
          <p:cNvSpPr txBox="1"/>
          <p:nvPr/>
        </p:nvSpPr>
        <p:spPr>
          <a:xfrm>
            <a:off x="904649" y="840662"/>
            <a:ext cx="2881137" cy="307777"/>
          </a:xfrm>
          <a:prstGeom prst="rect">
            <a:avLst/>
          </a:prstGeom>
          <a:noFill/>
        </p:spPr>
        <p:txBody>
          <a:bodyPr wrap="square" lIns="91440" tIns="45720" rIns="91440" bIns="45720" rtlCol="0" anchor="t">
            <a:spAutoFit/>
          </a:bodyPr>
          <a:lstStyle/>
          <a:p>
            <a:pPr algn="dist"/>
            <a:r>
              <a:rPr lang="en-US" altLang="zh-CN" sz="1400">
                <a:solidFill>
                  <a:schemeClr val="tx1">
                    <a:lumMod val="85000"/>
                    <a:lumOff val="15000"/>
                  </a:schemeClr>
                </a:solidFill>
                <a:cs typeface="+mn-ea"/>
                <a:sym typeface="+mn-lt"/>
              </a:rPr>
              <a:t>QUERY FUNCTION</a:t>
            </a:r>
            <a:endParaRPr lang="zh-CN" altLang="en-US" sz="1400">
              <a:solidFill>
                <a:schemeClr val="tx1">
                  <a:lumMod val="85000"/>
                  <a:lumOff val="15000"/>
                </a:schemeClr>
              </a:solidFill>
              <a:cs typeface="+mn-ea"/>
              <a:sym typeface="+mn-lt"/>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17" name="图片 16">
            <a:extLst>
              <a:ext uri="{FF2B5EF4-FFF2-40B4-BE49-F238E27FC236}">
                <a16:creationId xmlns:a16="http://schemas.microsoft.com/office/drawing/2014/main" id="{16299786-6493-41D5-A37D-E4FD7DD272C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31575" y="512264"/>
            <a:ext cx="955775" cy="958728"/>
          </a:xfrm>
          <a:prstGeom prst="rect">
            <a:avLst/>
          </a:prstGeom>
        </p:spPr>
      </p:pic>
      <p:sp>
        <p:nvSpPr>
          <p:cNvPr id="2" name="文本框 1">
            <a:extLst>
              <a:ext uri="{FF2B5EF4-FFF2-40B4-BE49-F238E27FC236}">
                <a16:creationId xmlns:a16="http://schemas.microsoft.com/office/drawing/2014/main" id="{3E707538-3590-46B1-AFB2-8649CAB52E86}"/>
              </a:ext>
            </a:extLst>
          </p:cNvPr>
          <p:cNvSpPr txBox="1"/>
          <p:nvPr/>
        </p:nvSpPr>
        <p:spPr>
          <a:xfrm flipV="1">
            <a:off x="693821" y="-1178095"/>
            <a:ext cx="10994857"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zh-CN" altLang="en-US" sz="2000" b="1">
                <a:solidFill>
                  <a:srgbClr val="1A1A1A"/>
                </a:solidFill>
                <a:latin typeface="-apple-system"/>
              </a:rPr>
              <a:t>单节点及关系查询</a:t>
            </a:r>
            <a:endParaRPr lang="en-US" altLang="zh-CN" sz="2000" b="1">
              <a:solidFill>
                <a:srgbClr val="1A1A1A"/>
              </a:solidFill>
              <a:latin typeface="-apple-system"/>
            </a:endParaRPr>
          </a:p>
          <a:p>
            <a:pPr marL="285750" indent="-285750">
              <a:buFont typeface="Arial"/>
              <a:buChar char="•"/>
            </a:pPr>
            <a:r>
              <a:rPr lang="en-US" sz="2000">
                <a:solidFill>
                  <a:srgbClr val="448C27"/>
                </a:solidFill>
                <a:latin typeface="JetBrains Mono"/>
                <a:ea typeface="+mn-lt"/>
              </a:rPr>
              <a:t>MATCH p=(n:</a:t>
            </a:r>
            <a:r>
              <a:rPr lang="en-US" sz="2000">
                <a:solidFill>
                  <a:srgbClr val="777777"/>
                </a:solidFill>
                <a:latin typeface="JetBrains Mono"/>
                <a:ea typeface="+mn-lt"/>
              </a:rPr>
              <a:t>${</a:t>
            </a:r>
            <a:r>
              <a:rPr lang="en-US" sz="2000">
                <a:solidFill>
                  <a:srgbClr val="7A3E9D"/>
                </a:solidFill>
                <a:latin typeface="JetBrains Mono"/>
                <a:ea typeface="+mn-lt"/>
              </a:rPr>
              <a:t>label</a:t>
            </a:r>
            <a:r>
              <a:rPr lang="en-US" sz="2000">
                <a:solidFill>
                  <a:srgbClr val="777777"/>
                </a:solidFill>
                <a:latin typeface="JetBrains Mono"/>
                <a:ea typeface="+mn-lt"/>
              </a:rPr>
              <a:t>}</a:t>
            </a:r>
            <a:r>
              <a:rPr lang="en-US" sz="2000">
                <a:solidFill>
                  <a:srgbClr val="448C27"/>
                </a:solidFill>
                <a:latin typeface="JetBrains Mono"/>
                <a:ea typeface="+mn-lt"/>
              </a:rPr>
              <a:t>)-[]-() where n.hasPermId=</a:t>
            </a:r>
            <a:r>
              <a:rPr lang="en-US" sz="2000">
                <a:solidFill>
                  <a:srgbClr val="777777"/>
                </a:solidFill>
                <a:latin typeface="JetBrains Mono"/>
                <a:ea typeface="+mn-lt"/>
              </a:rPr>
              <a:t>${</a:t>
            </a:r>
            <a:r>
              <a:rPr lang="en-US" sz="2000">
                <a:solidFill>
                  <a:srgbClr val="7A3E9D"/>
                </a:solidFill>
                <a:latin typeface="JetBrains Mono"/>
                <a:ea typeface="+mn-lt"/>
              </a:rPr>
              <a:t>PermId</a:t>
            </a:r>
            <a:r>
              <a:rPr lang="en-US" sz="2000">
                <a:solidFill>
                  <a:srgbClr val="777777"/>
                </a:solidFill>
                <a:latin typeface="JetBrains Mono"/>
                <a:ea typeface="+mn-lt"/>
              </a:rPr>
              <a:t>}</a:t>
            </a:r>
            <a:r>
              <a:rPr lang="en-US" sz="2000">
                <a:solidFill>
                  <a:srgbClr val="448C27"/>
                </a:solidFill>
                <a:latin typeface="JetBrains Mono"/>
                <a:ea typeface="+mn-lt"/>
              </a:rPr>
              <a:t> return p limit </a:t>
            </a:r>
            <a:r>
              <a:rPr lang="en-US" sz="2000">
                <a:solidFill>
                  <a:srgbClr val="777777"/>
                </a:solidFill>
                <a:latin typeface="JetBrains Mono"/>
                <a:ea typeface="+mn-lt"/>
              </a:rPr>
              <a:t>${</a:t>
            </a:r>
            <a:r>
              <a:rPr lang="en-US" sz="2000">
                <a:solidFill>
                  <a:srgbClr val="7A3E9D"/>
                </a:solidFill>
                <a:latin typeface="JetBrains Mono"/>
                <a:ea typeface="+mn-lt"/>
              </a:rPr>
              <a:t>limit</a:t>
            </a:r>
            <a:r>
              <a:rPr lang="en-US" sz="2000">
                <a:solidFill>
                  <a:srgbClr val="777777"/>
                </a:solidFill>
                <a:latin typeface="JetBrains Mono"/>
                <a:ea typeface="+mn-lt"/>
              </a:rPr>
              <a:t>}</a:t>
            </a:r>
            <a:endParaRPr lang="en-US" sz="2000">
              <a:ea typeface="+mn-lt"/>
              <a:cs typeface="+mn-lt"/>
            </a:endParaRPr>
          </a:p>
          <a:p>
            <a:pPr marL="342900" indent="-342900">
              <a:buAutoNum type="arabicPeriod"/>
            </a:pPr>
            <a:endParaRPr lang="zh-CN" altLang="en-US" sz="2000" b="1">
              <a:solidFill>
                <a:srgbClr val="1A1A1A"/>
              </a:solidFill>
              <a:latin typeface="-apple-system"/>
            </a:endParaRPr>
          </a:p>
        </p:txBody>
      </p:sp>
      <p:pic>
        <p:nvPicPr>
          <p:cNvPr id="3" name="图片 6" descr="图形用户界面, 文本, 应用程序, 电子邮件&#10;&#10;已自动生成说明">
            <a:extLst>
              <a:ext uri="{FF2B5EF4-FFF2-40B4-BE49-F238E27FC236}">
                <a16:creationId xmlns:a16="http://schemas.microsoft.com/office/drawing/2014/main" id="{58F3BDA1-06BB-40F5-866A-6FF0D376034D}"/>
              </a:ext>
            </a:extLst>
          </p:cNvPr>
          <p:cNvPicPr>
            <a:picLocks noChangeAspect="1"/>
          </p:cNvPicPr>
          <p:nvPr/>
        </p:nvPicPr>
        <p:blipFill>
          <a:blip r:embed="rId4"/>
          <a:stretch>
            <a:fillRect/>
          </a:stretch>
        </p:blipFill>
        <p:spPr>
          <a:xfrm>
            <a:off x="846276" y="1928744"/>
            <a:ext cx="10232857" cy="4785059"/>
          </a:xfrm>
          <a:prstGeom prst="rect">
            <a:avLst/>
          </a:prstGeom>
        </p:spPr>
      </p:pic>
      <p:sp>
        <p:nvSpPr>
          <p:cNvPr id="7" name="文本框 6">
            <a:extLst>
              <a:ext uri="{FF2B5EF4-FFF2-40B4-BE49-F238E27FC236}">
                <a16:creationId xmlns:a16="http://schemas.microsoft.com/office/drawing/2014/main" id="{81C4D328-F9B9-4D80-BC56-C54E33AF7A88}"/>
              </a:ext>
            </a:extLst>
          </p:cNvPr>
          <p:cNvSpPr txBox="1"/>
          <p:nvPr/>
        </p:nvSpPr>
        <p:spPr>
          <a:xfrm>
            <a:off x="736948" y="1405003"/>
            <a:ext cx="507095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b="1">
                <a:solidFill>
                  <a:srgbClr val="1A1A1A"/>
                </a:solidFill>
                <a:latin typeface="-apple-system"/>
              </a:rPr>
              <a:t>1.  单节点及关系查询（组织，个人）</a:t>
            </a:r>
            <a:endParaRPr lang="en-US" altLang="zh-CN" b="1">
              <a:solidFill>
                <a:srgbClr val="1A1A1A"/>
              </a:solidFill>
              <a:latin typeface="-apple-system"/>
            </a:endParaRPr>
          </a:p>
        </p:txBody>
      </p:sp>
    </p:spTree>
    <p:extLst>
      <p:ext uri="{BB962C8B-B14F-4D97-AF65-F5344CB8AC3E}">
        <p14:creationId xmlns:p14="http://schemas.microsoft.com/office/powerpoint/2010/main" val="42196674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9" y="361596"/>
            <a:ext cx="3554648" cy="523220"/>
          </a:xfrm>
          <a:prstGeom prst="rect">
            <a:avLst/>
          </a:prstGeom>
          <a:noFill/>
        </p:spPr>
        <p:txBody>
          <a:bodyPr wrap="square" lIns="91440" tIns="45720" rIns="91440" bIns="45720" rtlCol="0" anchor="t">
            <a:spAutoFit/>
          </a:bodyPr>
          <a:lstStyle/>
          <a:p>
            <a:r>
              <a:rPr lang="zh-CN" altLang="en-US" sz="2800">
                <a:solidFill>
                  <a:schemeClr val="tx1">
                    <a:lumMod val="85000"/>
                    <a:lumOff val="15000"/>
                  </a:schemeClr>
                </a:solidFill>
                <a:cs typeface="+mn-ea"/>
                <a:sym typeface="+mn-lt"/>
              </a:rPr>
              <a:t>查询功能</a:t>
            </a:r>
          </a:p>
        </p:txBody>
      </p:sp>
      <p:sp>
        <p:nvSpPr>
          <p:cNvPr id="5" name="文本框 4"/>
          <p:cNvSpPr txBox="1"/>
          <p:nvPr/>
        </p:nvSpPr>
        <p:spPr>
          <a:xfrm>
            <a:off x="904649" y="840662"/>
            <a:ext cx="2881137" cy="307777"/>
          </a:xfrm>
          <a:prstGeom prst="rect">
            <a:avLst/>
          </a:prstGeom>
          <a:noFill/>
        </p:spPr>
        <p:txBody>
          <a:bodyPr wrap="square" lIns="91440" tIns="45720" rIns="91440" bIns="45720" rtlCol="0" anchor="t">
            <a:spAutoFit/>
          </a:bodyPr>
          <a:lstStyle/>
          <a:p>
            <a:pPr algn="dist"/>
            <a:r>
              <a:rPr lang="en-US" altLang="zh-CN" sz="1400">
                <a:solidFill>
                  <a:schemeClr val="tx1">
                    <a:lumMod val="85000"/>
                    <a:lumOff val="15000"/>
                  </a:schemeClr>
                </a:solidFill>
                <a:cs typeface="+mn-ea"/>
                <a:sym typeface="+mn-lt"/>
              </a:rPr>
              <a:t>QUERY FUNCTION</a:t>
            </a:r>
            <a:endParaRPr lang="zh-CN" altLang="en-US" sz="1400">
              <a:solidFill>
                <a:schemeClr val="tx1">
                  <a:lumMod val="85000"/>
                  <a:lumOff val="15000"/>
                </a:schemeClr>
              </a:solidFill>
              <a:cs typeface="+mn-ea"/>
              <a:sym typeface="+mn-lt"/>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17" name="图片 16">
            <a:extLst>
              <a:ext uri="{FF2B5EF4-FFF2-40B4-BE49-F238E27FC236}">
                <a16:creationId xmlns:a16="http://schemas.microsoft.com/office/drawing/2014/main" id="{16299786-6493-41D5-A37D-E4FD7DD272C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31575" y="512264"/>
            <a:ext cx="955775" cy="958728"/>
          </a:xfrm>
          <a:prstGeom prst="rect">
            <a:avLst/>
          </a:prstGeom>
        </p:spPr>
      </p:pic>
      <p:sp>
        <p:nvSpPr>
          <p:cNvPr id="2" name="文本框 1">
            <a:extLst>
              <a:ext uri="{FF2B5EF4-FFF2-40B4-BE49-F238E27FC236}">
                <a16:creationId xmlns:a16="http://schemas.microsoft.com/office/drawing/2014/main" id="{3E707538-3590-46B1-AFB2-8649CAB52E86}"/>
              </a:ext>
            </a:extLst>
          </p:cNvPr>
          <p:cNvSpPr txBox="1"/>
          <p:nvPr/>
        </p:nvSpPr>
        <p:spPr>
          <a:xfrm flipV="1">
            <a:off x="693821" y="-1178095"/>
            <a:ext cx="10994857"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zh-CN" altLang="en-US" sz="2000" b="1">
                <a:solidFill>
                  <a:srgbClr val="1A1A1A"/>
                </a:solidFill>
                <a:latin typeface="-apple-system"/>
              </a:rPr>
              <a:t>单节点及关系查询</a:t>
            </a:r>
            <a:endParaRPr lang="en-US" altLang="zh-CN" sz="2000" b="1">
              <a:solidFill>
                <a:srgbClr val="1A1A1A"/>
              </a:solidFill>
              <a:latin typeface="-apple-system"/>
            </a:endParaRPr>
          </a:p>
          <a:p>
            <a:pPr marL="285750" indent="-285750">
              <a:buFont typeface="Arial"/>
              <a:buChar char="•"/>
            </a:pPr>
            <a:r>
              <a:rPr lang="en-US" sz="2000">
                <a:solidFill>
                  <a:srgbClr val="448C27"/>
                </a:solidFill>
                <a:latin typeface="JetBrains Mono"/>
                <a:ea typeface="+mn-lt"/>
              </a:rPr>
              <a:t>MATCH p=(n:</a:t>
            </a:r>
            <a:r>
              <a:rPr lang="en-US" sz="2000">
                <a:solidFill>
                  <a:srgbClr val="777777"/>
                </a:solidFill>
                <a:latin typeface="JetBrains Mono"/>
                <a:ea typeface="+mn-lt"/>
              </a:rPr>
              <a:t>${</a:t>
            </a:r>
            <a:r>
              <a:rPr lang="en-US" sz="2000">
                <a:solidFill>
                  <a:srgbClr val="7A3E9D"/>
                </a:solidFill>
                <a:latin typeface="JetBrains Mono"/>
                <a:ea typeface="+mn-lt"/>
              </a:rPr>
              <a:t>label</a:t>
            </a:r>
            <a:r>
              <a:rPr lang="en-US" sz="2000">
                <a:solidFill>
                  <a:srgbClr val="777777"/>
                </a:solidFill>
                <a:latin typeface="JetBrains Mono"/>
                <a:ea typeface="+mn-lt"/>
              </a:rPr>
              <a:t>}</a:t>
            </a:r>
            <a:r>
              <a:rPr lang="en-US" sz="2000">
                <a:solidFill>
                  <a:srgbClr val="448C27"/>
                </a:solidFill>
                <a:latin typeface="JetBrains Mono"/>
                <a:ea typeface="+mn-lt"/>
              </a:rPr>
              <a:t>)-[]-() where n.hasPermId=</a:t>
            </a:r>
            <a:r>
              <a:rPr lang="en-US" sz="2000">
                <a:solidFill>
                  <a:srgbClr val="777777"/>
                </a:solidFill>
                <a:latin typeface="JetBrains Mono"/>
                <a:ea typeface="+mn-lt"/>
              </a:rPr>
              <a:t>${</a:t>
            </a:r>
            <a:r>
              <a:rPr lang="en-US" sz="2000">
                <a:solidFill>
                  <a:srgbClr val="7A3E9D"/>
                </a:solidFill>
                <a:latin typeface="JetBrains Mono"/>
                <a:ea typeface="+mn-lt"/>
              </a:rPr>
              <a:t>PermId</a:t>
            </a:r>
            <a:r>
              <a:rPr lang="en-US" sz="2000">
                <a:solidFill>
                  <a:srgbClr val="777777"/>
                </a:solidFill>
                <a:latin typeface="JetBrains Mono"/>
                <a:ea typeface="+mn-lt"/>
              </a:rPr>
              <a:t>}</a:t>
            </a:r>
            <a:r>
              <a:rPr lang="en-US" sz="2000">
                <a:solidFill>
                  <a:srgbClr val="448C27"/>
                </a:solidFill>
                <a:latin typeface="JetBrains Mono"/>
                <a:ea typeface="+mn-lt"/>
              </a:rPr>
              <a:t> return p limit </a:t>
            </a:r>
            <a:r>
              <a:rPr lang="en-US" sz="2000">
                <a:solidFill>
                  <a:srgbClr val="777777"/>
                </a:solidFill>
                <a:latin typeface="JetBrains Mono"/>
                <a:ea typeface="+mn-lt"/>
              </a:rPr>
              <a:t>${</a:t>
            </a:r>
            <a:r>
              <a:rPr lang="en-US" sz="2000">
                <a:solidFill>
                  <a:srgbClr val="7A3E9D"/>
                </a:solidFill>
                <a:latin typeface="JetBrains Mono"/>
                <a:ea typeface="+mn-lt"/>
              </a:rPr>
              <a:t>limit</a:t>
            </a:r>
            <a:r>
              <a:rPr lang="en-US" sz="2000">
                <a:solidFill>
                  <a:srgbClr val="777777"/>
                </a:solidFill>
                <a:latin typeface="JetBrains Mono"/>
                <a:ea typeface="+mn-lt"/>
              </a:rPr>
              <a:t>}</a:t>
            </a:r>
            <a:endParaRPr lang="en-US" sz="2000">
              <a:ea typeface="+mn-lt"/>
              <a:cs typeface="+mn-lt"/>
            </a:endParaRPr>
          </a:p>
          <a:p>
            <a:pPr marL="342900" indent="-342900">
              <a:buAutoNum type="arabicPeriod"/>
            </a:pPr>
            <a:endParaRPr lang="zh-CN" altLang="en-US" sz="2000" b="1">
              <a:solidFill>
                <a:srgbClr val="1A1A1A"/>
              </a:solidFill>
              <a:latin typeface="-apple-system"/>
            </a:endParaRPr>
          </a:p>
        </p:txBody>
      </p:sp>
      <p:sp>
        <p:nvSpPr>
          <p:cNvPr id="7" name="文本框 6">
            <a:extLst>
              <a:ext uri="{FF2B5EF4-FFF2-40B4-BE49-F238E27FC236}">
                <a16:creationId xmlns:a16="http://schemas.microsoft.com/office/drawing/2014/main" id="{81C4D328-F9B9-4D80-BC56-C54E33AF7A88}"/>
              </a:ext>
            </a:extLst>
          </p:cNvPr>
          <p:cNvSpPr txBox="1"/>
          <p:nvPr/>
        </p:nvSpPr>
        <p:spPr>
          <a:xfrm>
            <a:off x="736948" y="1405003"/>
            <a:ext cx="507095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b="1">
                <a:solidFill>
                  <a:srgbClr val="1A1A1A"/>
                </a:solidFill>
                <a:latin typeface="-apple-system"/>
              </a:rPr>
              <a:t>2.  按特定属性模糊查询</a:t>
            </a:r>
            <a:endParaRPr lang="en-US" altLang="zh-CN" b="1">
              <a:solidFill>
                <a:srgbClr val="1A1A1A"/>
              </a:solidFill>
              <a:latin typeface="-apple-system"/>
            </a:endParaRPr>
          </a:p>
        </p:txBody>
      </p:sp>
      <p:pic>
        <p:nvPicPr>
          <p:cNvPr id="8" name="图片 8">
            <a:extLst>
              <a:ext uri="{FF2B5EF4-FFF2-40B4-BE49-F238E27FC236}">
                <a16:creationId xmlns:a16="http://schemas.microsoft.com/office/drawing/2014/main" id="{F385DE15-CF53-4E01-B105-1B4F2459F83D}"/>
              </a:ext>
            </a:extLst>
          </p:cNvPr>
          <p:cNvPicPr>
            <a:picLocks noChangeAspect="1"/>
          </p:cNvPicPr>
          <p:nvPr/>
        </p:nvPicPr>
        <p:blipFill>
          <a:blip r:embed="rId4"/>
          <a:stretch>
            <a:fillRect/>
          </a:stretch>
        </p:blipFill>
        <p:spPr>
          <a:xfrm>
            <a:off x="851770" y="1896659"/>
            <a:ext cx="10112679" cy="4745256"/>
          </a:xfrm>
          <a:prstGeom prst="rect">
            <a:avLst/>
          </a:prstGeom>
        </p:spPr>
      </p:pic>
    </p:spTree>
    <p:extLst>
      <p:ext uri="{BB962C8B-B14F-4D97-AF65-F5344CB8AC3E}">
        <p14:creationId xmlns:p14="http://schemas.microsoft.com/office/powerpoint/2010/main" val="21859729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9" y="361596"/>
            <a:ext cx="3554648" cy="523220"/>
          </a:xfrm>
          <a:prstGeom prst="rect">
            <a:avLst/>
          </a:prstGeom>
          <a:noFill/>
        </p:spPr>
        <p:txBody>
          <a:bodyPr wrap="square" lIns="91440" tIns="45720" rIns="91440" bIns="45720" rtlCol="0" anchor="t">
            <a:spAutoFit/>
          </a:bodyPr>
          <a:lstStyle/>
          <a:p>
            <a:r>
              <a:rPr lang="zh-CN" altLang="en-US" sz="2800">
                <a:solidFill>
                  <a:schemeClr val="tx1">
                    <a:lumMod val="85000"/>
                    <a:lumOff val="15000"/>
                  </a:schemeClr>
                </a:solidFill>
                <a:cs typeface="+mn-ea"/>
                <a:sym typeface="+mn-lt"/>
              </a:rPr>
              <a:t>查询功能</a:t>
            </a:r>
          </a:p>
        </p:txBody>
      </p:sp>
      <p:sp>
        <p:nvSpPr>
          <p:cNvPr id="5" name="文本框 4"/>
          <p:cNvSpPr txBox="1"/>
          <p:nvPr/>
        </p:nvSpPr>
        <p:spPr>
          <a:xfrm>
            <a:off x="904649" y="840662"/>
            <a:ext cx="2881137" cy="307777"/>
          </a:xfrm>
          <a:prstGeom prst="rect">
            <a:avLst/>
          </a:prstGeom>
          <a:noFill/>
        </p:spPr>
        <p:txBody>
          <a:bodyPr wrap="square" lIns="91440" tIns="45720" rIns="91440" bIns="45720" rtlCol="0" anchor="t">
            <a:spAutoFit/>
          </a:bodyPr>
          <a:lstStyle/>
          <a:p>
            <a:pPr algn="dist"/>
            <a:r>
              <a:rPr lang="en-US" altLang="zh-CN" sz="1400">
                <a:solidFill>
                  <a:schemeClr val="tx1">
                    <a:lumMod val="85000"/>
                    <a:lumOff val="15000"/>
                  </a:schemeClr>
                </a:solidFill>
                <a:cs typeface="+mn-ea"/>
                <a:sym typeface="+mn-lt"/>
              </a:rPr>
              <a:t>QUERY FUNCTION</a:t>
            </a:r>
            <a:endParaRPr lang="zh-CN" altLang="en-US" sz="1400">
              <a:solidFill>
                <a:schemeClr val="tx1">
                  <a:lumMod val="85000"/>
                  <a:lumOff val="15000"/>
                </a:schemeClr>
              </a:solidFill>
              <a:cs typeface="+mn-ea"/>
              <a:sym typeface="+mn-lt"/>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17" name="图片 16">
            <a:extLst>
              <a:ext uri="{FF2B5EF4-FFF2-40B4-BE49-F238E27FC236}">
                <a16:creationId xmlns:a16="http://schemas.microsoft.com/office/drawing/2014/main" id="{16299786-6493-41D5-A37D-E4FD7DD272C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31575" y="512264"/>
            <a:ext cx="955775" cy="958728"/>
          </a:xfrm>
          <a:prstGeom prst="rect">
            <a:avLst/>
          </a:prstGeom>
        </p:spPr>
      </p:pic>
      <p:sp>
        <p:nvSpPr>
          <p:cNvPr id="2" name="文本框 1">
            <a:extLst>
              <a:ext uri="{FF2B5EF4-FFF2-40B4-BE49-F238E27FC236}">
                <a16:creationId xmlns:a16="http://schemas.microsoft.com/office/drawing/2014/main" id="{3E707538-3590-46B1-AFB2-8649CAB52E86}"/>
              </a:ext>
            </a:extLst>
          </p:cNvPr>
          <p:cNvSpPr txBox="1"/>
          <p:nvPr/>
        </p:nvSpPr>
        <p:spPr>
          <a:xfrm flipV="1">
            <a:off x="693821" y="-1178095"/>
            <a:ext cx="10994857"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zh-CN" altLang="en-US" sz="2000" b="1">
                <a:solidFill>
                  <a:srgbClr val="1A1A1A"/>
                </a:solidFill>
                <a:latin typeface="-apple-system"/>
              </a:rPr>
              <a:t>单节点及关系查询</a:t>
            </a:r>
            <a:endParaRPr lang="en-US" altLang="zh-CN" sz="2000" b="1">
              <a:solidFill>
                <a:srgbClr val="1A1A1A"/>
              </a:solidFill>
              <a:latin typeface="-apple-system"/>
            </a:endParaRPr>
          </a:p>
          <a:p>
            <a:pPr marL="285750" indent="-285750">
              <a:buFont typeface="Arial"/>
              <a:buChar char="•"/>
            </a:pPr>
            <a:r>
              <a:rPr lang="en-US" sz="2000">
                <a:solidFill>
                  <a:srgbClr val="448C27"/>
                </a:solidFill>
                <a:latin typeface="JetBrains Mono"/>
                <a:ea typeface="+mn-lt"/>
              </a:rPr>
              <a:t>MATCH p=(n:</a:t>
            </a:r>
            <a:r>
              <a:rPr lang="en-US" sz="2000">
                <a:solidFill>
                  <a:srgbClr val="777777"/>
                </a:solidFill>
                <a:latin typeface="JetBrains Mono"/>
                <a:ea typeface="+mn-lt"/>
              </a:rPr>
              <a:t>${</a:t>
            </a:r>
            <a:r>
              <a:rPr lang="en-US" sz="2000">
                <a:solidFill>
                  <a:srgbClr val="7A3E9D"/>
                </a:solidFill>
                <a:latin typeface="JetBrains Mono"/>
                <a:ea typeface="+mn-lt"/>
              </a:rPr>
              <a:t>label</a:t>
            </a:r>
            <a:r>
              <a:rPr lang="en-US" sz="2000">
                <a:solidFill>
                  <a:srgbClr val="777777"/>
                </a:solidFill>
                <a:latin typeface="JetBrains Mono"/>
                <a:ea typeface="+mn-lt"/>
              </a:rPr>
              <a:t>}</a:t>
            </a:r>
            <a:r>
              <a:rPr lang="en-US" sz="2000">
                <a:solidFill>
                  <a:srgbClr val="448C27"/>
                </a:solidFill>
                <a:latin typeface="JetBrains Mono"/>
                <a:ea typeface="+mn-lt"/>
              </a:rPr>
              <a:t>)-[]-() where n.hasPermId=</a:t>
            </a:r>
            <a:r>
              <a:rPr lang="en-US" sz="2000">
                <a:solidFill>
                  <a:srgbClr val="777777"/>
                </a:solidFill>
                <a:latin typeface="JetBrains Mono"/>
                <a:ea typeface="+mn-lt"/>
              </a:rPr>
              <a:t>${</a:t>
            </a:r>
            <a:r>
              <a:rPr lang="en-US" sz="2000">
                <a:solidFill>
                  <a:srgbClr val="7A3E9D"/>
                </a:solidFill>
                <a:latin typeface="JetBrains Mono"/>
                <a:ea typeface="+mn-lt"/>
              </a:rPr>
              <a:t>PermId</a:t>
            </a:r>
            <a:r>
              <a:rPr lang="en-US" sz="2000">
                <a:solidFill>
                  <a:srgbClr val="777777"/>
                </a:solidFill>
                <a:latin typeface="JetBrains Mono"/>
                <a:ea typeface="+mn-lt"/>
              </a:rPr>
              <a:t>}</a:t>
            </a:r>
            <a:r>
              <a:rPr lang="en-US" sz="2000">
                <a:solidFill>
                  <a:srgbClr val="448C27"/>
                </a:solidFill>
                <a:latin typeface="JetBrains Mono"/>
                <a:ea typeface="+mn-lt"/>
              </a:rPr>
              <a:t> return p limit </a:t>
            </a:r>
            <a:r>
              <a:rPr lang="en-US" sz="2000">
                <a:solidFill>
                  <a:srgbClr val="777777"/>
                </a:solidFill>
                <a:latin typeface="JetBrains Mono"/>
                <a:ea typeface="+mn-lt"/>
              </a:rPr>
              <a:t>${</a:t>
            </a:r>
            <a:r>
              <a:rPr lang="en-US" sz="2000">
                <a:solidFill>
                  <a:srgbClr val="7A3E9D"/>
                </a:solidFill>
                <a:latin typeface="JetBrains Mono"/>
                <a:ea typeface="+mn-lt"/>
              </a:rPr>
              <a:t>limit</a:t>
            </a:r>
            <a:r>
              <a:rPr lang="en-US" sz="2000">
                <a:solidFill>
                  <a:srgbClr val="777777"/>
                </a:solidFill>
                <a:latin typeface="JetBrains Mono"/>
                <a:ea typeface="+mn-lt"/>
              </a:rPr>
              <a:t>}</a:t>
            </a:r>
            <a:endParaRPr lang="en-US" sz="2000">
              <a:ea typeface="+mn-lt"/>
              <a:cs typeface="+mn-lt"/>
            </a:endParaRPr>
          </a:p>
          <a:p>
            <a:pPr marL="342900" indent="-342900">
              <a:buAutoNum type="arabicPeriod"/>
            </a:pPr>
            <a:endParaRPr lang="zh-CN" altLang="en-US" sz="2000" b="1">
              <a:solidFill>
                <a:srgbClr val="1A1A1A"/>
              </a:solidFill>
              <a:latin typeface="-apple-system"/>
            </a:endParaRPr>
          </a:p>
        </p:txBody>
      </p:sp>
      <p:sp>
        <p:nvSpPr>
          <p:cNvPr id="7" name="文本框 6">
            <a:extLst>
              <a:ext uri="{FF2B5EF4-FFF2-40B4-BE49-F238E27FC236}">
                <a16:creationId xmlns:a16="http://schemas.microsoft.com/office/drawing/2014/main" id="{81C4D328-F9B9-4D80-BC56-C54E33AF7A88}"/>
              </a:ext>
            </a:extLst>
          </p:cNvPr>
          <p:cNvSpPr txBox="1"/>
          <p:nvPr/>
        </p:nvSpPr>
        <p:spPr>
          <a:xfrm>
            <a:off x="736948" y="1405003"/>
            <a:ext cx="507095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b="1">
                <a:solidFill>
                  <a:srgbClr val="1A1A1A"/>
                </a:solidFill>
                <a:latin typeface="-apple-system"/>
              </a:rPr>
              <a:t>3.  </a:t>
            </a:r>
            <a:r>
              <a:rPr lang="zh-CN" b="1">
                <a:solidFill>
                  <a:srgbClr val="1A1A1A"/>
                </a:solidFill>
                <a:ea typeface="+mn-lt"/>
                <a:cs typeface="+mn-lt"/>
              </a:rPr>
              <a:t>自定义沿图扩展查询</a:t>
            </a:r>
            <a:endParaRPr lang="en-US">
              <a:ea typeface="+mn-lt"/>
              <a:cs typeface="+mn-lt"/>
            </a:endParaRPr>
          </a:p>
        </p:txBody>
      </p:sp>
      <p:pic>
        <p:nvPicPr>
          <p:cNvPr id="3" name="图片 7" descr="图示&#10;&#10;已自动生成说明">
            <a:extLst>
              <a:ext uri="{FF2B5EF4-FFF2-40B4-BE49-F238E27FC236}">
                <a16:creationId xmlns:a16="http://schemas.microsoft.com/office/drawing/2014/main" id="{624F3C7B-30EA-45D6-B665-5FB1B921DFE9}"/>
              </a:ext>
            </a:extLst>
          </p:cNvPr>
          <p:cNvPicPr>
            <a:picLocks noChangeAspect="1"/>
          </p:cNvPicPr>
          <p:nvPr/>
        </p:nvPicPr>
        <p:blipFill>
          <a:blip r:embed="rId4"/>
          <a:stretch>
            <a:fillRect/>
          </a:stretch>
        </p:blipFill>
        <p:spPr>
          <a:xfrm>
            <a:off x="843280" y="1879679"/>
            <a:ext cx="10119360" cy="4744561"/>
          </a:xfrm>
          <a:prstGeom prst="rect">
            <a:avLst/>
          </a:prstGeom>
        </p:spPr>
      </p:pic>
    </p:spTree>
    <p:extLst>
      <p:ext uri="{BB962C8B-B14F-4D97-AF65-F5344CB8AC3E}">
        <p14:creationId xmlns:p14="http://schemas.microsoft.com/office/powerpoint/2010/main" val="23720143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a:solidFill>
                  <a:schemeClr val="bg1"/>
                </a:solidFill>
                <a:cs typeface="+mn-ea"/>
                <a:sym typeface="+mn-lt"/>
              </a:rPr>
              <a:t>3</a:t>
            </a:r>
            <a:endParaRPr lang="zh-CN" altLang="en-US" sz="13800" b="1">
              <a:solidFill>
                <a:schemeClr val="bg1"/>
              </a:solidFill>
              <a:cs typeface="+mn-ea"/>
              <a:sym typeface="+mn-lt"/>
            </a:endParaRPr>
          </a:p>
        </p:txBody>
      </p:sp>
      <p:sp>
        <p:nvSpPr>
          <p:cNvPr id="8" name="文本框 7"/>
          <p:cNvSpPr txBox="1"/>
          <p:nvPr/>
        </p:nvSpPr>
        <p:spPr>
          <a:xfrm>
            <a:off x="4476985" y="2420811"/>
            <a:ext cx="5760360" cy="769441"/>
          </a:xfrm>
          <a:prstGeom prst="rect">
            <a:avLst/>
          </a:prstGeom>
          <a:noFill/>
        </p:spPr>
        <p:txBody>
          <a:bodyPr wrap="square" lIns="91440" tIns="45720" rIns="91440" bIns="45720" rtlCol="0" anchor="t">
            <a:spAutoFit/>
          </a:bodyPr>
          <a:lstStyle/>
          <a:p>
            <a:pPr algn="dist"/>
            <a:r>
              <a:rPr lang="zh-CN" altLang="en-US" sz="4400">
                <a:solidFill>
                  <a:srgbClr val="1C4885"/>
                </a:solidFill>
                <a:cs typeface="+mn-ea"/>
                <a:sym typeface="+mn-lt"/>
              </a:rPr>
              <a:t>评分系统</a:t>
            </a:r>
          </a:p>
        </p:txBody>
      </p:sp>
      <p:cxnSp>
        <p:nvCxnSpPr>
          <p:cNvPr id="9" name="直接连接符 8"/>
          <p:cNvCxnSpPr/>
          <p:nvPr/>
        </p:nvCxnSpPr>
        <p:spPr>
          <a:xfrm>
            <a:off x="4663554" y="3428999"/>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347067" y="3674436"/>
            <a:ext cx="6301758" cy="338554"/>
          </a:xfrm>
          <a:prstGeom prst="rect">
            <a:avLst/>
          </a:prstGeom>
          <a:noFill/>
        </p:spPr>
        <p:txBody>
          <a:bodyPr wrap="square" rtlCol="0">
            <a:spAutoFit/>
          </a:bodyPr>
          <a:lstStyle/>
          <a:p>
            <a:pPr algn="ctr"/>
            <a:r>
              <a:rPr lang="en-US" altLang="zh-CN" sz="1600">
                <a:solidFill>
                  <a:schemeClr val="tx1">
                    <a:lumMod val="85000"/>
                    <a:lumOff val="15000"/>
                  </a:schemeClr>
                </a:solidFill>
                <a:cs typeface="+mn-ea"/>
                <a:sym typeface="+mn-lt"/>
              </a:rPr>
              <a:t>How do we rate companies / individuals.</a:t>
            </a:r>
            <a:endParaRPr lang="zh-CN" altLang="en-US" sz="1600">
              <a:solidFill>
                <a:schemeClr val="tx1">
                  <a:lumMod val="85000"/>
                  <a:lumOff val="15000"/>
                </a:schemeClr>
              </a:solidFill>
              <a:cs typeface="+mn-ea"/>
              <a:sym typeface="+mn-lt"/>
            </a:endParaRPr>
          </a:p>
        </p:txBody>
      </p:sp>
      <p:pic>
        <p:nvPicPr>
          <p:cNvPr id="11" name="图片 10">
            <a:extLst>
              <a:ext uri="{FF2B5EF4-FFF2-40B4-BE49-F238E27FC236}">
                <a16:creationId xmlns:a16="http://schemas.microsoft.com/office/drawing/2014/main" id="{0069407E-921D-40DF-B6A9-85D5D6D6926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85466" y="732809"/>
            <a:ext cx="955775" cy="958728"/>
          </a:xfrm>
          <a:prstGeom prst="rect">
            <a:avLst/>
          </a:prstGeom>
        </p:spPr>
      </p:pic>
    </p:spTree>
    <p:extLst>
      <p:ext uri="{BB962C8B-B14F-4D97-AF65-F5344CB8AC3E}">
        <p14:creationId xmlns:p14="http://schemas.microsoft.com/office/powerpoint/2010/main" val="25773154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9" y="361596"/>
            <a:ext cx="3554648" cy="523220"/>
          </a:xfrm>
          <a:prstGeom prst="rect">
            <a:avLst/>
          </a:prstGeom>
          <a:noFill/>
        </p:spPr>
        <p:txBody>
          <a:bodyPr wrap="square" lIns="91440" tIns="45720" rIns="91440" bIns="45720" rtlCol="0" anchor="t">
            <a:spAutoFit/>
          </a:bodyPr>
          <a:lstStyle/>
          <a:p>
            <a:r>
              <a:rPr lang="en-US" altLang="zh-CN" sz="2800" dirty="0" err="1">
                <a:solidFill>
                  <a:schemeClr val="tx1">
                    <a:lumMod val="85000"/>
                    <a:lumOff val="15000"/>
                  </a:schemeClr>
                </a:solidFill>
                <a:cs typeface="+mn-ea"/>
              </a:rPr>
              <a:t>企业</a:t>
            </a:r>
            <a:r>
              <a:rPr lang="zh-CN" altLang="en-US" sz="2800" dirty="0">
                <a:solidFill>
                  <a:schemeClr val="tx1">
                    <a:lumMod val="85000"/>
                    <a:lumOff val="15000"/>
                  </a:schemeClr>
                </a:solidFill>
                <a:cs typeface="+mn-ea"/>
              </a:rPr>
              <a:t>结点数据重述</a:t>
            </a:r>
            <a:endParaRPr lang="en-US" altLang="zh-CN" sz="2800" dirty="0">
              <a:solidFill>
                <a:schemeClr val="tx1">
                  <a:lumMod val="85000"/>
                  <a:lumOff val="15000"/>
                </a:schemeClr>
              </a:solidFill>
              <a:cs typeface="+mn-ea"/>
            </a:endParaRPr>
          </a:p>
        </p:txBody>
      </p:sp>
      <p:sp>
        <p:nvSpPr>
          <p:cNvPr id="5" name="文本框 4"/>
          <p:cNvSpPr txBox="1"/>
          <p:nvPr/>
        </p:nvSpPr>
        <p:spPr>
          <a:xfrm>
            <a:off x="904649" y="840662"/>
            <a:ext cx="2881137" cy="307777"/>
          </a:xfrm>
          <a:prstGeom prst="rect">
            <a:avLst/>
          </a:prstGeom>
          <a:noFill/>
        </p:spPr>
        <p:txBody>
          <a:bodyPr wrap="square" lIns="91440" tIns="45720" rIns="91440" bIns="45720" rtlCol="0" anchor="t">
            <a:spAutoFit/>
          </a:bodyPr>
          <a:lstStyle/>
          <a:p>
            <a:pPr algn="dist"/>
            <a:r>
              <a:rPr lang="en-US" sz="1400" dirty="0">
                <a:solidFill>
                  <a:srgbClr val="000000"/>
                </a:solidFill>
                <a:ea typeface="微软雅黑"/>
                <a:cs typeface="+mn-lt"/>
                <a:sym typeface="+mn-lt"/>
              </a:rPr>
              <a:t>ENTERPRISE</a:t>
            </a:r>
            <a:r>
              <a:rPr lang="en-US" sz="1400" dirty="0">
                <a:ea typeface="+mn-lt"/>
                <a:cs typeface="+mn-lt"/>
                <a:sym typeface="+mn-lt"/>
              </a:rPr>
              <a:t> SCORE</a:t>
            </a:r>
            <a:endParaRPr lang="zh-CN" altLang="en-US" sz="1400">
              <a:solidFill>
                <a:schemeClr val="tx1">
                  <a:lumMod val="85000"/>
                  <a:lumOff val="15000"/>
                </a:schemeClr>
              </a:solidFill>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17" name="图片 16">
            <a:extLst>
              <a:ext uri="{FF2B5EF4-FFF2-40B4-BE49-F238E27FC236}">
                <a16:creationId xmlns:a16="http://schemas.microsoft.com/office/drawing/2014/main" id="{16299786-6493-41D5-A37D-E4FD7DD272C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31575" y="512264"/>
            <a:ext cx="955775" cy="958728"/>
          </a:xfrm>
          <a:prstGeom prst="rect">
            <a:avLst/>
          </a:prstGeom>
        </p:spPr>
      </p:pic>
      <p:pic>
        <p:nvPicPr>
          <p:cNvPr id="1026" name="Picture 2">
            <a:extLst>
              <a:ext uri="{FF2B5EF4-FFF2-40B4-BE49-F238E27FC236}">
                <a16:creationId xmlns:a16="http://schemas.microsoft.com/office/drawing/2014/main" id="{31FDB198-BA23-4215-BBA9-C0473212F48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7473" y="1311515"/>
            <a:ext cx="5615293" cy="532333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2" name="文本框 1">
            <a:extLst>
              <a:ext uri="{FF2B5EF4-FFF2-40B4-BE49-F238E27FC236}">
                <a16:creationId xmlns:a16="http://schemas.microsoft.com/office/drawing/2014/main" id="{2885D599-5BB7-4910-BED9-0266D3175562}"/>
              </a:ext>
            </a:extLst>
          </p:cNvPr>
          <p:cNvSpPr txBox="1"/>
          <p:nvPr/>
        </p:nvSpPr>
        <p:spPr>
          <a:xfrm>
            <a:off x="6648218" y="2253070"/>
            <a:ext cx="3857222" cy="2677656"/>
          </a:xfrm>
          <a:prstGeom prst="rect">
            <a:avLst/>
          </a:prstGeom>
          <a:noFill/>
        </p:spPr>
        <p:txBody>
          <a:bodyPr wrap="square" rtlCol="0">
            <a:spAutoFit/>
          </a:bodyPr>
          <a:lstStyle/>
          <a:p>
            <a:pPr marL="285750" indent="-285750">
              <a:buFont typeface="Arial" panose="020B0604020202020204" pitchFamily="34" charset="0"/>
              <a:buChar char="•"/>
            </a:pPr>
            <a:r>
              <a:rPr lang="zh-CN" altLang="en-US" sz="2400" b="0" i="0" spc="0" dirty="0">
                <a:solidFill>
                  <a:srgbClr val="333333"/>
                </a:solidFill>
                <a:effectLst/>
                <a:latin typeface="+mn-ea"/>
              </a:rPr>
              <a:t>除了企业节点自身的一些属性信息以外，还有企业结点连接的成员、器械和报价结点信息。</a:t>
            </a:r>
            <a:endParaRPr lang="en-US" altLang="zh-CN" sz="2400" b="0" i="0" spc="0" dirty="0">
              <a:solidFill>
                <a:srgbClr val="333333"/>
              </a:solidFill>
              <a:effectLst/>
              <a:latin typeface="+mn-ea"/>
            </a:endParaRPr>
          </a:p>
          <a:p>
            <a:pPr marL="285750" indent="-285750">
              <a:buFont typeface="Arial" panose="020B0604020202020204" pitchFamily="34" charset="0"/>
              <a:buChar char="•"/>
            </a:pPr>
            <a:endParaRPr lang="en-US" altLang="zh-CN" sz="2400" b="0" i="0" spc="0" dirty="0">
              <a:solidFill>
                <a:srgbClr val="333333"/>
              </a:solidFill>
              <a:effectLst/>
              <a:latin typeface="+mn-ea"/>
            </a:endParaRPr>
          </a:p>
          <a:p>
            <a:pPr marL="285750" indent="-285750">
              <a:buFont typeface="Arial" panose="020B0604020202020204" pitchFamily="34" charset="0"/>
              <a:buChar char="•"/>
            </a:pPr>
            <a:r>
              <a:rPr lang="zh-CN" altLang="en-US" sz="2400" b="0" i="0" spc="0" dirty="0">
                <a:solidFill>
                  <a:srgbClr val="333333"/>
                </a:solidFill>
                <a:effectLst/>
                <a:latin typeface="+mn-ea"/>
              </a:rPr>
              <a:t>项目对一个企业的打分应基于这些数据产生。</a:t>
            </a:r>
            <a:endParaRPr lang="en-US" altLang="zh-CN" sz="2400" b="0" i="0" spc="0" dirty="0">
              <a:solidFill>
                <a:srgbClr val="333333"/>
              </a:solidFill>
              <a:effectLst/>
              <a:latin typeface="+mn-ea"/>
            </a:endParaRPr>
          </a:p>
        </p:txBody>
      </p:sp>
      <p:sp>
        <p:nvSpPr>
          <p:cNvPr id="3" name="文本框 2">
            <a:extLst>
              <a:ext uri="{FF2B5EF4-FFF2-40B4-BE49-F238E27FC236}">
                <a16:creationId xmlns:a16="http://schemas.microsoft.com/office/drawing/2014/main" id="{4A4D84F5-845F-4C3B-AAB1-DFD7835BDE8E}"/>
              </a:ext>
            </a:extLst>
          </p:cNvPr>
          <p:cNvSpPr txBox="1"/>
          <p:nvPr/>
        </p:nvSpPr>
        <p:spPr>
          <a:xfrm>
            <a:off x="4336893" y="580768"/>
            <a:ext cx="5443575" cy="369332"/>
          </a:xfrm>
          <a:prstGeom prst="rect">
            <a:avLst/>
          </a:prstGeom>
          <a:noFill/>
        </p:spPr>
        <p:txBody>
          <a:bodyPr wrap="square" rtlCol="0">
            <a:spAutoFit/>
          </a:bodyPr>
          <a:lstStyle/>
          <a:p>
            <a:r>
              <a:rPr lang="zh-CN" altLang="en-US" sz="1800" b="0" i="0" spc="0" dirty="0">
                <a:solidFill>
                  <a:srgbClr val="333333"/>
                </a:solidFill>
                <a:effectLst/>
                <a:latin typeface="-apple-system"/>
              </a:rPr>
              <a:t>一个典型的与一个企业结点有关联的数据展示如下</a:t>
            </a:r>
            <a:endParaRPr lang="zh-CN" altLang="en-US" dirty="0"/>
          </a:p>
        </p:txBody>
      </p:sp>
    </p:spTree>
    <p:extLst>
      <p:ext uri="{BB962C8B-B14F-4D97-AF65-F5344CB8AC3E}">
        <p14:creationId xmlns:p14="http://schemas.microsoft.com/office/powerpoint/2010/main" val="631349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9" y="361596"/>
            <a:ext cx="3554648" cy="523220"/>
          </a:xfrm>
          <a:prstGeom prst="rect">
            <a:avLst/>
          </a:prstGeom>
          <a:noFill/>
        </p:spPr>
        <p:txBody>
          <a:bodyPr wrap="square" lIns="91440" tIns="45720" rIns="91440" bIns="45720" rtlCol="0" anchor="t">
            <a:spAutoFit/>
          </a:bodyPr>
          <a:lstStyle/>
          <a:p>
            <a:r>
              <a:rPr lang="zh-CN" altLang="en-US" sz="2800" dirty="0">
                <a:solidFill>
                  <a:schemeClr val="tx1">
                    <a:lumMod val="85000"/>
                    <a:lumOff val="15000"/>
                  </a:schemeClr>
                </a:solidFill>
                <a:cs typeface="+mn-ea"/>
              </a:rPr>
              <a:t>个人结点数据重述</a:t>
            </a:r>
            <a:endParaRPr lang="en-US" altLang="zh-CN" sz="2800" dirty="0">
              <a:solidFill>
                <a:schemeClr val="tx1">
                  <a:lumMod val="85000"/>
                  <a:lumOff val="15000"/>
                </a:schemeClr>
              </a:solidFill>
              <a:cs typeface="+mn-ea"/>
            </a:endParaRPr>
          </a:p>
        </p:txBody>
      </p:sp>
      <p:sp>
        <p:nvSpPr>
          <p:cNvPr id="5" name="文本框 4"/>
          <p:cNvSpPr txBox="1"/>
          <p:nvPr/>
        </p:nvSpPr>
        <p:spPr>
          <a:xfrm>
            <a:off x="904649" y="840662"/>
            <a:ext cx="2881137" cy="307777"/>
          </a:xfrm>
          <a:prstGeom prst="rect">
            <a:avLst/>
          </a:prstGeom>
          <a:noFill/>
        </p:spPr>
        <p:txBody>
          <a:bodyPr wrap="square" lIns="91440" tIns="45720" rIns="91440" bIns="45720" rtlCol="0" anchor="t">
            <a:spAutoFit/>
          </a:bodyPr>
          <a:lstStyle/>
          <a:p>
            <a:pPr algn="dist"/>
            <a:r>
              <a:rPr lang="en-US" sz="1400" dirty="0">
                <a:solidFill>
                  <a:srgbClr val="000000"/>
                </a:solidFill>
                <a:ea typeface="微软雅黑"/>
                <a:cs typeface="+mn-lt"/>
                <a:sym typeface="+mn-lt"/>
              </a:rPr>
              <a:t>INDIVIDUALS</a:t>
            </a:r>
            <a:r>
              <a:rPr lang="en-US" sz="1400" dirty="0">
                <a:ea typeface="+mn-lt"/>
                <a:cs typeface="+mn-lt"/>
                <a:sym typeface="+mn-lt"/>
              </a:rPr>
              <a:t> SCORE</a:t>
            </a:r>
            <a:endParaRPr lang="zh-CN" altLang="en-US" sz="1400" dirty="0">
              <a:solidFill>
                <a:schemeClr val="tx1">
                  <a:lumMod val="85000"/>
                  <a:lumOff val="15000"/>
                </a:schemeClr>
              </a:solidFill>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17" name="图片 16">
            <a:extLst>
              <a:ext uri="{FF2B5EF4-FFF2-40B4-BE49-F238E27FC236}">
                <a16:creationId xmlns:a16="http://schemas.microsoft.com/office/drawing/2014/main" id="{16299786-6493-41D5-A37D-E4FD7DD272C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31575" y="512264"/>
            <a:ext cx="955775" cy="958728"/>
          </a:xfrm>
          <a:prstGeom prst="rect">
            <a:avLst/>
          </a:prstGeom>
        </p:spPr>
      </p:pic>
      <p:sp>
        <p:nvSpPr>
          <p:cNvPr id="2" name="文本框 1">
            <a:extLst>
              <a:ext uri="{FF2B5EF4-FFF2-40B4-BE49-F238E27FC236}">
                <a16:creationId xmlns:a16="http://schemas.microsoft.com/office/drawing/2014/main" id="{2885D599-5BB7-4910-BED9-0266D3175562}"/>
              </a:ext>
            </a:extLst>
          </p:cNvPr>
          <p:cNvSpPr txBox="1"/>
          <p:nvPr/>
        </p:nvSpPr>
        <p:spPr>
          <a:xfrm>
            <a:off x="6796325" y="2160994"/>
            <a:ext cx="5013602" cy="3657796"/>
          </a:xfrm>
          <a:prstGeom prst="rect">
            <a:avLst/>
          </a:prstGeom>
          <a:noFill/>
        </p:spPr>
        <p:txBody>
          <a:bodyPr wrap="square" rtlCol="0">
            <a:spAutoFit/>
          </a:bodyPr>
          <a:lstStyle/>
          <a:p>
            <a:pPr marL="285750" indent="-285750" algn="l">
              <a:lnSpc>
                <a:spcPct val="130000"/>
              </a:lnSpc>
              <a:buFont typeface="Arial" panose="020B0604020202020204" pitchFamily="34" charset="0"/>
              <a:buChar char="•"/>
            </a:pPr>
            <a:r>
              <a:rPr lang="zh-CN" altLang="en-US" sz="1800" b="0" i="0" spc="0" dirty="0">
                <a:solidFill>
                  <a:srgbClr val="333333"/>
                </a:solidFill>
                <a:effectLst/>
                <a:latin typeface="-apple-system"/>
              </a:rPr>
              <a:t>除了个人节点自身的一些属性信息以外，还有个人结点连接的工作公司和教育经历结点信息。</a:t>
            </a:r>
            <a:endParaRPr lang="en-US" altLang="zh-CN" sz="1800" b="0" i="0" spc="0" dirty="0">
              <a:solidFill>
                <a:srgbClr val="333333"/>
              </a:solidFill>
              <a:effectLst/>
              <a:latin typeface="-apple-system"/>
            </a:endParaRPr>
          </a:p>
          <a:p>
            <a:pPr marL="285750" indent="-285750" algn="l">
              <a:lnSpc>
                <a:spcPct val="130000"/>
              </a:lnSpc>
              <a:buFont typeface="Arial" panose="020B0604020202020204" pitchFamily="34" charset="0"/>
              <a:buChar char="•"/>
            </a:pPr>
            <a:r>
              <a:rPr lang="zh-CN" altLang="en-US" sz="1800" b="0" i="0" spc="0" dirty="0">
                <a:solidFill>
                  <a:srgbClr val="333333"/>
                </a:solidFill>
                <a:effectLst/>
                <a:latin typeface="-apple-system"/>
              </a:rPr>
              <a:t>观察大量的个人结点数据后，我们观察到个人结点基本上可以被分为四类：第一类人只有个人基本信息列；第二类人有第一类人的个人基础信息，也有个人在企业的任职经历；第三类人有第二类人的所有特点，还额外附上了个人的教育经历；第四类人有第三类人除企业任职经历以外的所有属性项。</a:t>
            </a:r>
            <a:endParaRPr lang="zh-CN" altLang="en-US" sz="2400" dirty="0">
              <a:effectLst/>
            </a:endParaRPr>
          </a:p>
        </p:txBody>
      </p:sp>
      <p:sp>
        <p:nvSpPr>
          <p:cNvPr id="3" name="文本框 2">
            <a:extLst>
              <a:ext uri="{FF2B5EF4-FFF2-40B4-BE49-F238E27FC236}">
                <a16:creationId xmlns:a16="http://schemas.microsoft.com/office/drawing/2014/main" id="{4A4D84F5-845F-4C3B-AAB1-DFD7835BDE8E}"/>
              </a:ext>
            </a:extLst>
          </p:cNvPr>
          <p:cNvSpPr txBox="1"/>
          <p:nvPr/>
        </p:nvSpPr>
        <p:spPr>
          <a:xfrm>
            <a:off x="418564" y="1411407"/>
            <a:ext cx="7038301" cy="461665"/>
          </a:xfrm>
          <a:prstGeom prst="rect">
            <a:avLst/>
          </a:prstGeom>
          <a:noFill/>
        </p:spPr>
        <p:txBody>
          <a:bodyPr wrap="square" rtlCol="0">
            <a:spAutoFit/>
          </a:bodyPr>
          <a:lstStyle/>
          <a:p>
            <a:r>
              <a:rPr lang="zh-CN" altLang="en-US" sz="2400" b="0" i="0" spc="0" dirty="0">
                <a:solidFill>
                  <a:srgbClr val="333333"/>
                </a:solidFill>
                <a:effectLst/>
                <a:latin typeface="-apple-system"/>
              </a:rPr>
              <a:t>一个典型的与一个个人结点有关联的数据展示如下</a:t>
            </a:r>
            <a:endParaRPr lang="zh-CN" altLang="en-US" sz="2400" dirty="0"/>
          </a:p>
        </p:txBody>
      </p:sp>
      <p:pic>
        <p:nvPicPr>
          <p:cNvPr id="3074" name="Picture 2">
            <a:extLst>
              <a:ext uri="{FF2B5EF4-FFF2-40B4-BE49-F238E27FC236}">
                <a16:creationId xmlns:a16="http://schemas.microsoft.com/office/drawing/2014/main" id="{6F842B9A-C209-4ED6-B71C-4A117800530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32" t="-3717" r="-2"/>
          <a:stretch/>
        </p:blipFill>
        <p:spPr bwMode="auto">
          <a:xfrm>
            <a:off x="553792" y="2399663"/>
            <a:ext cx="5783620" cy="3279854"/>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7965853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9" y="361596"/>
            <a:ext cx="3554648" cy="523220"/>
          </a:xfrm>
          <a:prstGeom prst="rect">
            <a:avLst/>
          </a:prstGeom>
          <a:noFill/>
        </p:spPr>
        <p:txBody>
          <a:bodyPr wrap="square" lIns="91440" tIns="45720" rIns="91440" bIns="45720" rtlCol="0" anchor="t">
            <a:spAutoFit/>
          </a:bodyPr>
          <a:lstStyle/>
          <a:p>
            <a:r>
              <a:rPr lang="zh-CN" altLang="en-US" sz="2800" dirty="0">
                <a:solidFill>
                  <a:schemeClr val="tx1">
                    <a:lumMod val="85000"/>
                    <a:lumOff val="15000"/>
                  </a:schemeClr>
                </a:solidFill>
                <a:cs typeface="+mn-ea"/>
              </a:rPr>
              <a:t>两种</a:t>
            </a:r>
            <a:r>
              <a:rPr lang="en-US" altLang="zh-CN" sz="2800" dirty="0" err="1">
                <a:solidFill>
                  <a:schemeClr val="tx1">
                    <a:lumMod val="85000"/>
                    <a:lumOff val="15000"/>
                  </a:schemeClr>
                </a:solidFill>
                <a:cs typeface="+mn-ea"/>
              </a:rPr>
              <a:t>评分</a:t>
            </a:r>
            <a:r>
              <a:rPr lang="zh-CN" altLang="en-US" sz="2800" dirty="0">
                <a:solidFill>
                  <a:schemeClr val="tx1">
                    <a:lumMod val="85000"/>
                    <a:lumOff val="15000"/>
                  </a:schemeClr>
                </a:solidFill>
                <a:cs typeface="+mn-ea"/>
              </a:rPr>
              <a:t>策略</a:t>
            </a:r>
            <a:endParaRPr lang="en-US" altLang="zh-CN" sz="2800" dirty="0">
              <a:solidFill>
                <a:schemeClr val="tx1">
                  <a:lumMod val="85000"/>
                  <a:lumOff val="15000"/>
                </a:schemeClr>
              </a:solidFill>
              <a:cs typeface="+mn-ea"/>
            </a:endParaRPr>
          </a:p>
        </p:txBody>
      </p:sp>
      <p:sp>
        <p:nvSpPr>
          <p:cNvPr id="5" name="文本框 4"/>
          <p:cNvSpPr txBox="1"/>
          <p:nvPr/>
        </p:nvSpPr>
        <p:spPr>
          <a:xfrm>
            <a:off x="904649" y="840662"/>
            <a:ext cx="2881137" cy="307777"/>
          </a:xfrm>
          <a:prstGeom prst="rect">
            <a:avLst/>
          </a:prstGeom>
          <a:noFill/>
        </p:spPr>
        <p:txBody>
          <a:bodyPr wrap="square" lIns="91440" tIns="45720" rIns="91440" bIns="45720" rtlCol="0" anchor="t">
            <a:spAutoFit/>
          </a:bodyPr>
          <a:lstStyle/>
          <a:p>
            <a:pPr algn="dist"/>
            <a:r>
              <a:rPr lang="en-US" sz="1400" dirty="0">
                <a:solidFill>
                  <a:srgbClr val="000000"/>
                </a:solidFill>
                <a:cs typeface="+mn-lt"/>
                <a:sym typeface="+mn-lt"/>
              </a:rPr>
              <a:t>TWO STRATEGIES</a:t>
            </a:r>
            <a:endParaRPr lang="zh-CN" altLang="en-US" sz="1400" dirty="0">
              <a:solidFill>
                <a:schemeClr val="tx1">
                  <a:lumMod val="85000"/>
                  <a:lumOff val="15000"/>
                </a:schemeClr>
              </a:solidFill>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17" name="图片 16">
            <a:extLst>
              <a:ext uri="{FF2B5EF4-FFF2-40B4-BE49-F238E27FC236}">
                <a16:creationId xmlns:a16="http://schemas.microsoft.com/office/drawing/2014/main" id="{16299786-6493-41D5-A37D-E4FD7DD272C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42241" y="293961"/>
            <a:ext cx="955775" cy="958728"/>
          </a:xfrm>
          <a:prstGeom prst="rect">
            <a:avLst/>
          </a:prstGeom>
        </p:spPr>
      </p:pic>
      <p:sp>
        <p:nvSpPr>
          <p:cNvPr id="7" name="文本框 6">
            <a:extLst>
              <a:ext uri="{FF2B5EF4-FFF2-40B4-BE49-F238E27FC236}">
                <a16:creationId xmlns:a16="http://schemas.microsoft.com/office/drawing/2014/main" id="{0FABDCFF-E5D8-4C30-8A55-FFD7363B2B05}"/>
              </a:ext>
            </a:extLst>
          </p:cNvPr>
          <p:cNvSpPr txBox="1"/>
          <p:nvPr/>
        </p:nvSpPr>
        <p:spPr>
          <a:xfrm>
            <a:off x="5248184" y="1472756"/>
            <a:ext cx="6094926" cy="3170099"/>
          </a:xfrm>
          <a:prstGeom prst="rect">
            <a:avLst/>
          </a:prstGeom>
          <a:noFill/>
        </p:spPr>
        <p:txBody>
          <a:bodyPr wrap="square">
            <a:spAutoFit/>
          </a:bodyPr>
          <a:lstStyle/>
          <a:p>
            <a:pPr marL="285750" indent="-285750">
              <a:buFont typeface="Arial" panose="020B0604020202020204" pitchFamily="34" charset="0"/>
              <a:buChar char="•"/>
            </a:pPr>
            <a:r>
              <a:rPr lang="zh-CN" altLang="en-US" sz="2000" b="0" i="0" spc="0" dirty="0">
                <a:solidFill>
                  <a:srgbClr val="333333"/>
                </a:solidFill>
                <a:effectLst/>
                <a:latin typeface="-apple-system"/>
              </a:rPr>
              <a:t>成员结点的评分结果可以依赖于企业结点的评分结果</a:t>
            </a:r>
            <a:r>
              <a:rPr lang="zh-CN" altLang="en-US" sz="2000" dirty="0">
                <a:solidFill>
                  <a:srgbClr val="333333"/>
                </a:solidFill>
                <a:latin typeface="-apple-system"/>
              </a:rPr>
              <a:t>。</a:t>
            </a:r>
            <a:endParaRPr lang="en-US" altLang="zh-CN" sz="2000" dirty="0">
              <a:solidFill>
                <a:srgbClr val="333333"/>
              </a:solidFill>
              <a:latin typeface="-apple-system"/>
            </a:endParaRPr>
          </a:p>
          <a:p>
            <a:pPr marL="285750" indent="-285750">
              <a:buFont typeface="Arial" panose="020B0604020202020204" pitchFamily="34" charset="0"/>
              <a:buChar char="•"/>
            </a:pPr>
            <a:endParaRPr lang="en-US" altLang="zh-CN" sz="2000" b="0" i="0" spc="0" dirty="0">
              <a:solidFill>
                <a:srgbClr val="333333"/>
              </a:solidFill>
              <a:effectLst/>
              <a:latin typeface="-apple-system"/>
            </a:endParaRPr>
          </a:p>
          <a:p>
            <a:pPr marL="285750" indent="-285750">
              <a:buFont typeface="Arial" panose="020B0604020202020204" pitchFamily="34" charset="0"/>
              <a:buChar char="•"/>
            </a:pPr>
            <a:r>
              <a:rPr lang="zh-CN" altLang="en-US" sz="2000" b="0" i="0" spc="0" dirty="0">
                <a:solidFill>
                  <a:srgbClr val="333333"/>
                </a:solidFill>
                <a:effectLst/>
                <a:latin typeface="-apple-system"/>
              </a:rPr>
              <a:t>企业评分的结果也可以依赖于成员结点的评分结果。</a:t>
            </a:r>
            <a:endParaRPr lang="en-US" altLang="zh-CN" sz="2000" b="0" i="0" spc="0" dirty="0">
              <a:solidFill>
                <a:srgbClr val="333333"/>
              </a:solidFill>
              <a:effectLst/>
              <a:latin typeface="-apple-system"/>
            </a:endParaRPr>
          </a:p>
          <a:p>
            <a:pPr marL="285750" indent="-285750">
              <a:buFont typeface="Arial" panose="020B0604020202020204" pitchFamily="34" charset="0"/>
              <a:buChar char="•"/>
            </a:pPr>
            <a:endParaRPr lang="en-US" altLang="zh-CN" sz="2000" b="0" i="0" spc="0" dirty="0">
              <a:solidFill>
                <a:srgbClr val="333333"/>
              </a:solidFill>
              <a:effectLst/>
              <a:latin typeface="-apple-system"/>
            </a:endParaRPr>
          </a:p>
          <a:p>
            <a:pPr marL="285750" indent="-285750">
              <a:buFont typeface="Arial" panose="020B0604020202020204" pitchFamily="34" charset="0"/>
              <a:buChar char="•"/>
            </a:pPr>
            <a:r>
              <a:rPr lang="zh-CN" altLang="en-US" sz="2000" b="0" i="0" spc="0" dirty="0">
                <a:solidFill>
                  <a:srgbClr val="333333"/>
                </a:solidFill>
                <a:effectLst/>
                <a:latin typeface="-apple-system"/>
              </a:rPr>
              <a:t>这两个评分结果是互相依赖的。</a:t>
            </a:r>
            <a:endParaRPr lang="en-US" altLang="zh-CN" sz="2000" b="0" i="0" spc="0" dirty="0">
              <a:solidFill>
                <a:srgbClr val="333333"/>
              </a:solidFill>
              <a:effectLst/>
              <a:latin typeface="-apple-system"/>
            </a:endParaRPr>
          </a:p>
          <a:p>
            <a:pPr marL="285750" indent="-285750">
              <a:buFont typeface="Arial" panose="020B0604020202020204" pitchFamily="34" charset="0"/>
              <a:buChar char="•"/>
            </a:pPr>
            <a:endParaRPr lang="en-US" altLang="zh-CN" sz="2000" dirty="0">
              <a:solidFill>
                <a:srgbClr val="333333"/>
              </a:solidFill>
              <a:latin typeface="-apple-system"/>
            </a:endParaRPr>
          </a:p>
          <a:p>
            <a:pPr marL="285750" indent="-285750">
              <a:buFont typeface="Arial" panose="020B0604020202020204" pitchFamily="34" charset="0"/>
              <a:buChar char="•"/>
            </a:pPr>
            <a:r>
              <a:rPr lang="zh-CN" altLang="en-US" sz="2000" b="0" i="0" spc="0" dirty="0">
                <a:solidFill>
                  <a:srgbClr val="333333"/>
                </a:solidFill>
                <a:effectLst/>
                <a:latin typeface="-apple-system"/>
              </a:rPr>
              <a:t>考虑企业</a:t>
            </a:r>
            <a:r>
              <a:rPr lang="zh-CN" altLang="en-US" sz="2000" dirty="0">
                <a:solidFill>
                  <a:srgbClr val="333333"/>
                </a:solidFill>
                <a:latin typeface="-apple-system"/>
              </a:rPr>
              <a:t>数量较少</a:t>
            </a:r>
            <a:r>
              <a:rPr lang="zh-CN" altLang="en-US" sz="2000" b="0" i="0" spc="0" dirty="0">
                <a:solidFill>
                  <a:srgbClr val="333333"/>
                </a:solidFill>
                <a:effectLst/>
                <a:latin typeface="-apple-system"/>
              </a:rPr>
              <a:t>，企业的属性较多，以及企业的额外数据更容易获得。最后选择企业评分作为基线，并以此确定成员评分。</a:t>
            </a:r>
            <a:endParaRPr lang="zh-CN" altLang="en-US" sz="2000" dirty="0">
              <a:effectLst/>
            </a:endParaRPr>
          </a:p>
        </p:txBody>
      </p:sp>
      <p:pic>
        <p:nvPicPr>
          <p:cNvPr id="8" name="Picture 2">
            <a:extLst>
              <a:ext uri="{FF2B5EF4-FFF2-40B4-BE49-F238E27FC236}">
                <a16:creationId xmlns:a16="http://schemas.microsoft.com/office/drawing/2014/main" id="{F498E269-9304-4E39-9E29-8428B8D212CD}"/>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8776" t="5936" b="38268"/>
          <a:stretch/>
        </p:blipFill>
        <p:spPr bwMode="auto">
          <a:xfrm>
            <a:off x="425001" y="1545975"/>
            <a:ext cx="4268859" cy="3646393"/>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2" name="Picture 2">
            <a:extLst>
              <a:ext uri="{FF2B5EF4-FFF2-40B4-BE49-F238E27FC236}">
                <a16:creationId xmlns:a16="http://schemas.microsoft.com/office/drawing/2014/main" id="{90226518-9C66-4021-A578-F69F8CFDB533}"/>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8002" t="-3717" r="-2" b="65363"/>
          <a:stretch/>
        </p:blipFill>
        <p:spPr bwMode="auto">
          <a:xfrm>
            <a:off x="5500931" y="4774146"/>
            <a:ext cx="5589431" cy="191009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10" name="文本框 9">
            <a:extLst>
              <a:ext uri="{FF2B5EF4-FFF2-40B4-BE49-F238E27FC236}">
                <a16:creationId xmlns:a16="http://schemas.microsoft.com/office/drawing/2014/main" id="{135C069A-C4AC-40CB-8EAE-9AA54E92C48B}"/>
              </a:ext>
            </a:extLst>
          </p:cNvPr>
          <p:cNvSpPr txBox="1"/>
          <p:nvPr/>
        </p:nvSpPr>
        <p:spPr>
          <a:xfrm>
            <a:off x="378258" y="5648896"/>
            <a:ext cx="4432001" cy="707886"/>
          </a:xfrm>
          <a:prstGeom prst="rect">
            <a:avLst/>
          </a:prstGeom>
          <a:noFill/>
        </p:spPr>
        <p:txBody>
          <a:bodyPr wrap="square" rtlCol="0">
            <a:spAutoFit/>
          </a:bodyPr>
          <a:lstStyle/>
          <a:p>
            <a:r>
              <a:rPr lang="zh-CN" altLang="en-US" sz="2000" b="0" i="0" spc="0" dirty="0">
                <a:solidFill>
                  <a:srgbClr val="333333"/>
                </a:solidFill>
                <a:effectLst/>
                <a:latin typeface="-apple-system"/>
              </a:rPr>
              <a:t>本评分系统选择以确定企业结点的分数作为建立</a:t>
            </a:r>
            <a:r>
              <a:rPr lang="zh-CN" altLang="en-US" sz="2000" dirty="0">
                <a:solidFill>
                  <a:srgbClr val="333333"/>
                </a:solidFill>
                <a:latin typeface="-apple-system"/>
              </a:rPr>
              <a:t>评分系统</a:t>
            </a:r>
            <a:r>
              <a:rPr lang="zh-CN" altLang="en-US" sz="2000" b="0" i="0" spc="0" dirty="0">
                <a:solidFill>
                  <a:srgbClr val="333333"/>
                </a:solidFill>
                <a:effectLst/>
                <a:latin typeface="-apple-system"/>
              </a:rPr>
              <a:t>的基线。</a:t>
            </a:r>
            <a:endParaRPr lang="zh-CN" altLang="en-US" sz="2000" dirty="0"/>
          </a:p>
        </p:txBody>
      </p:sp>
    </p:spTree>
    <p:extLst>
      <p:ext uri="{BB962C8B-B14F-4D97-AF65-F5344CB8AC3E}">
        <p14:creationId xmlns:p14="http://schemas.microsoft.com/office/powerpoint/2010/main" val="31812543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1000"/>
                                        <p:tgtEl>
                                          <p:spTgt spid="12"/>
                                        </p:tgtEl>
                                      </p:cBhvr>
                                    </p:animEffect>
                                    <p:anim calcmode="lin" valueType="num">
                                      <p:cBhvr>
                                        <p:cTn id="19" dur="1000" fill="hold"/>
                                        <p:tgtEl>
                                          <p:spTgt spid="12"/>
                                        </p:tgtEl>
                                        <p:attrNameLst>
                                          <p:attrName>ppt_x</p:attrName>
                                        </p:attrNameLst>
                                      </p:cBhvr>
                                      <p:tavLst>
                                        <p:tav tm="0">
                                          <p:val>
                                            <p:strVal val="#ppt_x"/>
                                          </p:val>
                                        </p:tav>
                                        <p:tav tm="100000">
                                          <p:val>
                                            <p:strVal val="#ppt_x"/>
                                          </p:val>
                                        </p:tav>
                                      </p:tavLst>
                                    </p:anim>
                                    <p:anim calcmode="lin" valueType="num">
                                      <p:cBhvr>
                                        <p:cTn id="2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9" y="361596"/>
            <a:ext cx="3554648" cy="523220"/>
          </a:xfrm>
          <a:prstGeom prst="rect">
            <a:avLst/>
          </a:prstGeom>
          <a:noFill/>
        </p:spPr>
        <p:txBody>
          <a:bodyPr wrap="square" lIns="91440" tIns="45720" rIns="91440" bIns="45720" rtlCol="0" anchor="t">
            <a:spAutoFit/>
          </a:bodyPr>
          <a:lstStyle/>
          <a:p>
            <a:r>
              <a:rPr lang="zh-CN" altLang="en-US" sz="2800" dirty="0">
                <a:solidFill>
                  <a:schemeClr val="tx1">
                    <a:lumMod val="85000"/>
                    <a:lumOff val="15000"/>
                  </a:schemeClr>
                </a:solidFill>
                <a:cs typeface="+mn-ea"/>
              </a:rPr>
              <a:t>雅虎财经数据引入</a:t>
            </a:r>
            <a:endParaRPr lang="en-US" altLang="zh-CN" sz="2800" dirty="0">
              <a:solidFill>
                <a:schemeClr val="tx1">
                  <a:lumMod val="85000"/>
                  <a:lumOff val="15000"/>
                </a:schemeClr>
              </a:solidFill>
              <a:cs typeface="+mn-ea"/>
            </a:endParaRPr>
          </a:p>
        </p:txBody>
      </p:sp>
      <p:sp>
        <p:nvSpPr>
          <p:cNvPr id="5" name="文本框 4"/>
          <p:cNvSpPr txBox="1"/>
          <p:nvPr/>
        </p:nvSpPr>
        <p:spPr>
          <a:xfrm>
            <a:off x="904649" y="840662"/>
            <a:ext cx="2881137" cy="307777"/>
          </a:xfrm>
          <a:prstGeom prst="rect">
            <a:avLst/>
          </a:prstGeom>
          <a:noFill/>
        </p:spPr>
        <p:txBody>
          <a:bodyPr wrap="square" lIns="91440" tIns="45720" rIns="91440" bIns="45720" rtlCol="0" anchor="t">
            <a:spAutoFit/>
          </a:bodyPr>
          <a:lstStyle/>
          <a:p>
            <a:pPr algn="dist"/>
            <a:r>
              <a:rPr lang="en-US" altLang="zh-CN" sz="1400" dirty="0">
                <a:solidFill>
                  <a:srgbClr val="000000"/>
                </a:solidFill>
                <a:ea typeface="微软雅黑"/>
                <a:cs typeface="+mn-lt"/>
                <a:sym typeface="+mn-lt"/>
              </a:rPr>
              <a:t>YAHOO FINANCE DATA</a:t>
            </a:r>
            <a:endParaRPr lang="zh-CN" altLang="en-US" sz="1400" dirty="0">
              <a:solidFill>
                <a:schemeClr val="tx1">
                  <a:lumMod val="85000"/>
                  <a:lumOff val="15000"/>
                </a:schemeClr>
              </a:solidFill>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17" name="图片 16">
            <a:extLst>
              <a:ext uri="{FF2B5EF4-FFF2-40B4-BE49-F238E27FC236}">
                <a16:creationId xmlns:a16="http://schemas.microsoft.com/office/drawing/2014/main" id="{16299786-6493-41D5-A37D-E4FD7DD272C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09463" y="229368"/>
            <a:ext cx="955775" cy="958728"/>
          </a:xfrm>
          <a:prstGeom prst="rect">
            <a:avLst/>
          </a:prstGeom>
        </p:spPr>
      </p:pic>
      <p:sp>
        <p:nvSpPr>
          <p:cNvPr id="7" name="文本框 6">
            <a:extLst>
              <a:ext uri="{FF2B5EF4-FFF2-40B4-BE49-F238E27FC236}">
                <a16:creationId xmlns:a16="http://schemas.microsoft.com/office/drawing/2014/main" id="{B36EE807-1E86-49C9-BD9F-D00B733FD3D1}"/>
              </a:ext>
            </a:extLst>
          </p:cNvPr>
          <p:cNvSpPr txBox="1"/>
          <p:nvPr/>
        </p:nvSpPr>
        <p:spPr>
          <a:xfrm>
            <a:off x="617772" y="1227752"/>
            <a:ext cx="10514824" cy="400110"/>
          </a:xfrm>
          <a:prstGeom prst="rect">
            <a:avLst/>
          </a:prstGeom>
          <a:noFill/>
        </p:spPr>
        <p:txBody>
          <a:bodyPr wrap="square" rtlCol="0">
            <a:spAutoFit/>
          </a:bodyPr>
          <a:lstStyle/>
          <a:p>
            <a:r>
              <a:rPr lang="zh-CN" altLang="en-US" sz="2000" b="0" i="0" spc="0" dirty="0">
                <a:solidFill>
                  <a:srgbClr val="333333"/>
                </a:solidFill>
                <a:effectLst/>
                <a:latin typeface="-apple-system"/>
              </a:rPr>
              <a:t>依据小节的数据综述，项目组发现这些数据集中的原始数据并不能很好的对一个企业评分</a:t>
            </a:r>
            <a:endParaRPr lang="zh-CN" altLang="en-US" sz="2000" dirty="0"/>
          </a:p>
        </p:txBody>
      </p:sp>
      <p:pic>
        <p:nvPicPr>
          <p:cNvPr id="15" name="图片 14">
            <a:extLst>
              <a:ext uri="{FF2B5EF4-FFF2-40B4-BE49-F238E27FC236}">
                <a16:creationId xmlns:a16="http://schemas.microsoft.com/office/drawing/2014/main" id="{42E0CE66-7F57-4F8A-B8D4-F05A851F5B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8759" y="1793342"/>
            <a:ext cx="8061993" cy="3440683"/>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9" name="图片 8">
            <a:extLst>
              <a:ext uri="{FF2B5EF4-FFF2-40B4-BE49-F238E27FC236}">
                <a16:creationId xmlns:a16="http://schemas.microsoft.com/office/drawing/2014/main" id="{781D493B-90C3-4C01-A789-E328A0FC99DA}"/>
              </a:ext>
            </a:extLst>
          </p:cNvPr>
          <p:cNvPicPr>
            <a:picLocks noChangeAspect="1"/>
          </p:cNvPicPr>
          <p:nvPr/>
        </p:nvPicPr>
        <p:blipFill>
          <a:blip r:embed="rId5"/>
          <a:stretch>
            <a:fillRect/>
          </a:stretch>
        </p:blipFill>
        <p:spPr>
          <a:xfrm>
            <a:off x="1443592" y="2428510"/>
            <a:ext cx="7317160" cy="3440683"/>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19" name="文本框 18">
            <a:extLst>
              <a:ext uri="{FF2B5EF4-FFF2-40B4-BE49-F238E27FC236}">
                <a16:creationId xmlns:a16="http://schemas.microsoft.com/office/drawing/2014/main" id="{82C4ED08-2511-40EB-BB9F-6FB049B04465}"/>
              </a:ext>
            </a:extLst>
          </p:cNvPr>
          <p:cNvSpPr txBox="1"/>
          <p:nvPr/>
        </p:nvSpPr>
        <p:spPr>
          <a:xfrm>
            <a:off x="347901" y="6077631"/>
            <a:ext cx="5120744" cy="646331"/>
          </a:xfrm>
          <a:prstGeom prst="rect">
            <a:avLst/>
          </a:prstGeom>
          <a:noFill/>
        </p:spPr>
        <p:txBody>
          <a:bodyPr wrap="square">
            <a:spAutoFit/>
          </a:bodyPr>
          <a:lstStyle/>
          <a:p>
            <a:r>
              <a:rPr lang="zh-CN" altLang="en-US" sz="1800" b="0" i="0" spc="0" dirty="0">
                <a:solidFill>
                  <a:srgbClr val="333333"/>
                </a:solidFill>
                <a:effectLst/>
                <a:latin typeface="-apple-system"/>
              </a:rPr>
              <a:t>引入这些企业最新的财报数据后，企业经营水平变得可以被量化了。</a:t>
            </a:r>
            <a:endParaRPr lang="zh-CN" altLang="en-US" dirty="0"/>
          </a:p>
        </p:txBody>
      </p:sp>
      <p:sp>
        <p:nvSpPr>
          <p:cNvPr id="21" name="文本框 20">
            <a:extLst>
              <a:ext uri="{FF2B5EF4-FFF2-40B4-BE49-F238E27FC236}">
                <a16:creationId xmlns:a16="http://schemas.microsoft.com/office/drawing/2014/main" id="{26739B5E-19F9-41F2-A85B-4DC35A2674C6}"/>
              </a:ext>
            </a:extLst>
          </p:cNvPr>
          <p:cNvSpPr txBox="1"/>
          <p:nvPr/>
        </p:nvSpPr>
        <p:spPr>
          <a:xfrm>
            <a:off x="9035861" y="1970798"/>
            <a:ext cx="2831790" cy="2862322"/>
          </a:xfrm>
          <a:prstGeom prst="rect">
            <a:avLst/>
          </a:prstGeom>
          <a:noFill/>
        </p:spPr>
        <p:txBody>
          <a:bodyPr wrap="square">
            <a:spAutoFit/>
          </a:bodyPr>
          <a:lstStyle/>
          <a:p>
            <a:r>
              <a:rPr lang="zh-CN" altLang="en-US" sz="2000" b="0" i="0" spc="0" dirty="0">
                <a:solidFill>
                  <a:srgbClr val="333333"/>
                </a:solidFill>
                <a:effectLst/>
                <a:latin typeface="-apple-system"/>
              </a:rPr>
              <a:t>雅虎财经提供的数据包括但不限于：</a:t>
            </a:r>
            <a:endParaRPr lang="en-US" altLang="zh-CN" sz="2000" b="0" i="0" spc="0" dirty="0">
              <a:solidFill>
                <a:srgbClr val="333333"/>
              </a:solidFill>
              <a:effectLst/>
              <a:latin typeface="-apple-system"/>
            </a:endParaRPr>
          </a:p>
          <a:p>
            <a:pPr marL="285750" indent="-285750">
              <a:buFont typeface="Arial" panose="020B0604020202020204" pitchFamily="34" charset="0"/>
              <a:buChar char="•"/>
            </a:pPr>
            <a:r>
              <a:rPr lang="zh-CN" altLang="en-US" sz="2000" b="0" i="0" spc="0" dirty="0">
                <a:solidFill>
                  <a:srgbClr val="333333"/>
                </a:solidFill>
                <a:effectLst/>
                <a:latin typeface="-apple-system"/>
              </a:rPr>
              <a:t>企业的股票历史信息</a:t>
            </a:r>
            <a:endParaRPr lang="en-US" altLang="zh-CN" sz="2000" b="0" i="0" spc="0" dirty="0">
              <a:solidFill>
                <a:srgbClr val="333333"/>
              </a:solidFill>
              <a:effectLst/>
              <a:latin typeface="-apple-system"/>
            </a:endParaRPr>
          </a:p>
          <a:p>
            <a:pPr marL="285750" indent="-285750">
              <a:buFont typeface="Arial" panose="020B0604020202020204" pitchFamily="34" charset="0"/>
              <a:buChar char="•"/>
            </a:pPr>
            <a:r>
              <a:rPr lang="zh-CN" altLang="en-US" sz="2000" b="0" i="0" spc="0" dirty="0">
                <a:solidFill>
                  <a:srgbClr val="333333"/>
                </a:solidFill>
                <a:effectLst/>
                <a:latin typeface="-apple-system"/>
              </a:rPr>
              <a:t>企业的控股结构</a:t>
            </a:r>
            <a:endParaRPr lang="en-US" altLang="zh-CN" sz="2000" b="0" i="0" spc="0" dirty="0">
              <a:solidFill>
                <a:srgbClr val="333333"/>
              </a:solidFill>
              <a:effectLst/>
              <a:latin typeface="-apple-system"/>
            </a:endParaRPr>
          </a:p>
          <a:p>
            <a:pPr marL="285750" indent="-285750">
              <a:buFont typeface="Arial" panose="020B0604020202020204" pitchFamily="34" charset="0"/>
              <a:buChar char="•"/>
            </a:pPr>
            <a:r>
              <a:rPr lang="zh-CN" altLang="en-US" sz="2000" b="0" i="0" spc="0" dirty="0">
                <a:solidFill>
                  <a:srgbClr val="333333"/>
                </a:solidFill>
                <a:effectLst/>
                <a:latin typeface="-apple-system"/>
              </a:rPr>
              <a:t>企业的股权人</a:t>
            </a:r>
            <a:endParaRPr lang="en-US" altLang="zh-CN" sz="2000" b="0" i="0" spc="0" dirty="0">
              <a:solidFill>
                <a:srgbClr val="333333"/>
              </a:solidFill>
              <a:effectLst/>
              <a:latin typeface="-apple-system"/>
            </a:endParaRPr>
          </a:p>
          <a:p>
            <a:pPr marL="285750" indent="-285750">
              <a:buFont typeface="Arial" panose="020B0604020202020204" pitchFamily="34" charset="0"/>
              <a:buChar char="•"/>
            </a:pPr>
            <a:r>
              <a:rPr lang="zh-CN" altLang="en-US" sz="2000" b="0" i="0" spc="0" dirty="0">
                <a:solidFill>
                  <a:srgbClr val="333333"/>
                </a:solidFill>
                <a:effectLst/>
                <a:latin typeface="-apple-system"/>
              </a:rPr>
              <a:t>企业分红信息</a:t>
            </a:r>
            <a:endParaRPr lang="en-US" altLang="zh-CN" sz="2000" b="0" i="0" spc="0" dirty="0">
              <a:solidFill>
                <a:srgbClr val="333333"/>
              </a:solidFill>
              <a:effectLst/>
              <a:latin typeface="-apple-system"/>
            </a:endParaRPr>
          </a:p>
          <a:p>
            <a:pPr marL="285750" indent="-285750">
              <a:buFont typeface="Arial" panose="020B0604020202020204" pitchFamily="34" charset="0"/>
              <a:buChar char="•"/>
            </a:pPr>
            <a:r>
              <a:rPr lang="zh-CN" altLang="en-US" sz="2000" b="0" i="0" spc="0" dirty="0">
                <a:solidFill>
                  <a:srgbClr val="333333"/>
                </a:solidFill>
                <a:effectLst/>
                <a:latin typeface="-apple-system"/>
              </a:rPr>
              <a:t>企业股权划分</a:t>
            </a:r>
            <a:endParaRPr lang="en-US" altLang="zh-CN" sz="2000" b="0" i="0" spc="0" dirty="0">
              <a:solidFill>
                <a:srgbClr val="333333"/>
              </a:solidFill>
              <a:effectLst/>
              <a:latin typeface="-apple-system"/>
            </a:endParaRPr>
          </a:p>
          <a:p>
            <a:pPr marL="285750" indent="-285750">
              <a:buFont typeface="Arial" panose="020B0604020202020204" pitchFamily="34" charset="0"/>
              <a:buChar char="•"/>
            </a:pPr>
            <a:r>
              <a:rPr lang="zh-CN" altLang="en-US" sz="2000" b="0" i="0" spc="0" dirty="0">
                <a:solidFill>
                  <a:srgbClr val="333333"/>
                </a:solidFill>
                <a:effectLst/>
                <a:latin typeface="-apple-system"/>
              </a:rPr>
              <a:t>企业完整财报</a:t>
            </a:r>
            <a:endParaRPr lang="en-US" altLang="zh-CN" sz="2000" b="0" i="0" spc="0" dirty="0">
              <a:solidFill>
                <a:srgbClr val="333333"/>
              </a:solidFill>
              <a:effectLst/>
              <a:latin typeface="-apple-system"/>
            </a:endParaRPr>
          </a:p>
          <a:p>
            <a:pPr marL="285750" indent="-285750">
              <a:buFont typeface="Arial" panose="020B0604020202020204" pitchFamily="34" charset="0"/>
              <a:buChar char="•"/>
            </a:pPr>
            <a:r>
              <a:rPr lang="zh-CN" altLang="en-US" sz="2000" b="0" i="0" spc="0" dirty="0">
                <a:solidFill>
                  <a:srgbClr val="333333"/>
                </a:solidFill>
                <a:effectLst/>
                <a:latin typeface="-apple-system"/>
              </a:rPr>
              <a:t>企业现金流</a:t>
            </a:r>
            <a:endParaRPr lang="zh-CN" altLang="en-US" sz="2800" dirty="0">
              <a:effectLst/>
            </a:endParaRPr>
          </a:p>
        </p:txBody>
      </p:sp>
      <p:pic>
        <p:nvPicPr>
          <p:cNvPr id="11" name="图片 10">
            <a:extLst>
              <a:ext uri="{FF2B5EF4-FFF2-40B4-BE49-F238E27FC236}">
                <a16:creationId xmlns:a16="http://schemas.microsoft.com/office/drawing/2014/main" id="{AB133B73-238F-44AE-99E1-6784E7AFC53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71428" y="1970798"/>
            <a:ext cx="5928865" cy="473655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5328940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500"/>
                                        <p:tgtEl>
                                          <p:spTgt spid="21"/>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additive="base">
                                        <p:cTn id="16" dur="500" fill="hold"/>
                                        <p:tgtEl>
                                          <p:spTgt spid="11"/>
                                        </p:tgtEl>
                                        <p:attrNameLst>
                                          <p:attrName>ppt_x</p:attrName>
                                        </p:attrNameLst>
                                      </p:cBhvr>
                                      <p:tavLst>
                                        <p:tav tm="0">
                                          <p:val>
                                            <p:strVal val="#ppt_x"/>
                                          </p:val>
                                        </p:tav>
                                        <p:tav tm="100000">
                                          <p:val>
                                            <p:strVal val="#ppt_x"/>
                                          </p:val>
                                        </p:tav>
                                      </p:tavLst>
                                    </p:anim>
                                    <p:anim calcmode="lin" valueType="num">
                                      <p:cBhvr additive="base">
                                        <p:cTn id="17"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1000"/>
                                        <p:tgtEl>
                                          <p:spTgt spid="19"/>
                                        </p:tgtEl>
                                      </p:cBhvr>
                                    </p:animEffect>
                                    <p:anim calcmode="lin" valueType="num">
                                      <p:cBhvr>
                                        <p:cTn id="23" dur="1000" fill="hold"/>
                                        <p:tgtEl>
                                          <p:spTgt spid="19"/>
                                        </p:tgtEl>
                                        <p:attrNameLst>
                                          <p:attrName>ppt_x</p:attrName>
                                        </p:attrNameLst>
                                      </p:cBhvr>
                                      <p:tavLst>
                                        <p:tav tm="0">
                                          <p:val>
                                            <p:strVal val="#ppt_x"/>
                                          </p:val>
                                        </p:tav>
                                        <p:tav tm="100000">
                                          <p:val>
                                            <p:strVal val="#ppt_x"/>
                                          </p:val>
                                        </p:tav>
                                      </p:tavLst>
                                    </p:anim>
                                    <p:anim calcmode="lin" valueType="num">
                                      <p:cBhvr>
                                        <p:cTn id="2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9" y="361596"/>
            <a:ext cx="3554648" cy="523220"/>
          </a:xfrm>
          <a:prstGeom prst="rect">
            <a:avLst/>
          </a:prstGeom>
          <a:noFill/>
        </p:spPr>
        <p:txBody>
          <a:bodyPr wrap="square" lIns="91440" tIns="45720" rIns="91440" bIns="45720" rtlCol="0" anchor="t">
            <a:spAutoFit/>
          </a:bodyPr>
          <a:lstStyle/>
          <a:p>
            <a:r>
              <a:rPr lang="zh-CN" altLang="en-US" sz="2800" dirty="0">
                <a:solidFill>
                  <a:schemeClr val="tx1">
                    <a:lumMod val="85000"/>
                    <a:lumOff val="15000"/>
                  </a:schemeClr>
                </a:solidFill>
                <a:cs typeface="+mn-ea"/>
              </a:rPr>
              <a:t>企业评分规则建立</a:t>
            </a:r>
            <a:endParaRPr lang="en-US" altLang="zh-CN" sz="2800" dirty="0">
              <a:solidFill>
                <a:schemeClr val="tx1">
                  <a:lumMod val="85000"/>
                  <a:lumOff val="15000"/>
                </a:schemeClr>
              </a:solidFill>
              <a:cs typeface="+mn-ea"/>
            </a:endParaRPr>
          </a:p>
        </p:txBody>
      </p:sp>
      <p:sp>
        <p:nvSpPr>
          <p:cNvPr id="5" name="文本框 4"/>
          <p:cNvSpPr txBox="1"/>
          <p:nvPr/>
        </p:nvSpPr>
        <p:spPr>
          <a:xfrm>
            <a:off x="904649" y="840662"/>
            <a:ext cx="2881137" cy="307777"/>
          </a:xfrm>
          <a:prstGeom prst="rect">
            <a:avLst/>
          </a:prstGeom>
          <a:noFill/>
        </p:spPr>
        <p:txBody>
          <a:bodyPr wrap="square" lIns="91440" tIns="45720" rIns="91440" bIns="45720" rtlCol="0" anchor="t">
            <a:spAutoFit/>
          </a:bodyPr>
          <a:lstStyle/>
          <a:p>
            <a:pPr algn="dist"/>
            <a:r>
              <a:rPr lang="en-US" sz="1400" dirty="0">
                <a:solidFill>
                  <a:srgbClr val="000000"/>
                </a:solidFill>
                <a:ea typeface="微软雅黑"/>
                <a:cs typeface="+mn-lt"/>
                <a:sym typeface="+mn-lt"/>
              </a:rPr>
              <a:t>ENTERPRISE</a:t>
            </a:r>
            <a:r>
              <a:rPr lang="en-US" sz="1400" dirty="0">
                <a:ea typeface="+mn-lt"/>
                <a:cs typeface="+mn-lt"/>
                <a:sym typeface="+mn-lt"/>
              </a:rPr>
              <a:t> SCORE</a:t>
            </a:r>
            <a:endParaRPr lang="zh-CN" altLang="en-US" sz="1400" dirty="0">
              <a:solidFill>
                <a:schemeClr val="tx1">
                  <a:lumMod val="85000"/>
                  <a:lumOff val="15000"/>
                </a:schemeClr>
              </a:solidFill>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17" name="图片 16">
            <a:extLst>
              <a:ext uri="{FF2B5EF4-FFF2-40B4-BE49-F238E27FC236}">
                <a16:creationId xmlns:a16="http://schemas.microsoft.com/office/drawing/2014/main" id="{16299786-6493-41D5-A37D-E4FD7DD272C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42241" y="293961"/>
            <a:ext cx="955775" cy="958728"/>
          </a:xfrm>
          <a:prstGeom prst="rect">
            <a:avLst/>
          </a:prstGeom>
        </p:spPr>
      </p:pic>
      <p:pic>
        <p:nvPicPr>
          <p:cNvPr id="3" name="图片 2">
            <a:extLst>
              <a:ext uri="{FF2B5EF4-FFF2-40B4-BE49-F238E27FC236}">
                <a16:creationId xmlns:a16="http://schemas.microsoft.com/office/drawing/2014/main" id="{82E6E7E7-3F31-40DF-9088-6C4B87C1B06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4803" y="1401612"/>
            <a:ext cx="7281671" cy="219447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13" name="文本框 12">
            <a:extLst>
              <a:ext uri="{FF2B5EF4-FFF2-40B4-BE49-F238E27FC236}">
                <a16:creationId xmlns:a16="http://schemas.microsoft.com/office/drawing/2014/main" id="{267AB0B5-6362-494C-8028-6ED4918DDF56}"/>
              </a:ext>
            </a:extLst>
          </p:cNvPr>
          <p:cNvSpPr txBox="1"/>
          <p:nvPr/>
        </p:nvSpPr>
        <p:spPr>
          <a:xfrm>
            <a:off x="8181512" y="1578961"/>
            <a:ext cx="3741198" cy="3416320"/>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1800" b="0" i="0" spc="0" dirty="0">
                <a:solidFill>
                  <a:srgbClr val="333333"/>
                </a:solidFill>
                <a:effectLst/>
                <a:latin typeface="-apple-system"/>
              </a:rPr>
              <a:t>热数据的利用，基于论文的描述，与当下间隔较远的企业财经数据对研究企业的发展水平意义不大，故本项目组仅利用雅虎财经</a:t>
            </a:r>
            <a:r>
              <a:rPr lang="en-US" altLang="zh-CN" sz="1800" b="0" i="0" spc="0" dirty="0">
                <a:solidFill>
                  <a:srgbClr val="333333"/>
                </a:solidFill>
                <a:effectLst/>
                <a:latin typeface="-apple-system"/>
              </a:rPr>
              <a:t>API</a:t>
            </a:r>
            <a:r>
              <a:rPr lang="zh-CN" altLang="en-US" sz="1800" b="0" i="0" spc="0" dirty="0">
                <a:solidFill>
                  <a:srgbClr val="333333"/>
                </a:solidFill>
                <a:effectLst/>
                <a:latin typeface="-apple-system"/>
              </a:rPr>
              <a:t>获取了最近</a:t>
            </a:r>
            <a:r>
              <a:rPr lang="en-US" altLang="zh-CN" sz="1800" b="0" i="0" spc="0" dirty="0">
                <a:solidFill>
                  <a:srgbClr val="333333"/>
                </a:solidFill>
                <a:effectLst/>
                <a:latin typeface="-apple-system"/>
              </a:rPr>
              <a:t>1</a:t>
            </a:r>
            <a:r>
              <a:rPr lang="zh-CN" altLang="en-US" sz="1800" b="0" i="0" spc="0" dirty="0">
                <a:solidFill>
                  <a:srgbClr val="333333"/>
                </a:solidFill>
                <a:effectLst/>
                <a:latin typeface="-apple-system"/>
              </a:rPr>
              <a:t>年待评分企业的金融数据，数据为季度数据</a:t>
            </a:r>
            <a:r>
              <a:rPr lang="en-US" altLang="zh-CN" dirty="0">
                <a:solidFill>
                  <a:srgbClr val="333333"/>
                </a:solidFill>
                <a:latin typeface="-apple-system"/>
              </a:rPr>
              <a:t>;</a:t>
            </a:r>
            <a:endParaRPr lang="en-US" altLang="zh-CN" sz="1800" b="0" i="0" spc="0" dirty="0">
              <a:solidFill>
                <a:srgbClr val="333333"/>
              </a:solidFill>
              <a:effectLst/>
              <a:latin typeface="-apple-system"/>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1800" b="0" i="0" spc="0" dirty="0">
                <a:solidFill>
                  <a:srgbClr val="333333"/>
                </a:solidFill>
                <a:effectLst/>
                <a:latin typeface="-apple-system"/>
              </a:rPr>
              <a:t>计算出上市公司近一年所有财务指标</a:t>
            </a:r>
            <a:r>
              <a:rPr lang="en-US" altLang="zh-CN" sz="1800" b="0" i="0" spc="0" dirty="0">
                <a:solidFill>
                  <a:srgbClr val="333333"/>
                </a:solidFill>
                <a:effectLst/>
                <a:latin typeface="-apple-system"/>
              </a:rPr>
              <a: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1800" b="0" i="0" spc="0" dirty="0">
                <a:solidFill>
                  <a:srgbClr val="333333"/>
                </a:solidFill>
                <a:effectLst/>
                <a:latin typeface="-apple-system"/>
              </a:rPr>
              <a:t>其次将计算出来的各财务指标进行排序，得到最大值和最小值</a:t>
            </a:r>
            <a:r>
              <a:rPr lang="en-US" altLang="zh-CN" sz="1800" b="0" i="0" spc="0" dirty="0">
                <a:solidFill>
                  <a:srgbClr val="333333"/>
                </a:solidFill>
                <a:effectLst/>
                <a:latin typeface="-apple-system"/>
              </a:rPr>
              <a: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1800" b="0" i="0" spc="0" dirty="0">
                <a:solidFill>
                  <a:srgbClr val="333333"/>
                </a:solidFill>
                <a:effectLst/>
                <a:latin typeface="-apple-system"/>
              </a:rPr>
              <a:t>按照公式进行线性插值，可以得到所有上市公司的财务指标赋值。</a:t>
            </a:r>
            <a:endParaRPr lang="zh-CN" altLang="en-US" dirty="0">
              <a:effectLst/>
            </a:endParaRPr>
          </a:p>
        </p:txBody>
      </p:sp>
      <p:sp>
        <p:nvSpPr>
          <p:cNvPr id="11" name="文本框 10">
            <a:extLst>
              <a:ext uri="{FF2B5EF4-FFF2-40B4-BE49-F238E27FC236}">
                <a16:creationId xmlns:a16="http://schemas.microsoft.com/office/drawing/2014/main" id="{A4BB4105-E7E7-42E2-B305-2D317FA116C1}"/>
              </a:ext>
            </a:extLst>
          </p:cNvPr>
          <p:cNvSpPr txBox="1"/>
          <p:nvPr/>
        </p:nvSpPr>
        <p:spPr>
          <a:xfrm>
            <a:off x="335666" y="3986539"/>
            <a:ext cx="4534270" cy="2577500"/>
          </a:xfrm>
          <a:prstGeom prst="rect">
            <a:avLst/>
          </a:prstGeom>
          <a:noFill/>
        </p:spPr>
        <p:txBody>
          <a:bodyPr wrap="square">
            <a:spAutoFit/>
          </a:bodyPr>
          <a:lstStyle/>
          <a:p>
            <a:pPr marL="285750" indent="-285750" algn="l">
              <a:lnSpc>
                <a:spcPct val="130000"/>
              </a:lnSpc>
              <a:buFont typeface="Arial" panose="020B0604020202020204" pitchFamily="34" charset="0"/>
              <a:buChar char="•"/>
            </a:pPr>
            <a:r>
              <a:rPr lang="zh-CN" altLang="en-US" sz="1800" b="0" i="0" spc="0" dirty="0">
                <a:solidFill>
                  <a:srgbClr val="333333"/>
                </a:solidFill>
                <a:effectLst/>
                <a:latin typeface="-apple-system"/>
              </a:rPr>
              <a:t>公式（</a:t>
            </a:r>
            <a:r>
              <a:rPr lang="en-US" altLang="zh-CN" sz="1800" b="0" i="0" spc="0" dirty="0">
                <a:solidFill>
                  <a:srgbClr val="333333"/>
                </a:solidFill>
                <a:effectLst/>
                <a:latin typeface="-apple-system"/>
              </a:rPr>
              <a:t>1</a:t>
            </a:r>
            <a:r>
              <a:rPr lang="zh-CN" altLang="en-US" sz="1800" b="0" i="0" spc="0" dirty="0">
                <a:solidFill>
                  <a:srgbClr val="333333"/>
                </a:solidFill>
                <a:effectLst/>
                <a:latin typeface="-apple-system"/>
              </a:rPr>
              <a:t>）中</a:t>
            </a:r>
            <a:r>
              <a:rPr lang="en-US" altLang="zh-CN" sz="1800" b="0" i="0" spc="0" dirty="0" err="1">
                <a:solidFill>
                  <a:srgbClr val="333333"/>
                </a:solidFill>
                <a:effectLst/>
                <a:latin typeface="-apple-system"/>
              </a:rPr>
              <a:t>Xj</a:t>
            </a:r>
            <a:r>
              <a:rPr lang="zh-CN" altLang="en-US" sz="1800" b="0" i="0" spc="0" dirty="0">
                <a:solidFill>
                  <a:srgbClr val="333333"/>
                </a:solidFill>
                <a:effectLst/>
                <a:latin typeface="-apple-system"/>
              </a:rPr>
              <a:t>表示财务指标，计算结果表示该财务指标插值得分。</a:t>
            </a:r>
            <a:endParaRPr lang="en-US" altLang="zh-CN" sz="1800" b="0" i="0" spc="0" dirty="0">
              <a:solidFill>
                <a:srgbClr val="333333"/>
              </a:solidFill>
              <a:effectLst/>
              <a:latin typeface="-apple-system"/>
            </a:endParaRPr>
          </a:p>
          <a:p>
            <a:pPr marL="285750" indent="-285750" algn="l">
              <a:lnSpc>
                <a:spcPct val="130000"/>
              </a:lnSpc>
              <a:buFont typeface="Arial" panose="020B0604020202020204" pitchFamily="34" charset="0"/>
              <a:buChar char="•"/>
            </a:pPr>
            <a:r>
              <a:rPr lang="zh-CN" altLang="en-US" sz="1800" b="0" i="0" spc="0" dirty="0">
                <a:solidFill>
                  <a:srgbClr val="333333"/>
                </a:solidFill>
                <a:effectLst/>
                <a:latin typeface="-apple-system"/>
              </a:rPr>
              <a:t>通过线性插值之后，财务指标的取值区间为</a:t>
            </a:r>
            <a:r>
              <a:rPr lang="en-US" altLang="zh-CN" sz="1800" b="0" i="0" spc="0" dirty="0">
                <a:solidFill>
                  <a:srgbClr val="333333"/>
                </a:solidFill>
                <a:effectLst/>
                <a:latin typeface="-apple-system"/>
              </a:rPr>
              <a:t>0 </a:t>
            </a:r>
            <a:r>
              <a:rPr lang="zh-CN" altLang="en-US" sz="1800" b="0" i="0" spc="0" dirty="0">
                <a:solidFill>
                  <a:srgbClr val="333333"/>
                </a:solidFill>
                <a:effectLst/>
                <a:latin typeface="-apple-system"/>
              </a:rPr>
              <a:t>到</a:t>
            </a:r>
            <a:r>
              <a:rPr lang="en-US" altLang="zh-CN" sz="1800" b="0" i="0" spc="0" dirty="0">
                <a:solidFill>
                  <a:srgbClr val="333333"/>
                </a:solidFill>
                <a:effectLst/>
                <a:latin typeface="-apple-system"/>
              </a:rPr>
              <a:t>10</a:t>
            </a:r>
            <a:r>
              <a:rPr lang="zh-CN" altLang="en-US" sz="1800" b="0" i="0" spc="0" dirty="0">
                <a:solidFill>
                  <a:srgbClr val="333333"/>
                </a:solidFill>
                <a:effectLst/>
                <a:latin typeface="-apple-system"/>
              </a:rPr>
              <a:t>，为了保证线性度，本文在取最大值和最小值时，剔除了个别极大值和极小值。</a:t>
            </a:r>
            <a:endParaRPr lang="zh-CN" altLang="en-US" dirty="0">
              <a:effectLst/>
            </a:endParaRPr>
          </a:p>
          <a:p>
            <a:pPr marL="285750" indent="-285750" algn="l">
              <a:lnSpc>
                <a:spcPct val="130000"/>
              </a:lnSpc>
              <a:buFont typeface="Arial" panose="020B0604020202020204" pitchFamily="34" charset="0"/>
              <a:buChar char="•"/>
            </a:pPr>
            <a:r>
              <a:rPr lang="zh-CN" altLang="en-US" sz="1800" b="0" i="0" spc="0" dirty="0">
                <a:solidFill>
                  <a:srgbClr val="333333"/>
                </a:solidFill>
                <a:effectLst/>
                <a:latin typeface="-apple-system"/>
              </a:rPr>
              <a:t>本评分标准用到的各项财务指标见图：</a:t>
            </a:r>
            <a:endParaRPr lang="zh-CN" altLang="en-US" dirty="0">
              <a:effectLst/>
            </a:endParaRPr>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853A26E2-CEAC-4B85-A555-D092CBCB6F39}"/>
                  </a:ext>
                </a:extLst>
              </p:cNvPr>
              <p:cNvSpPr txBox="1"/>
              <p:nvPr/>
            </p:nvSpPr>
            <p:spPr>
              <a:xfrm>
                <a:off x="7104356" y="5331344"/>
                <a:ext cx="6165542" cy="7702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𝐹𝑖</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𝑛</m:t>
                          </m:r>
                        </m:e>
                        <m:sub>
                          <m:r>
                            <a:rPr lang="zh-CN" altLang="en-US" i="1">
                              <a:latin typeface="Cambria Math" panose="02040503050406030204" pitchFamily="18" charset="0"/>
                            </a:rPr>
                            <m:t>𝑗</m:t>
                          </m:r>
                        </m:sub>
                      </m:sSub>
                      <m:r>
                        <a:rPr lang="zh-CN" altLang="en-US" i="0">
                          <a:latin typeface="Cambria Math" panose="02040503050406030204" pitchFamily="18" charset="0"/>
                        </a:rPr>
                        <m:t>=100×</m:t>
                      </m:r>
                      <m:f>
                        <m:fPr>
                          <m:ctrlPr>
                            <a:rPr lang="zh-CN" altLang="en-US" i="1">
                              <a:solidFill>
                                <a:srgbClr val="836967"/>
                              </a:solidFill>
                              <a:latin typeface="Cambria Math" panose="02040503050406030204" pitchFamily="18" charset="0"/>
                            </a:rPr>
                          </m:ctrlPr>
                        </m:fPr>
                        <m:num>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𝜒</m:t>
                              </m:r>
                            </m:e>
                            <m:sub>
                              <m:r>
                                <a:rPr lang="zh-CN" altLang="en-US" i="1">
                                  <a:latin typeface="Cambria Math" panose="02040503050406030204" pitchFamily="18" charset="0"/>
                                </a:rPr>
                                <m:t>𝑗</m:t>
                              </m:r>
                            </m:sub>
                          </m:sSub>
                          <m:r>
                            <a:rPr lang="zh-CN" altLang="en-US" i="0">
                              <a:latin typeface="Cambria Math" panose="02040503050406030204" pitchFamily="18" charset="0"/>
                            </a:rPr>
                            <m:t>−</m:t>
                          </m:r>
                          <m:r>
                            <a:rPr lang="zh-CN" altLang="en-US" i="1">
                              <a:latin typeface="Cambria Math" panose="02040503050406030204" pitchFamily="18" charset="0"/>
                            </a:rPr>
                            <m:t>𝑚𝑖𝑛</m:t>
                          </m:r>
                          <m:d>
                            <m:dPr>
                              <m:ctrlPr>
                                <a:rPr lang="zh-CN" altLang="en-US" i="1">
                                  <a:solidFill>
                                    <a:srgbClr val="836967"/>
                                  </a:solidFill>
                                  <a:latin typeface="Cambria Math" panose="02040503050406030204" pitchFamily="18" charset="0"/>
                                </a:rPr>
                              </m:ctrlPr>
                            </m:d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𝜒</m:t>
                                  </m:r>
                                </m:e>
                                <m:sub>
                                  <m:r>
                                    <a:rPr lang="zh-CN" altLang="en-US" i="1">
                                      <a:latin typeface="Cambria Math" panose="02040503050406030204" pitchFamily="18" charset="0"/>
                                    </a:rPr>
                                    <m:t>𝑗</m:t>
                                  </m:r>
                                </m:sub>
                              </m:sSub>
                            </m:e>
                          </m:d>
                        </m:num>
                        <m:den>
                          <m:r>
                            <a:rPr lang="zh-CN" altLang="en-US" i="1">
                              <a:latin typeface="Cambria Math" panose="02040503050406030204" pitchFamily="18" charset="0"/>
                            </a:rPr>
                            <m:t>𝑚𝑎𝑥</m:t>
                          </m:r>
                          <m:d>
                            <m:dPr>
                              <m:ctrlPr>
                                <a:rPr lang="zh-CN" altLang="en-US" i="1">
                                  <a:solidFill>
                                    <a:srgbClr val="836967"/>
                                  </a:solidFill>
                                  <a:latin typeface="Cambria Math" panose="02040503050406030204" pitchFamily="18" charset="0"/>
                                </a:rPr>
                              </m:ctrlPr>
                            </m:d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𝜒</m:t>
                                  </m:r>
                                </m:e>
                                <m:sub>
                                  <m:r>
                                    <a:rPr lang="zh-CN" altLang="en-US" i="1">
                                      <a:latin typeface="Cambria Math" panose="02040503050406030204" pitchFamily="18" charset="0"/>
                                    </a:rPr>
                                    <m:t>𝑗</m:t>
                                  </m:r>
                                </m:sub>
                              </m:sSub>
                            </m:e>
                          </m:d>
                          <m:r>
                            <a:rPr lang="zh-CN" altLang="en-US" i="0">
                              <a:latin typeface="Cambria Math" panose="02040503050406030204" pitchFamily="18" charset="0"/>
                            </a:rPr>
                            <m:t>−</m:t>
                          </m:r>
                          <m:r>
                            <a:rPr lang="zh-CN" altLang="en-US" i="1">
                              <a:latin typeface="Cambria Math" panose="02040503050406030204" pitchFamily="18" charset="0"/>
                            </a:rPr>
                            <m:t>𝑚𝑖𝑛</m:t>
                          </m:r>
                          <m:d>
                            <m:dPr>
                              <m:ctrlPr>
                                <a:rPr lang="zh-CN" altLang="en-US" i="1">
                                  <a:solidFill>
                                    <a:srgbClr val="836967"/>
                                  </a:solidFill>
                                  <a:latin typeface="Cambria Math" panose="02040503050406030204" pitchFamily="18" charset="0"/>
                                </a:rPr>
                              </m:ctrlPr>
                            </m:d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𝜒</m:t>
                                  </m:r>
                                </m:e>
                                <m:sub>
                                  <m:r>
                                    <a:rPr lang="zh-CN" altLang="en-US" i="1">
                                      <a:latin typeface="Cambria Math" panose="02040503050406030204" pitchFamily="18" charset="0"/>
                                    </a:rPr>
                                    <m:t>𝑗</m:t>
                                  </m:r>
                                </m:sub>
                              </m:sSub>
                            </m:e>
                          </m:d>
                        </m:den>
                      </m:f>
                    </m:oMath>
                  </m:oMathPara>
                </a14:m>
                <a:endParaRPr lang="zh-CN" altLang="en-US" dirty="0"/>
              </a:p>
            </p:txBody>
          </p:sp>
        </mc:Choice>
        <mc:Fallback xmlns="">
          <p:sp>
            <p:nvSpPr>
              <p:cNvPr id="14" name="文本框 13">
                <a:extLst>
                  <a:ext uri="{FF2B5EF4-FFF2-40B4-BE49-F238E27FC236}">
                    <a16:creationId xmlns:a16="http://schemas.microsoft.com/office/drawing/2014/main" id="{853A26E2-CEAC-4B85-A555-D092CBCB6F39}"/>
                  </a:ext>
                </a:extLst>
              </p:cNvPr>
              <p:cNvSpPr txBox="1">
                <a:spLocks noRot="1" noChangeAspect="1" noMove="1" noResize="1" noEditPoints="1" noAdjustHandles="1" noChangeArrowheads="1" noChangeShapeType="1" noTextEdit="1"/>
              </p:cNvSpPr>
              <p:nvPr/>
            </p:nvSpPr>
            <p:spPr>
              <a:xfrm>
                <a:off x="7104356" y="5331344"/>
                <a:ext cx="6165542" cy="770275"/>
              </a:xfrm>
              <a:prstGeom prst="rect">
                <a:avLst/>
              </a:prstGeom>
              <a:blipFill>
                <a:blip r:embed="rId5"/>
                <a:stretch>
                  <a:fillRect/>
                </a:stretch>
              </a:blipFill>
            </p:spPr>
            <p:txBody>
              <a:bodyPr/>
              <a:lstStyle/>
              <a:p>
                <a:r>
                  <a:rPr lang="zh-CN" altLang="en-US">
                    <a:noFill/>
                  </a:rPr>
                  <a:t> </a:t>
                </a:r>
              </a:p>
            </p:txBody>
          </p:sp>
        </mc:Fallback>
      </mc:AlternateContent>
      <p:pic>
        <p:nvPicPr>
          <p:cNvPr id="6146" name="Picture 2">
            <a:extLst>
              <a:ext uri="{FF2B5EF4-FFF2-40B4-BE49-F238E27FC236}">
                <a16:creationId xmlns:a16="http://schemas.microsoft.com/office/drawing/2014/main" id="{87469A16-E7F7-4C71-95F2-955D6F55CF1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69352" y="1697628"/>
            <a:ext cx="6553358" cy="483051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8894079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1000"/>
                                        <p:tgtEl>
                                          <p:spTgt spid="14"/>
                                        </p:tgtEl>
                                      </p:cBhvr>
                                    </p:animEffect>
                                    <p:anim calcmode="lin" valueType="num">
                                      <p:cBhvr>
                                        <p:cTn id="12" dur="1000" fill="hold"/>
                                        <p:tgtEl>
                                          <p:spTgt spid="14"/>
                                        </p:tgtEl>
                                        <p:attrNameLst>
                                          <p:attrName>ppt_x</p:attrName>
                                        </p:attrNameLst>
                                      </p:cBhvr>
                                      <p:tavLst>
                                        <p:tav tm="0">
                                          <p:val>
                                            <p:strVal val="#ppt_x"/>
                                          </p:val>
                                        </p:tav>
                                        <p:tav tm="100000">
                                          <p:val>
                                            <p:strVal val="#ppt_x"/>
                                          </p:val>
                                        </p:tav>
                                      </p:tavLst>
                                    </p:anim>
                                    <p:anim calcmode="lin" valueType="num">
                                      <p:cBhvr>
                                        <p:cTn id="1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ppt_x"/>
                                          </p:val>
                                        </p:tav>
                                        <p:tav tm="100000">
                                          <p:val>
                                            <p:strVal val="#ppt_x"/>
                                          </p:val>
                                        </p:tav>
                                      </p:tavLst>
                                    </p:anim>
                                    <p:anim calcmode="lin" valueType="num">
                                      <p:cBhvr additive="base">
                                        <p:cTn id="1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nodeType="clickEffect">
                                  <p:stCondLst>
                                    <p:cond delay="0"/>
                                  </p:stCondLst>
                                  <p:childTnLst>
                                    <p:set>
                                      <p:cBhvr>
                                        <p:cTn id="23" dur="1" fill="hold">
                                          <p:stCondLst>
                                            <p:cond delay="0"/>
                                          </p:stCondLst>
                                        </p:cTn>
                                        <p:tgtEl>
                                          <p:spTgt spid="6146"/>
                                        </p:tgtEl>
                                        <p:attrNameLst>
                                          <p:attrName>style.visibility</p:attrName>
                                        </p:attrNameLst>
                                      </p:cBhvr>
                                      <p:to>
                                        <p:strVal val="visible"/>
                                      </p:to>
                                    </p:set>
                                    <p:animEffect transition="in" filter="circle(in)">
                                      <p:cBhvr>
                                        <p:cTn id="24" dur="20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1" grpId="0"/>
      <p:bldP spid="1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9" y="361596"/>
            <a:ext cx="3554648" cy="523220"/>
          </a:xfrm>
          <a:prstGeom prst="rect">
            <a:avLst/>
          </a:prstGeom>
          <a:noFill/>
        </p:spPr>
        <p:txBody>
          <a:bodyPr wrap="square" lIns="91440" tIns="45720" rIns="91440" bIns="45720" rtlCol="0" anchor="t">
            <a:spAutoFit/>
          </a:bodyPr>
          <a:lstStyle/>
          <a:p>
            <a:r>
              <a:rPr lang="zh-CN" altLang="en-US" sz="2800" dirty="0">
                <a:solidFill>
                  <a:schemeClr val="tx1">
                    <a:lumMod val="85000"/>
                    <a:lumOff val="15000"/>
                  </a:schemeClr>
                </a:solidFill>
                <a:cs typeface="+mn-ea"/>
              </a:rPr>
              <a:t>企业评分规则建立</a:t>
            </a:r>
            <a:endParaRPr lang="en-US" altLang="zh-CN" sz="2800" dirty="0">
              <a:solidFill>
                <a:schemeClr val="tx1">
                  <a:lumMod val="85000"/>
                  <a:lumOff val="15000"/>
                </a:schemeClr>
              </a:solidFill>
              <a:cs typeface="+mn-ea"/>
            </a:endParaRPr>
          </a:p>
        </p:txBody>
      </p:sp>
      <p:sp>
        <p:nvSpPr>
          <p:cNvPr id="5" name="文本框 4"/>
          <p:cNvSpPr txBox="1"/>
          <p:nvPr/>
        </p:nvSpPr>
        <p:spPr>
          <a:xfrm>
            <a:off x="904649" y="840662"/>
            <a:ext cx="2881137" cy="307777"/>
          </a:xfrm>
          <a:prstGeom prst="rect">
            <a:avLst/>
          </a:prstGeom>
          <a:noFill/>
        </p:spPr>
        <p:txBody>
          <a:bodyPr wrap="square" lIns="91440" tIns="45720" rIns="91440" bIns="45720" rtlCol="0" anchor="t">
            <a:spAutoFit/>
          </a:bodyPr>
          <a:lstStyle/>
          <a:p>
            <a:pPr algn="dist"/>
            <a:r>
              <a:rPr lang="en-US" sz="1400" dirty="0">
                <a:solidFill>
                  <a:srgbClr val="000000"/>
                </a:solidFill>
                <a:ea typeface="微软雅黑"/>
                <a:cs typeface="+mn-lt"/>
                <a:sym typeface="+mn-lt"/>
              </a:rPr>
              <a:t>ENTERPRISE</a:t>
            </a:r>
            <a:r>
              <a:rPr lang="en-US" sz="1400" dirty="0">
                <a:ea typeface="+mn-lt"/>
                <a:cs typeface="+mn-lt"/>
                <a:sym typeface="+mn-lt"/>
              </a:rPr>
              <a:t> SCORE</a:t>
            </a:r>
            <a:endParaRPr lang="zh-CN" altLang="en-US" sz="1400" dirty="0">
              <a:solidFill>
                <a:schemeClr val="tx1">
                  <a:lumMod val="85000"/>
                  <a:lumOff val="15000"/>
                </a:schemeClr>
              </a:solidFill>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17" name="图片 16">
            <a:extLst>
              <a:ext uri="{FF2B5EF4-FFF2-40B4-BE49-F238E27FC236}">
                <a16:creationId xmlns:a16="http://schemas.microsoft.com/office/drawing/2014/main" id="{16299786-6493-41D5-A37D-E4FD7DD272C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42241" y="293961"/>
            <a:ext cx="955775" cy="958728"/>
          </a:xfrm>
          <a:prstGeom prst="rect">
            <a:avLst/>
          </a:prstGeom>
        </p:spPr>
      </p:pic>
      <p:sp>
        <p:nvSpPr>
          <p:cNvPr id="18" name="文本框 17">
            <a:extLst>
              <a:ext uri="{FF2B5EF4-FFF2-40B4-BE49-F238E27FC236}">
                <a16:creationId xmlns:a16="http://schemas.microsoft.com/office/drawing/2014/main" id="{B022CDA7-7407-468B-B72D-C69563EB20F9}"/>
              </a:ext>
            </a:extLst>
          </p:cNvPr>
          <p:cNvSpPr txBox="1"/>
          <p:nvPr/>
        </p:nvSpPr>
        <p:spPr>
          <a:xfrm>
            <a:off x="794160" y="1252689"/>
            <a:ext cx="7009312" cy="1005147"/>
          </a:xfrm>
          <a:prstGeom prst="rect">
            <a:avLst/>
          </a:prstGeom>
          <a:noFill/>
        </p:spPr>
        <p:txBody>
          <a:bodyPr wrap="square">
            <a:spAutoFit/>
          </a:bodyPr>
          <a:lstStyle/>
          <a:p>
            <a:pPr algn="l">
              <a:lnSpc>
                <a:spcPct val="130000"/>
              </a:lnSpc>
            </a:pPr>
            <a:r>
              <a:rPr lang="zh-CN" altLang="en-US" sz="2400" b="0" i="0" spc="0" dirty="0">
                <a:solidFill>
                  <a:srgbClr val="333333"/>
                </a:solidFill>
                <a:effectLst/>
                <a:latin typeface="-apple-system"/>
              </a:rPr>
              <a:t>根据论文中的研究结果结合本数据集的实际情况，评分规则对企业各项能力指标分配权重如下表所示：</a:t>
            </a:r>
            <a:endParaRPr lang="zh-CN" altLang="en-US" sz="2400" dirty="0">
              <a:effectLst/>
            </a:endParaRPr>
          </a:p>
        </p:txBody>
      </p:sp>
      <p:graphicFrame>
        <p:nvGraphicFramePr>
          <p:cNvPr id="15" name="表格 14">
            <a:extLst>
              <a:ext uri="{FF2B5EF4-FFF2-40B4-BE49-F238E27FC236}">
                <a16:creationId xmlns:a16="http://schemas.microsoft.com/office/drawing/2014/main" id="{6E2D7DA5-2665-4045-8F76-01065BBEDBB6}"/>
              </a:ext>
            </a:extLst>
          </p:cNvPr>
          <p:cNvGraphicFramePr>
            <a:graphicFrameLocks noGrp="1"/>
          </p:cNvGraphicFramePr>
          <p:nvPr/>
        </p:nvGraphicFramePr>
        <p:xfrm>
          <a:off x="1191317" y="2547772"/>
          <a:ext cx="3451704" cy="4104786"/>
        </p:xfrm>
        <a:graphic>
          <a:graphicData uri="http://schemas.openxmlformats.org/drawingml/2006/table">
            <a:tbl>
              <a:tblPr>
                <a:tableStyleId>{8EC20E35-A176-4012-BC5E-935CFFF8708E}</a:tableStyleId>
              </a:tblPr>
              <a:tblGrid>
                <a:gridCol w="1725852">
                  <a:extLst>
                    <a:ext uri="{9D8B030D-6E8A-4147-A177-3AD203B41FA5}">
                      <a16:colId xmlns:a16="http://schemas.microsoft.com/office/drawing/2014/main" val="3220357144"/>
                    </a:ext>
                  </a:extLst>
                </a:gridCol>
                <a:gridCol w="1725852">
                  <a:extLst>
                    <a:ext uri="{9D8B030D-6E8A-4147-A177-3AD203B41FA5}">
                      <a16:colId xmlns:a16="http://schemas.microsoft.com/office/drawing/2014/main" val="1197636558"/>
                    </a:ext>
                  </a:extLst>
                </a:gridCol>
              </a:tblGrid>
              <a:tr h="684131">
                <a:tc>
                  <a:txBody>
                    <a:bodyPr/>
                    <a:lstStyle/>
                    <a:p>
                      <a:pPr algn="l" fontAlgn="base">
                        <a:lnSpc>
                          <a:spcPct val="130000"/>
                        </a:lnSpc>
                      </a:pPr>
                      <a:endParaRPr lang="zh-CN" altLang="en-US" sz="1600" b="0" spc="0" dirty="0">
                        <a:solidFill>
                          <a:schemeClr val="tx1"/>
                        </a:solidFill>
                        <a:effectLst/>
                      </a:endParaRPr>
                    </a:p>
                    <a:p>
                      <a:pPr algn="l">
                        <a:lnSpc>
                          <a:spcPct val="130000"/>
                        </a:lnSpc>
                      </a:pPr>
                      <a:r>
                        <a:rPr lang="zh-CN" altLang="en-US" sz="1600" b="0" spc="0" dirty="0">
                          <a:solidFill>
                            <a:schemeClr val="tx1"/>
                          </a:solidFill>
                          <a:effectLst/>
                        </a:rPr>
                        <a:t>能力指标</a:t>
                      </a:r>
                      <a:endParaRPr lang="zh-CN" altLang="en-US" sz="2800" b="0" dirty="0">
                        <a:solidFill>
                          <a:schemeClr val="tx1"/>
                        </a:solidFill>
                        <a:effectLst/>
                        <a:latin typeface="+mn-ea"/>
                        <a:ea typeface="+mn-ea"/>
                      </a:endParaRPr>
                    </a:p>
                  </a:txBody>
                  <a:tcPr marL="19050" marR="19050" marT="19050" marB="14288" anchor="ctr"/>
                </a:tc>
                <a:tc>
                  <a:txBody>
                    <a:bodyPr/>
                    <a:lstStyle/>
                    <a:p>
                      <a:pPr algn="l" fontAlgn="base">
                        <a:lnSpc>
                          <a:spcPct val="130000"/>
                        </a:lnSpc>
                      </a:pPr>
                      <a:endParaRPr lang="zh-CN" altLang="en-US" sz="1600" b="0" spc="0">
                        <a:solidFill>
                          <a:schemeClr val="tx1"/>
                        </a:solidFill>
                        <a:effectLst/>
                      </a:endParaRPr>
                    </a:p>
                    <a:p>
                      <a:pPr algn="l">
                        <a:lnSpc>
                          <a:spcPct val="130000"/>
                        </a:lnSpc>
                      </a:pPr>
                      <a:r>
                        <a:rPr lang="zh-CN" altLang="en-US" sz="1600" b="0" spc="0">
                          <a:solidFill>
                            <a:schemeClr val="tx1"/>
                          </a:solidFill>
                          <a:effectLst/>
                        </a:rPr>
                        <a:t>权重系数</a:t>
                      </a:r>
                      <a:endParaRPr lang="zh-CN" altLang="en-US" sz="2800" b="0">
                        <a:solidFill>
                          <a:schemeClr val="tx1"/>
                        </a:solidFill>
                        <a:effectLst/>
                        <a:latin typeface="+mn-ea"/>
                        <a:ea typeface="+mn-ea"/>
                      </a:endParaRPr>
                    </a:p>
                  </a:txBody>
                  <a:tcPr marL="19050" marR="19050" marT="19050" marB="14288" anchor="ctr"/>
                </a:tc>
                <a:extLst>
                  <a:ext uri="{0D108BD9-81ED-4DB2-BD59-A6C34878D82A}">
                    <a16:rowId xmlns:a16="http://schemas.microsoft.com/office/drawing/2014/main" val="2122359106"/>
                  </a:ext>
                </a:extLst>
              </a:tr>
              <a:tr h="684131">
                <a:tc>
                  <a:txBody>
                    <a:bodyPr/>
                    <a:lstStyle/>
                    <a:p>
                      <a:pPr algn="l" fontAlgn="base">
                        <a:lnSpc>
                          <a:spcPct val="130000"/>
                        </a:lnSpc>
                      </a:pPr>
                      <a:endParaRPr lang="zh-CN" altLang="en-US" sz="1600" b="0" spc="0">
                        <a:solidFill>
                          <a:schemeClr val="tx1"/>
                        </a:solidFill>
                        <a:effectLst/>
                      </a:endParaRPr>
                    </a:p>
                    <a:p>
                      <a:pPr algn="l">
                        <a:lnSpc>
                          <a:spcPct val="130000"/>
                        </a:lnSpc>
                      </a:pPr>
                      <a:r>
                        <a:rPr lang="zh-CN" altLang="en-US" sz="1600" b="0" spc="0">
                          <a:solidFill>
                            <a:schemeClr val="tx1"/>
                          </a:solidFill>
                          <a:effectLst/>
                        </a:rPr>
                        <a:t>盈利能力</a:t>
                      </a:r>
                      <a:endParaRPr lang="zh-CN" altLang="en-US" sz="2800" b="0">
                        <a:solidFill>
                          <a:schemeClr val="tx1"/>
                        </a:solidFill>
                        <a:effectLst/>
                        <a:latin typeface="+mn-ea"/>
                        <a:ea typeface="+mn-ea"/>
                      </a:endParaRPr>
                    </a:p>
                  </a:txBody>
                  <a:tcPr marL="19050" marR="19050" marT="19050" marB="14288" anchor="ctr"/>
                </a:tc>
                <a:tc>
                  <a:txBody>
                    <a:bodyPr/>
                    <a:lstStyle/>
                    <a:p>
                      <a:pPr algn="l" fontAlgn="base">
                        <a:lnSpc>
                          <a:spcPct val="130000"/>
                        </a:lnSpc>
                      </a:pPr>
                      <a:endParaRPr lang="zh-CN" altLang="en-US" sz="1600" b="0" spc="0">
                        <a:solidFill>
                          <a:schemeClr val="tx1"/>
                        </a:solidFill>
                        <a:effectLst/>
                      </a:endParaRPr>
                    </a:p>
                    <a:p>
                      <a:pPr algn="l">
                        <a:lnSpc>
                          <a:spcPct val="130000"/>
                        </a:lnSpc>
                      </a:pPr>
                      <a:r>
                        <a:rPr lang="en-US" altLang="zh-CN" sz="1600" b="0" spc="0">
                          <a:solidFill>
                            <a:schemeClr val="tx1"/>
                          </a:solidFill>
                          <a:effectLst/>
                        </a:rPr>
                        <a:t>0.55</a:t>
                      </a:r>
                      <a:endParaRPr lang="zh-CN" altLang="en-US" sz="2800" b="0">
                        <a:solidFill>
                          <a:schemeClr val="tx1"/>
                        </a:solidFill>
                        <a:effectLst/>
                        <a:latin typeface="+mn-ea"/>
                        <a:ea typeface="+mn-ea"/>
                      </a:endParaRPr>
                    </a:p>
                  </a:txBody>
                  <a:tcPr marL="19050" marR="19050" marT="19050" marB="14288" anchor="ctr"/>
                </a:tc>
                <a:extLst>
                  <a:ext uri="{0D108BD9-81ED-4DB2-BD59-A6C34878D82A}">
                    <a16:rowId xmlns:a16="http://schemas.microsoft.com/office/drawing/2014/main" val="1837146175"/>
                  </a:ext>
                </a:extLst>
              </a:tr>
              <a:tr h="684131">
                <a:tc>
                  <a:txBody>
                    <a:bodyPr/>
                    <a:lstStyle/>
                    <a:p>
                      <a:pPr algn="l" fontAlgn="base">
                        <a:lnSpc>
                          <a:spcPct val="130000"/>
                        </a:lnSpc>
                      </a:pPr>
                      <a:endParaRPr lang="zh-CN" altLang="en-US" sz="1600" b="0" spc="0">
                        <a:solidFill>
                          <a:schemeClr val="tx1"/>
                        </a:solidFill>
                        <a:effectLst/>
                      </a:endParaRPr>
                    </a:p>
                    <a:p>
                      <a:pPr algn="l">
                        <a:lnSpc>
                          <a:spcPct val="130000"/>
                        </a:lnSpc>
                      </a:pPr>
                      <a:r>
                        <a:rPr lang="zh-CN" altLang="en-US" sz="1600" b="0" spc="0">
                          <a:solidFill>
                            <a:schemeClr val="tx1"/>
                          </a:solidFill>
                          <a:effectLst/>
                        </a:rPr>
                        <a:t>运营能力</a:t>
                      </a:r>
                      <a:endParaRPr lang="zh-CN" altLang="en-US" sz="2800" b="0">
                        <a:solidFill>
                          <a:schemeClr val="tx1"/>
                        </a:solidFill>
                        <a:effectLst/>
                        <a:latin typeface="+mn-ea"/>
                        <a:ea typeface="+mn-ea"/>
                      </a:endParaRPr>
                    </a:p>
                  </a:txBody>
                  <a:tcPr marL="19050" marR="19050" marT="19050" marB="14288" anchor="ctr"/>
                </a:tc>
                <a:tc>
                  <a:txBody>
                    <a:bodyPr/>
                    <a:lstStyle/>
                    <a:p>
                      <a:pPr algn="l" fontAlgn="base">
                        <a:lnSpc>
                          <a:spcPct val="130000"/>
                        </a:lnSpc>
                      </a:pPr>
                      <a:endParaRPr lang="zh-CN" altLang="en-US" sz="1600" b="0" spc="0" dirty="0">
                        <a:solidFill>
                          <a:schemeClr val="tx1"/>
                        </a:solidFill>
                        <a:effectLst/>
                      </a:endParaRPr>
                    </a:p>
                    <a:p>
                      <a:pPr algn="l">
                        <a:lnSpc>
                          <a:spcPct val="130000"/>
                        </a:lnSpc>
                      </a:pPr>
                      <a:r>
                        <a:rPr lang="en-US" altLang="zh-CN" sz="1600" b="0" spc="0" dirty="0">
                          <a:solidFill>
                            <a:schemeClr val="tx1"/>
                          </a:solidFill>
                          <a:effectLst/>
                        </a:rPr>
                        <a:t>0.15</a:t>
                      </a:r>
                      <a:endParaRPr lang="zh-CN" altLang="en-US" sz="2800" b="0" dirty="0">
                        <a:solidFill>
                          <a:schemeClr val="tx1"/>
                        </a:solidFill>
                        <a:effectLst/>
                        <a:latin typeface="+mn-ea"/>
                        <a:ea typeface="+mn-ea"/>
                      </a:endParaRPr>
                    </a:p>
                  </a:txBody>
                  <a:tcPr marL="19050" marR="19050" marT="19050" marB="14288" anchor="ctr"/>
                </a:tc>
                <a:extLst>
                  <a:ext uri="{0D108BD9-81ED-4DB2-BD59-A6C34878D82A}">
                    <a16:rowId xmlns:a16="http://schemas.microsoft.com/office/drawing/2014/main" val="3393689509"/>
                  </a:ext>
                </a:extLst>
              </a:tr>
              <a:tr h="684131">
                <a:tc>
                  <a:txBody>
                    <a:bodyPr/>
                    <a:lstStyle/>
                    <a:p>
                      <a:pPr algn="l" fontAlgn="base">
                        <a:lnSpc>
                          <a:spcPct val="130000"/>
                        </a:lnSpc>
                      </a:pPr>
                      <a:endParaRPr lang="zh-CN" altLang="en-US" sz="1600" b="0" spc="0">
                        <a:solidFill>
                          <a:schemeClr val="tx1"/>
                        </a:solidFill>
                        <a:effectLst/>
                      </a:endParaRPr>
                    </a:p>
                    <a:p>
                      <a:pPr algn="l">
                        <a:lnSpc>
                          <a:spcPct val="130000"/>
                        </a:lnSpc>
                      </a:pPr>
                      <a:r>
                        <a:rPr lang="zh-CN" altLang="en-US" sz="1600" b="0" spc="0">
                          <a:solidFill>
                            <a:schemeClr val="tx1"/>
                          </a:solidFill>
                          <a:effectLst/>
                        </a:rPr>
                        <a:t>偿债能力</a:t>
                      </a:r>
                      <a:endParaRPr lang="zh-CN" altLang="en-US" sz="2800" b="0">
                        <a:solidFill>
                          <a:schemeClr val="tx1"/>
                        </a:solidFill>
                        <a:effectLst/>
                        <a:latin typeface="+mn-ea"/>
                        <a:ea typeface="+mn-ea"/>
                      </a:endParaRPr>
                    </a:p>
                  </a:txBody>
                  <a:tcPr marL="19050" marR="19050" marT="19050" marB="14288" anchor="ctr"/>
                </a:tc>
                <a:tc>
                  <a:txBody>
                    <a:bodyPr/>
                    <a:lstStyle/>
                    <a:p>
                      <a:pPr algn="l" fontAlgn="base">
                        <a:lnSpc>
                          <a:spcPct val="130000"/>
                        </a:lnSpc>
                      </a:pPr>
                      <a:endParaRPr lang="zh-CN" altLang="en-US" sz="1600" b="0" spc="0" dirty="0">
                        <a:solidFill>
                          <a:schemeClr val="tx1"/>
                        </a:solidFill>
                        <a:effectLst/>
                      </a:endParaRPr>
                    </a:p>
                    <a:p>
                      <a:pPr algn="l">
                        <a:lnSpc>
                          <a:spcPct val="130000"/>
                        </a:lnSpc>
                      </a:pPr>
                      <a:r>
                        <a:rPr lang="en-US" altLang="zh-CN" sz="1600" b="0" spc="0" dirty="0">
                          <a:solidFill>
                            <a:schemeClr val="tx1"/>
                          </a:solidFill>
                          <a:effectLst/>
                        </a:rPr>
                        <a:t>0.10</a:t>
                      </a:r>
                      <a:endParaRPr lang="zh-CN" altLang="en-US" sz="2800" b="0" dirty="0">
                        <a:solidFill>
                          <a:schemeClr val="tx1"/>
                        </a:solidFill>
                        <a:effectLst/>
                        <a:latin typeface="+mn-ea"/>
                        <a:ea typeface="+mn-ea"/>
                      </a:endParaRPr>
                    </a:p>
                  </a:txBody>
                  <a:tcPr marL="19050" marR="19050" marT="19050" marB="14288" anchor="ctr"/>
                </a:tc>
                <a:extLst>
                  <a:ext uri="{0D108BD9-81ED-4DB2-BD59-A6C34878D82A}">
                    <a16:rowId xmlns:a16="http://schemas.microsoft.com/office/drawing/2014/main" val="3321875488"/>
                  </a:ext>
                </a:extLst>
              </a:tr>
              <a:tr h="684131">
                <a:tc>
                  <a:txBody>
                    <a:bodyPr/>
                    <a:lstStyle/>
                    <a:p>
                      <a:pPr algn="l" fontAlgn="base">
                        <a:lnSpc>
                          <a:spcPct val="130000"/>
                        </a:lnSpc>
                      </a:pPr>
                      <a:endParaRPr lang="zh-CN" altLang="en-US" sz="1600" b="0" spc="0">
                        <a:solidFill>
                          <a:schemeClr val="tx1"/>
                        </a:solidFill>
                        <a:effectLst/>
                      </a:endParaRPr>
                    </a:p>
                    <a:p>
                      <a:pPr algn="l">
                        <a:lnSpc>
                          <a:spcPct val="130000"/>
                        </a:lnSpc>
                      </a:pPr>
                      <a:r>
                        <a:rPr lang="zh-CN" altLang="en-US" sz="1600" b="0" spc="0">
                          <a:solidFill>
                            <a:schemeClr val="tx1"/>
                          </a:solidFill>
                          <a:effectLst/>
                        </a:rPr>
                        <a:t>发展能力</a:t>
                      </a:r>
                      <a:endParaRPr lang="zh-CN" altLang="en-US" sz="2800" b="0">
                        <a:solidFill>
                          <a:schemeClr val="tx1"/>
                        </a:solidFill>
                        <a:effectLst/>
                        <a:latin typeface="+mn-ea"/>
                        <a:ea typeface="+mn-ea"/>
                      </a:endParaRPr>
                    </a:p>
                  </a:txBody>
                  <a:tcPr marL="19050" marR="19050" marT="19050" marB="14288" anchor="ctr"/>
                </a:tc>
                <a:tc>
                  <a:txBody>
                    <a:bodyPr/>
                    <a:lstStyle/>
                    <a:p>
                      <a:pPr algn="l" fontAlgn="base">
                        <a:lnSpc>
                          <a:spcPct val="130000"/>
                        </a:lnSpc>
                      </a:pPr>
                      <a:endParaRPr lang="zh-CN" altLang="en-US" sz="1600" b="0" spc="0">
                        <a:solidFill>
                          <a:schemeClr val="tx1"/>
                        </a:solidFill>
                        <a:effectLst/>
                      </a:endParaRPr>
                    </a:p>
                    <a:p>
                      <a:pPr algn="l">
                        <a:lnSpc>
                          <a:spcPct val="130000"/>
                        </a:lnSpc>
                      </a:pPr>
                      <a:r>
                        <a:rPr lang="en-US" altLang="zh-CN" sz="1600" b="0" spc="0">
                          <a:solidFill>
                            <a:schemeClr val="tx1"/>
                          </a:solidFill>
                          <a:effectLst/>
                        </a:rPr>
                        <a:t>0.20</a:t>
                      </a:r>
                      <a:endParaRPr lang="zh-CN" altLang="en-US" sz="2800" b="0">
                        <a:solidFill>
                          <a:schemeClr val="tx1"/>
                        </a:solidFill>
                        <a:effectLst/>
                        <a:latin typeface="+mn-ea"/>
                        <a:ea typeface="+mn-ea"/>
                      </a:endParaRPr>
                    </a:p>
                  </a:txBody>
                  <a:tcPr marL="19050" marR="19050" marT="19050" marB="14288" anchor="ctr"/>
                </a:tc>
                <a:extLst>
                  <a:ext uri="{0D108BD9-81ED-4DB2-BD59-A6C34878D82A}">
                    <a16:rowId xmlns:a16="http://schemas.microsoft.com/office/drawing/2014/main" val="2470126995"/>
                  </a:ext>
                </a:extLst>
              </a:tr>
              <a:tr h="684131">
                <a:tc>
                  <a:txBody>
                    <a:bodyPr/>
                    <a:lstStyle/>
                    <a:p>
                      <a:pPr algn="l" fontAlgn="base">
                        <a:lnSpc>
                          <a:spcPct val="130000"/>
                        </a:lnSpc>
                      </a:pPr>
                      <a:endParaRPr lang="zh-CN" altLang="en-US" sz="1600" b="0" spc="0">
                        <a:solidFill>
                          <a:schemeClr val="tx1"/>
                        </a:solidFill>
                        <a:effectLst/>
                      </a:endParaRPr>
                    </a:p>
                    <a:p>
                      <a:pPr algn="l">
                        <a:lnSpc>
                          <a:spcPct val="130000"/>
                        </a:lnSpc>
                      </a:pPr>
                      <a:r>
                        <a:rPr lang="zh-CN" altLang="en-US" sz="1600" b="0" spc="0">
                          <a:solidFill>
                            <a:schemeClr val="tx1"/>
                          </a:solidFill>
                          <a:effectLst/>
                        </a:rPr>
                        <a:t>合计</a:t>
                      </a:r>
                      <a:endParaRPr lang="zh-CN" altLang="en-US" sz="2800" b="0">
                        <a:solidFill>
                          <a:schemeClr val="tx1"/>
                        </a:solidFill>
                        <a:effectLst/>
                        <a:latin typeface="+mn-ea"/>
                        <a:ea typeface="+mn-ea"/>
                      </a:endParaRPr>
                    </a:p>
                  </a:txBody>
                  <a:tcPr marL="19050" marR="19050" marT="19050" marB="14288" anchor="ctr"/>
                </a:tc>
                <a:tc>
                  <a:txBody>
                    <a:bodyPr/>
                    <a:lstStyle/>
                    <a:p>
                      <a:pPr algn="l" fontAlgn="base">
                        <a:lnSpc>
                          <a:spcPct val="130000"/>
                        </a:lnSpc>
                      </a:pPr>
                      <a:endParaRPr lang="zh-CN" altLang="en-US" sz="1600" b="0" spc="0" dirty="0">
                        <a:solidFill>
                          <a:schemeClr val="tx1"/>
                        </a:solidFill>
                        <a:effectLst/>
                      </a:endParaRPr>
                    </a:p>
                    <a:p>
                      <a:pPr algn="l">
                        <a:lnSpc>
                          <a:spcPct val="130000"/>
                        </a:lnSpc>
                      </a:pPr>
                      <a:r>
                        <a:rPr lang="en-US" altLang="zh-CN" sz="1600" b="0" spc="0" dirty="0">
                          <a:solidFill>
                            <a:schemeClr val="tx1"/>
                          </a:solidFill>
                          <a:effectLst/>
                        </a:rPr>
                        <a:t>1</a:t>
                      </a:r>
                      <a:endParaRPr lang="zh-CN" altLang="en-US" sz="2800" b="0" dirty="0">
                        <a:solidFill>
                          <a:schemeClr val="tx1"/>
                        </a:solidFill>
                        <a:effectLst/>
                        <a:latin typeface="+mn-ea"/>
                        <a:ea typeface="+mn-ea"/>
                      </a:endParaRPr>
                    </a:p>
                  </a:txBody>
                  <a:tcPr marL="19050" marR="19050" marT="19050" marB="14288" anchor="ctr"/>
                </a:tc>
                <a:extLst>
                  <a:ext uri="{0D108BD9-81ED-4DB2-BD59-A6C34878D82A}">
                    <a16:rowId xmlns:a16="http://schemas.microsoft.com/office/drawing/2014/main" val="3081644111"/>
                  </a:ext>
                </a:extLst>
              </a:tr>
            </a:tbl>
          </a:graphicData>
        </a:graphic>
      </p:graphicFrame>
      <p:sp>
        <p:nvSpPr>
          <p:cNvPr id="21" name="文本框 20">
            <a:extLst>
              <a:ext uri="{FF2B5EF4-FFF2-40B4-BE49-F238E27FC236}">
                <a16:creationId xmlns:a16="http://schemas.microsoft.com/office/drawing/2014/main" id="{AECCB613-28E1-45F6-B547-F03F083B13F2}"/>
              </a:ext>
            </a:extLst>
          </p:cNvPr>
          <p:cNvSpPr txBox="1"/>
          <p:nvPr/>
        </p:nvSpPr>
        <p:spPr>
          <a:xfrm>
            <a:off x="6007223" y="5709910"/>
            <a:ext cx="5581835" cy="830997"/>
          </a:xfrm>
          <a:prstGeom prst="rect">
            <a:avLst/>
          </a:prstGeom>
          <a:noFill/>
        </p:spPr>
        <p:txBody>
          <a:bodyPr wrap="square">
            <a:spAutoFit/>
          </a:bodyPr>
          <a:lstStyle/>
          <a:p>
            <a:r>
              <a:rPr lang="zh-CN" altLang="en-US" sz="2400" dirty="0"/>
              <a:t>基于上述分析和沃尔评分法的原理，本项目构建的综合评分模型见上述公式。</a:t>
            </a:r>
          </a:p>
        </p:txBody>
      </p:sp>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CD3EF994-0F7B-4CAE-9F9B-314BCEAFBD89}"/>
                  </a:ext>
                </a:extLst>
              </p:cNvPr>
              <p:cNvSpPr txBox="1"/>
              <p:nvPr/>
            </p:nvSpPr>
            <p:spPr>
              <a:xfrm>
                <a:off x="4982591" y="3270937"/>
                <a:ext cx="6916445" cy="164968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3600" i="1" smtClean="0">
                          <a:latin typeface="Cambria Math" panose="02040503050406030204" pitchFamily="18" charset="0"/>
                        </a:rPr>
                        <m:t>𝑇</m:t>
                      </m:r>
                      <m:r>
                        <a:rPr lang="zh-CN" altLang="en-US" sz="3600" i="0">
                          <a:latin typeface="Cambria Math" panose="02040503050406030204" pitchFamily="18" charset="0"/>
                        </a:rPr>
                        <m:t>=</m:t>
                      </m:r>
                      <m:f>
                        <m:fPr>
                          <m:ctrlPr>
                            <a:rPr lang="zh-CN" altLang="en-US" sz="3600" i="1">
                              <a:solidFill>
                                <a:srgbClr val="836967"/>
                              </a:solidFill>
                              <a:latin typeface="Cambria Math" panose="02040503050406030204" pitchFamily="18" charset="0"/>
                            </a:rPr>
                          </m:ctrlPr>
                        </m:fPr>
                        <m:num>
                          <m:r>
                            <a:rPr lang="zh-CN" altLang="en-US" sz="3600" i="0">
                              <a:latin typeface="Cambria Math" panose="02040503050406030204" pitchFamily="18" charset="0"/>
                            </a:rPr>
                            <m:t>1</m:t>
                          </m:r>
                        </m:num>
                        <m:den>
                          <m:r>
                            <a:rPr lang="zh-CN" altLang="en-US" sz="3600" i="0">
                              <a:latin typeface="Cambria Math" panose="02040503050406030204" pitchFamily="18" charset="0"/>
                            </a:rPr>
                            <m:t>100</m:t>
                          </m:r>
                        </m:den>
                      </m:f>
                      <m:nary>
                        <m:naryPr>
                          <m:chr m:val="∑"/>
                          <m:limLoc m:val="undOvr"/>
                          <m:grow m:val="on"/>
                          <m:ctrlPr>
                            <a:rPr lang="zh-CN" altLang="en-US" sz="3600" i="1">
                              <a:latin typeface="Cambria Math" panose="02040503050406030204" pitchFamily="18" charset="0"/>
                            </a:rPr>
                          </m:ctrlPr>
                        </m:naryPr>
                        <m:sub>
                          <m:r>
                            <a:rPr lang="zh-CN" altLang="en-US" sz="3600" i="1">
                              <a:latin typeface="Cambria Math" panose="02040503050406030204" pitchFamily="18" charset="0"/>
                            </a:rPr>
                            <m:t>𝑖</m:t>
                          </m:r>
                          <m:r>
                            <a:rPr lang="zh-CN" altLang="en-US" sz="3600" i="0">
                              <a:latin typeface="Cambria Math" panose="02040503050406030204" pitchFamily="18" charset="0"/>
                            </a:rPr>
                            <m:t>=1</m:t>
                          </m:r>
                        </m:sub>
                        <m:sup>
                          <m:r>
                            <a:rPr lang="zh-CN" altLang="en-US" sz="3600" i="0">
                              <a:latin typeface="Cambria Math" panose="02040503050406030204" pitchFamily="18" charset="0"/>
                            </a:rPr>
                            <m:t>10</m:t>
                          </m:r>
                        </m:sup>
                        <m:e>
                          <m:r>
                            <a:rPr lang="zh-CN" altLang="en-US" sz="3600" i="0">
                              <a:latin typeface="Cambria Math" panose="02040503050406030204" pitchFamily="18" charset="0"/>
                            </a:rPr>
                            <m:t> </m:t>
                          </m:r>
                        </m:e>
                      </m:nary>
                      <m:sSub>
                        <m:sSubPr>
                          <m:ctrlPr>
                            <a:rPr lang="zh-CN" altLang="en-US" sz="3600" i="1">
                              <a:solidFill>
                                <a:srgbClr val="836967"/>
                              </a:solidFill>
                              <a:latin typeface="Cambria Math" panose="02040503050406030204" pitchFamily="18" charset="0"/>
                            </a:rPr>
                          </m:ctrlPr>
                        </m:sSubPr>
                        <m:e>
                          <m:r>
                            <a:rPr lang="zh-CN" altLang="en-US" sz="3600" i="1">
                              <a:latin typeface="Cambria Math" panose="02040503050406030204" pitchFamily="18" charset="0"/>
                            </a:rPr>
                            <m:t>𝜔</m:t>
                          </m:r>
                        </m:e>
                        <m:sub>
                          <m:r>
                            <a:rPr lang="zh-CN" altLang="en-US" sz="3600" i="1">
                              <a:latin typeface="Cambria Math" panose="02040503050406030204" pitchFamily="18" charset="0"/>
                            </a:rPr>
                            <m:t>𝑖</m:t>
                          </m:r>
                        </m:sub>
                      </m:sSub>
                      <m:r>
                        <a:rPr lang="zh-CN" altLang="en-US" sz="3600" i="1">
                          <a:latin typeface="Cambria Math" panose="02040503050406030204" pitchFamily="18" charset="0"/>
                        </a:rPr>
                        <m:t>𝐹𝑖</m:t>
                      </m:r>
                      <m:sSub>
                        <m:sSubPr>
                          <m:ctrlPr>
                            <a:rPr lang="zh-CN" altLang="en-US" sz="3600" i="1">
                              <a:solidFill>
                                <a:srgbClr val="836967"/>
                              </a:solidFill>
                              <a:latin typeface="Cambria Math" panose="02040503050406030204" pitchFamily="18" charset="0"/>
                            </a:rPr>
                          </m:ctrlPr>
                        </m:sSubPr>
                        <m:e>
                          <m:r>
                            <a:rPr lang="zh-CN" altLang="en-US" sz="3600" i="1">
                              <a:latin typeface="Cambria Math" panose="02040503050406030204" pitchFamily="18" charset="0"/>
                            </a:rPr>
                            <m:t>𝑛</m:t>
                          </m:r>
                        </m:e>
                        <m:sub>
                          <m:r>
                            <a:rPr lang="zh-CN" altLang="en-US" sz="3600" i="1">
                              <a:latin typeface="Cambria Math" panose="02040503050406030204" pitchFamily="18" charset="0"/>
                            </a:rPr>
                            <m:t>𝑖</m:t>
                          </m:r>
                        </m:sub>
                      </m:sSub>
                    </m:oMath>
                  </m:oMathPara>
                </a14:m>
                <a:endParaRPr lang="zh-CN" altLang="en-US" sz="3600" dirty="0"/>
              </a:p>
            </p:txBody>
          </p:sp>
        </mc:Choice>
        <mc:Fallback xmlns="">
          <p:sp>
            <p:nvSpPr>
              <p:cNvPr id="23" name="文本框 22">
                <a:extLst>
                  <a:ext uri="{FF2B5EF4-FFF2-40B4-BE49-F238E27FC236}">
                    <a16:creationId xmlns:a16="http://schemas.microsoft.com/office/drawing/2014/main" id="{CD3EF994-0F7B-4CAE-9F9B-314BCEAFBD89}"/>
                  </a:ext>
                </a:extLst>
              </p:cNvPr>
              <p:cNvSpPr txBox="1">
                <a:spLocks noRot="1" noChangeAspect="1" noMove="1" noResize="1" noEditPoints="1" noAdjustHandles="1" noChangeArrowheads="1" noChangeShapeType="1" noTextEdit="1"/>
              </p:cNvSpPr>
              <p:nvPr/>
            </p:nvSpPr>
            <p:spPr>
              <a:xfrm>
                <a:off x="4982591" y="3270937"/>
                <a:ext cx="6916445" cy="1649682"/>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101886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1000"/>
                                        <p:tgtEl>
                                          <p:spTgt spid="23"/>
                                        </p:tgtEl>
                                      </p:cBhvr>
                                    </p:animEffect>
                                    <p:anim calcmode="lin" valueType="num">
                                      <p:cBhvr>
                                        <p:cTn id="13" dur="1000" fill="hold"/>
                                        <p:tgtEl>
                                          <p:spTgt spid="23"/>
                                        </p:tgtEl>
                                        <p:attrNameLst>
                                          <p:attrName>ppt_x</p:attrName>
                                        </p:attrNameLst>
                                      </p:cBhvr>
                                      <p:tavLst>
                                        <p:tav tm="0">
                                          <p:val>
                                            <p:strVal val="#ppt_x"/>
                                          </p:val>
                                        </p:tav>
                                        <p:tav tm="100000">
                                          <p:val>
                                            <p:strVal val="#ppt_x"/>
                                          </p:val>
                                        </p:tav>
                                      </p:tavLst>
                                    </p:anim>
                                    <p:anim calcmode="lin" valueType="num">
                                      <p:cBhvr>
                                        <p:cTn id="14"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88709" y="5737122"/>
            <a:ext cx="3957485" cy="825909"/>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245804" y="294968"/>
            <a:ext cx="3957485" cy="825909"/>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圆角矩形 5"/>
          <p:cNvSpPr/>
          <p:nvPr/>
        </p:nvSpPr>
        <p:spPr>
          <a:xfrm>
            <a:off x="403121" y="460558"/>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文本框 6"/>
          <p:cNvSpPr txBox="1"/>
          <p:nvPr/>
        </p:nvSpPr>
        <p:spPr>
          <a:xfrm>
            <a:off x="1908282" y="1533116"/>
            <a:ext cx="2325946" cy="830997"/>
          </a:xfrm>
          <a:prstGeom prst="rect">
            <a:avLst/>
          </a:prstGeom>
          <a:noFill/>
        </p:spPr>
        <p:txBody>
          <a:bodyPr wrap="square" lIns="91440" tIns="45720" rIns="91440" bIns="45720" rtlCol="0" anchor="t">
            <a:spAutoFit/>
          </a:bodyPr>
          <a:lstStyle/>
          <a:p>
            <a:pPr algn="dist"/>
            <a:r>
              <a:rPr lang="zh-CN" altLang="en-US" sz="4800">
                <a:solidFill>
                  <a:srgbClr val="1C4885"/>
                </a:solidFill>
                <a:cs typeface="+mn-ea"/>
                <a:sym typeface="+mn-lt"/>
              </a:rPr>
              <a:t>目录</a:t>
            </a:r>
          </a:p>
        </p:txBody>
      </p:sp>
      <p:sp>
        <p:nvSpPr>
          <p:cNvPr id="8" name="文本框 7"/>
          <p:cNvSpPr txBox="1"/>
          <p:nvPr/>
        </p:nvSpPr>
        <p:spPr>
          <a:xfrm>
            <a:off x="1908283" y="1152768"/>
            <a:ext cx="2325945" cy="400110"/>
          </a:xfrm>
          <a:prstGeom prst="rect">
            <a:avLst/>
          </a:prstGeom>
          <a:noFill/>
        </p:spPr>
        <p:txBody>
          <a:bodyPr wrap="square" rtlCol="0">
            <a:spAutoFit/>
          </a:bodyPr>
          <a:lstStyle/>
          <a:p>
            <a:pPr algn="dist"/>
            <a:r>
              <a:rPr lang="en-US" altLang="zh-CN" sz="2000">
                <a:solidFill>
                  <a:srgbClr val="1C4885"/>
                </a:solidFill>
                <a:cs typeface="+mn-ea"/>
                <a:sym typeface="+mn-lt"/>
              </a:rPr>
              <a:t>CONTENT</a:t>
            </a:r>
            <a:endParaRPr lang="zh-CN" altLang="en-US" sz="2000">
              <a:solidFill>
                <a:srgbClr val="1C4885"/>
              </a:solidFill>
              <a:cs typeface="+mn-ea"/>
              <a:sym typeface="+mn-lt"/>
            </a:endParaRPr>
          </a:p>
        </p:txBody>
      </p:sp>
      <p:sp>
        <p:nvSpPr>
          <p:cNvPr id="9" name="椭圆 8"/>
          <p:cNvSpPr/>
          <p:nvPr/>
        </p:nvSpPr>
        <p:spPr>
          <a:xfrm>
            <a:off x="1908283" y="3112512"/>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solidFill>
                  <a:schemeClr val="bg1"/>
                </a:solidFill>
                <a:cs typeface="+mn-ea"/>
                <a:sym typeface="+mn-lt"/>
              </a:rPr>
              <a:t>01</a:t>
            </a:r>
            <a:endParaRPr lang="zh-CN" altLang="en-US" sz="1200" b="1">
              <a:solidFill>
                <a:schemeClr val="bg1"/>
              </a:solidFill>
              <a:cs typeface="+mn-ea"/>
              <a:sym typeface="+mn-lt"/>
            </a:endParaRPr>
          </a:p>
        </p:txBody>
      </p:sp>
      <p:sp>
        <p:nvSpPr>
          <p:cNvPr id="10" name="文本框 9"/>
          <p:cNvSpPr txBox="1"/>
          <p:nvPr/>
        </p:nvSpPr>
        <p:spPr>
          <a:xfrm>
            <a:off x="2696226" y="3116400"/>
            <a:ext cx="2962372" cy="461665"/>
          </a:xfrm>
          <a:prstGeom prst="rect">
            <a:avLst/>
          </a:prstGeom>
          <a:noFill/>
        </p:spPr>
        <p:txBody>
          <a:bodyPr wrap="square" lIns="91440" tIns="45720" rIns="91440" bIns="45720" rtlCol="0" anchor="t">
            <a:spAutoFit/>
          </a:bodyPr>
          <a:lstStyle/>
          <a:p>
            <a:pPr algn="dist"/>
            <a:r>
              <a:rPr lang="zh-CN" altLang="en-US" sz="2400">
                <a:solidFill>
                  <a:srgbClr val="1C4885"/>
                </a:solidFill>
                <a:cs typeface="+mn-ea"/>
                <a:sym typeface="+mn-lt"/>
              </a:rPr>
              <a:t>数据收集与预处理</a:t>
            </a:r>
          </a:p>
        </p:txBody>
      </p:sp>
      <p:sp>
        <p:nvSpPr>
          <p:cNvPr id="11" name="文本框 10"/>
          <p:cNvSpPr txBox="1"/>
          <p:nvPr/>
        </p:nvSpPr>
        <p:spPr>
          <a:xfrm>
            <a:off x="2740383" y="3538454"/>
            <a:ext cx="2795444" cy="307777"/>
          </a:xfrm>
          <a:prstGeom prst="rect">
            <a:avLst/>
          </a:prstGeom>
          <a:noFill/>
        </p:spPr>
        <p:txBody>
          <a:bodyPr wrap="square" rtlCol="0">
            <a:spAutoFit/>
          </a:bodyPr>
          <a:lstStyle/>
          <a:p>
            <a:r>
              <a:rPr lang="en-US" altLang="zh-CN" sz="1400">
                <a:cs typeface="+mn-ea"/>
                <a:sym typeface="+mn-lt"/>
              </a:rPr>
              <a:t>Data Import</a:t>
            </a:r>
            <a:r>
              <a:rPr lang="zh-CN" altLang="en-US" sz="1400">
                <a:cs typeface="+mn-ea"/>
                <a:sym typeface="+mn-lt"/>
              </a:rPr>
              <a:t> </a:t>
            </a:r>
            <a:r>
              <a:rPr lang="en-US" altLang="zh-CN" sz="1400">
                <a:cs typeface="+mn-ea"/>
                <a:sym typeface="+mn-lt"/>
              </a:rPr>
              <a:t>and</a:t>
            </a:r>
            <a:r>
              <a:rPr lang="zh-CN" altLang="en-US" sz="1400">
                <a:cs typeface="+mn-ea"/>
                <a:sym typeface="+mn-lt"/>
              </a:rPr>
              <a:t> </a:t>
            </a:r>
            <a:r>
              <a:rPr lang="en-US" altLang="zh-CN" sz="1400">
                <a:cs typeface="+mn-ea"/>
                <a:sym typeface="+mn-lt"/>
              </a:rPr>
              <a:t>pretreatment</a:t>
            </a:r>
            <a:endParaRPr lang="zh-CN" altLang="en-US" sz="1400">
              <a:cs typeface="+mn-ea"/>
              <a:sym typeface="+mn-lt"/>
            </a:endParaRPr>
          </a:p>
        </p:txBody>
      </p:sp>
      <p:sp>
        <p:nvSpPr>
          <p:cNvPr id="12" name="椭圆 11"/>
          <p:cNvSpPr/>
          <p:nvPr/>
        </p:nvSpPr>
        <p:spPr>
          <a:xfrm>
            <a:off x="6495346" y="3112512"/>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solidFill>
                  <a:schemeClr val="bg1"/>
                </a:solidFill>
                <a:cs typeface="+mn-ea"/>
                <a:sym typeface="+mn-lt"/>
              </a:rPr>
              <a:t>02</a:t>
            </a:r>
            <a:endParaRPr lang="zh-CN" altLang="en-US" sz="1200" b="1">
              <a:solidFill>
                <a:schemeClr val="bg1"/>
              </a:solidFill>
              <a:cs typeface="+mn-ea"/>
              <a:sym typeface="+mn-lt"/>
            </a:endParaRPr>
          </a:p>
        </p:txBody>
      </p:sp>
      <p:sp>
        <p:nvSpPr>
          <p:cNvPr id="13" name="文本框 12"/>
          <p:cNvSpPr txBox="1"/>
          <p:nvPr/>
        </p:nvSpPr>
        <p:spPr>
          <a:xfrm>
            <a:off x="7259842" y="3105175"/>
            <a:ext cx="2222677" cy="461665"/>
          </a:xfrm>
          <a:prstGeom prst="rect">
            <a:avLst/>
          </a:prstGeom>
          <a:noFill/>
        </p:spPr>
        <p:txBody>
          <a:bodyPr wrap="square" lIns="91440" tIns="45720" rIns="91440" bIns="45720" rtlCol="0" anchor="t">
            <a:spAutoFit/>
          </a:bodyPr>
          <a:lstStyle/>
          <a:p>
            <a:pPr algn="dist"/>
            <a:r>
              <a:rPr lang="zh-CN" altLang="en-US" sz="2400">
                <a:solidFill>
                  <a:srgbClr val="1C4885"/>
                </a:solidFill>
                <a:cs typeface="+mn-ea"/>
                <a:sym typeface="+mn-lt"/>
              </a:rPr>
              <a:t>数据应用</a:t>
            </a:r>
          </a:p>
        </p:txBody>
      </p:sp>
      <p:sp>
        <p:nvSpPr>
          <p:cNvPr id="14" name="文本框 13"/>
          <p:cNvSpPr txBox="1"/>
          <p:nvPr/>
        </p:nvSpPr>
        <p:spPr>
          <a:xfrm>
            <a:off x="7333584" y="3538454"/>
            <a:ext cx="1798142" cy="307777"/>
          </a:xfrm>
          <a:prstGeom prst="rect">
            <a:avLst/>
          </a:prstGeom>
          <a:noFill/>
        </p:spPr>
        <p:txBody>
          <a:bodyPr wrap="square" rtlCol="0">
            <a:spAutoFit/>
          </a:bodyPr>
          <a:lstStyle/>
          <a:p>
            <a:r>
              <a:rPr lang="en-US" altLang="zh-CN" sz="1400">
                <a:cs typeface="+mn-ea"/>
                <a:sym typeface="+mn-lt"/>
              </a:rPr>
              <a:t>Data Application</a:t>
            </a:r>
            <a:endParaRPr lang="zh-CN" altLang="en-US" sz="1400">
              <a:cs typeface="+mn-ea"/>
              <a:sym typeface="+mn-lt"/>
            </a:endParaRPr>
          </a:p>
        </p:txBody>
      </p:sp>
      <p:sp>
        <p:nvSpPr>
          <p:cNvPr id="15" name="椭圆 14"/>
          <p:cNvSpPr/>
          <p:nvPr/>
        </p:nvSpPr>
        <p:spPr>
          <a:xfrm>
            <a:off x="1908283" y="4355250"/>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solidFill>
                  <a:schemeClr val="bg1"/>
                </a:solidFill>
                <a:cs typeface="+mn-ea"/>
                <a:sym typeface="+mn-lt"/>
              </a:rPr>
              <a:t>03</a:t>
            </a:r>
            <a:endParaRPr lang="zh-CN" altLang="en-US" sz="1200" b="1">
              <a:solidFill>
                <a:schemeClr val="bg1"/>
              </a:solidFill>
              <a:cs typeface="+mn-ea"/>
              <a:sym typeface="+mn-lt"/>
            </a:endParaRPr>
          </a:p>
        </p:txBody>
      </p:sp>
      <p:sp>
        <p:nvSpPr>
          <p:cNvPr id="16" name="文本框 15"/>
          <p:cNvSpPr txBox="1"/>
          <p:nvPr/>
        </p:nvSpPr>
        <p:spPr>
          <a:xfrm>
            <a:off x="7259842" y="4319443"/>
            <a:ext cx="2901766" cy="461665"/>
          </a:xfrm>
          <a:prstGeom prst="rect">
            <a:avLst/>
          </a:prstGeom>
          <a:noFill/>
        </p:spPr>
        <p:txBody>
          <a:bodyPr wrap="square" lIns="91440" tIns="45720" rIns="91440" bIns="45720" rtlCol="0" anchor="t">
            <a:spAutoFit/>
          </a:bodyPr>
          <a:lstStyle/>
          <a:p>
            <a:pPr algn="dist"/>
            <a:r>
              <a:rPr lang="zh-CN" sz="2400" dirty="0">
                <a:solidFill>
                  <a:srgbClr val="1C4885"/>
                </a:solidFill>
                <a:cs typeface="Arial"/>
                <a:sym typeface="+mn-lt"/>
              </a:rPr>
              <a:t>项目展示与</a:t>
            </a:r>
            <a:r>
              <a:rPr lang="zh-CN" altLang="en-US" sz="2400" dirty="0">
                <a:solidFill>
                  <a:srgbClr val="1C4885"/>
                </a:solidFill>
                <a:cs typeface="Arial"/>
                <a:sym typeface="+mn-lt"/>
              </a:rPr>
              <a:t>思考</a:t>
            </a:r>
            <a:endParaRPr lang="en-US" altLang="zh-CN" sz="2400" dirty="0">
              <a:ea typeface="+mn-lt"/>
              <a:cs typeface="+mn-lt"/>
              <a:sym typeface="+mn-lt"/>
            </a:endParaRPr>
          </a:p>
        </p:txBody>
      </p:sp>
      <p:sp>
        <p:nvSpPr>
          <p:cNvPr id="17" name="文本框 16"/>
          <p:cNvSpPr txBox="1"/>
          <p:nvPr/>
        </p:nvSpPr>
        <p:spPr>
          <a:xfrm>
            <a:off x="7333581" y="4752722"/>
            <a:ext cx="1537045" cy="307777"/>
          </a:xfrm>
          <a:prstGeom prst="rect">
            <a:avLst/>
          </a:prstGeom>
          <a:noFill/>
        </p:spPr>
        <p:txBody>
          <a:bodyPr wrap="square" rtlCol="0">
            <a:spAutoFit/>
          </a:bodyPr>
          <a:lstStyle/>
          <a:p>
            <a:r>
              <a:rPr lang="en-US" altLang="zh-CN" sz="1400">
                <a:cs typeface="+mn-ea"/>
                <a:sym typeface="+mn-lt"/>
              </a:rPr>
              <a:t>Display</a:t>
            </a:r>
            <a:endParaRPr lang="zh-CN" altLang="en-US" sz="1400">
              <a:cs typeface="+mn-ea"/>
              <a:sym typeface="+mn-lt"/>
            </a:endParaRPr>
          </a:p>
        </p:txBody>
      </p:sp>
      <p:sp>
        <p:nvSpPr>
          <p:cNvPr id="18" name="椭圆 17"/>
          <p:cNvSpPr/>
          <p:nvPr/>
        </p:nvSpPr>
        <p:spPr>
          <a:xfrm>
            <a:off x="6495346" y="4355250"/>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solidFill>
                  <a:schemeClr val="bg1"/>
                </a:solidFill>
                <a:cs typeface="+mn-ea"/>
                <a:sym typeface="+mn-lt"/>
              </a:rPr>
              <a:t>04</a:t>
            </a:r>
            <a:endParaRPr lang="zh-CN" altLang="en-US" sz="1200" b="1">
              <a:solidFill>
                <a:schemeClr val="bg1"/>
              </a:solidFill>
              <a:cs typeface="+mn-ea"/>
              <a:sym typeface="+mn-lt"/>
            </a:endParaRPr>
          </a:p>
        </p:txBody>
      </p:sp>
      <p:sp>
        <p:nvSpPr>
          <p:cNvPr id="19" name="文本框 18"/>
          <p:cNvSpPr txBox="1"/>
          <p:nvPr/>
        </p:nvSpPr>
        <p:spPr>
          <a:xfrm>
            <a:off x="2699537" y="4776939"/>
            <a:ext cx="1957703" cy="307777"/>
          </a:xfrm>
          <a:prstGeom prst="rect">
            <a:avLst/>
          </a:prstGeom>
          <a:noFill/>
        </p:spPr>
        <p:txBody>
          <a:bodyPr wrap="square" rtlCol="0">
            <a:spAutoFit/>
          </a:bodyPr>
          <a:lstStyle/>
          <a:p>
            <a:r>
              <a:rPr lang="en-US" altLang="zh-CN" sz="1400">
                <a:cs typeface="+mn-ea"/>
                <a:sym typeface="+mn-lt"/>
              </a:rPr>
              <a:t>System</a:t>
            </a:r>
            <a:r>
              <a:rPr lang="zh-CN" altLang="en-US" sz="1400">
                <a:cs typeface="+mn-ea"/>
                <a:sym typeface="+mn-lt"/>
              </a:rPr>
              <a:t> </a:t>
            </a:r>
            <a:r>
              <a:rPr lang="en-US" altLang="zh-CN" sz="1400">
                <a:cs typeface="+mn-ea"/>
                <a:sym typeface="+mn-lt"/>
              </a:rPr>
              <a:t>Design</a:t>
            </a:r>
            <a:endParaRPr lang="zh-CN" altLang="en-US" sz="1400">
              <a:cs typeface="+mn-ea"/>
              <a:sym typeface="+mn-lt"/>
            </a:endParaRPr>
          </a:p>
        </p:txBody>
      </p:sp>
      <p:sp>
        <p:nvSpPr>
          <p:cNvPr id="20" name="文本框 19"/>
          <p:cNvSpPr txBox="1"/>
          <p:nvPr/>
        </p:nvSpPr>
        <p:spPr>
          <a:xfrm>
            <a:off x="2625796" y="4358413"/>
            <a:ext cx="2222677" cy="461665"/>
          </a:xfrm>
          <a:prstGeom prst="rect">
            <a:avLst/>
          </a:prstGeom>
          <a:noFill/>
        </p:spPr>
        <p:txBody>
          <a:bodyPr wrap="square" rtlCol="0">
            <a:spAutoFit/>
          </a:bodyPr>
          <a:lstStyle/>
          <a:p>
            <a:pPr algn="dist"/>
            <a:r>
              <a:rPr lang="zh-CN" altLang="en-US" sz="2400">
                <a:solidFill>
                  <a:srgbClr val="1C4885"/>
                </a:solidFill>
                <a:cs typeface="+mn-ea"/>
                <a:sym typeface="+mn-lt"/>
              </a:rPr>
              <a:t>评分系统</a:t>
            </a:r>
          </a:p>
        </p:txBody>
      </p:sp>
      <p:pic>
        <p:nvPicPr>
          <p:cNvPr id="22" name="图片 21">
            <a:extLst>
              <a:ext uri="{FF2B5EF4-FFF2-40B4-BE49-F238E27FC236}">
                <a16:creationId xmlns:a16="http://schemas.microsoft.com/office/drawing/2014/main" id="{BB4010A3-E19D-4532-91A0-A311B8D1209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85466" y="732809"/>
            <a:ext cx="955775" cy="958728"/>
          </a:xfrm>
          <a:prstGeom prst="rect">
            <a:avLst/>
          </a:prstGeom>
        </p:spPr>
      </p:pic>
    </p:spTree>
    <p:extLst>
      <p:ext uri="{BB962C8B-B14F-4D97-AF65-F5344CB8AC3E}">
        <p14:creationId xmlns:p14="http://schemas.microsoft.com/office/powerpoint/2010/main" val="2602993393"/>
      </p:ext>
    </p:extLst>
  </p:cSld>
  <p:clrMapOvr>
    <a:masterClrMapping/>
  </p:clrMapOvr>
  <mc:AlternateContent xmlns:mc="http://schemas.openxmlformats.org/markup-compatibility/2006" xmlns:p14="http://schemas.microsoft.com/office/powerpoint/2010/main">
    <mc:Choice Requires="p14">
      <p:transition p14:dur="10" advTm="31833"/>
    </mc:Choice>
    <mc:Fallback xmlns="">
      <p:transition advTm="31833"/>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9" y="361596"/>
            <a:ext cx="3554648" cy="523220"/>
          </a:xfrm>
          <a:prstGeom prst="rect">
            <a:avLst/>
          </a:prstGeom>
          <a:noFill/>
        </p:spPr>
        <p:txBody>
          <a:bodyPr wrap="square" lIns="91440" tIns="45720" rIns="91440" bIns="45720" rtlCol="0" anchor="t">
            <a:spAutoFit/>
          </a:bodyPr>
          <a:lstStyle/>
          <a:p>
            <a:r>
              <a:rPr lang="zh-CN" altLang="en-US" sz="2800" dirty="0">
                <a:solidFill>
                  <a:schemeClr val="tx1">
                    <a:lumMod val="85000"/>
                    <a:lumOff val="15000"/>
                  </a:schemeClr>
                </a:solidFill>
                <a:cs typeface="+mn-ea"/>
              </a:rPr>
              <a:t>个人评分规则建立</a:t>
            </a:r>
            <a:endParaRPr lang="en-US" altLang="zh-CN" sz="2800" dirty="0">
              <a:solidFill>
                <a:schemeClr val="tx1">
                  <a:lumMod val="85000"/>
                  <a:lumOff val="15000"/>
                </a:schemeClr>
              </a:solidFill>
              <a:cs typeface="+mn-ea"/>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17" name="图片 16">
            <a:extLst>
              <a:ext uri="{FF2B5EF4-FFF2-40B4-BE49-F238E27FC236}">
                <a16:creationId xmlns:a16="http://schemas.microsoft.com/office/drawing/2014/main" id="{16299786-6493-41D5-A37D-E4FD7DD272C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42241" y="293961"/>
            <a:ext cx="955775" cy="958728"/>
          </a:xfrm>
          <a:prstGeom prst="rect">
            <a:avLst/>
          </a:prstGeom>
        </p:spPr>
      </p:pic>
      <p:sp>
        <p:nvSpPr>
          <p:cNvPr id="11" name="文本框 10">
            <a:extLst>
              <a:ext uri="{FF2B5EF4-FFF2-40B4-BE49-F238E27FC236}">
                <a16:creationId xmlns:a16="http://schemas.microsoft.com/office/drawing/2014/main" id="{D2875162-B4F3-4BCA-9B0E-11443D1DB5A2}"/>
              </a:ext>
            </a:extLst>
          </p:cNvPr>
          <p:cNvSpPr txBox="1"/>
          <p:nvPr/>
        </p:nvSpPr>
        <p:spPr>
          <a:xfrm>
            <a:off x="1037814" y="2339209"/>
            <a:ext cx="10307848" cy="335040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sz="2400" dirty="0"/>
              <a:t>第一类个人结点的基本信息基本只有名字、性别和信息公开状态，用这些信息对个人评分几乎没有贡献。同企业的原因，不能用一个人的名字、性别来衡量他们水平，因此对这些人的评分只能放弃评分，设置为缺失值。</a:t>
            </a:r>
            <a:endParaRPr lang="en-US" altLang="zh-CN" sz="2400" dirty="0"/>
          </a:p>
          <a:p>
            <a:pPr marL="285750" indent="-285750">
              <a:lnSpc>
                <a:spcPct val="150000"/>
              </a:lnSpc>
              <a:buFont typeface="Arial" panose="020B0604020202020204" pitchFamily="34" charset="0"/>
              <a:buChar char="•"/>
            </a:pPr>
            <a:r>
              <a:rPr lang="zh-CN" altLang="en-US" sz="2400" dirty="0"/>
              <a:t>第二类人，可以用他们的工作经历作为评分的一部分。</a:t>
            </a:r>
            <a:endParaRPr lang="en-US" altLang="zh-CN" sz="2400" dirty="0"/>
          </a:p>
          <a:p>
            <a:pPr marL="285750" indent="-285750">
              <a:lnSpc>
                <a:spcPct val="150000"/>
              </a:lnSpc>
              <a:buFont typeface="Arial" panose="020B0604020202020204" pitchFamily="34" charset="0"/>
              <a:buChar char="•"/>
            </a:pPr>
            <a:r>
              <a:rPr lang="zh-CN" altLang="en-US" sz="2400" dirty="0"/>
              <a:t>第三类人，可以用他们的教育经历给评分加分。</a:t>
            </a:r>
            <a:endParaRPr lang="en-US" altLang="zh-CN" sz="2400" dirty="0"/>
          </a:p>
          <a:p>
            <a:pPr marL="285750" indent="-285750">
              <a:lnSpc>
                <a:spcPct val="150000"/>
              </a:lnSpc>
              <a:buFont typeface="Arial" panose="020B0604020202020204" pitchFamily="34" charset="0"/>
              <a:buChar char="•"/>
            </a:pPr>
            <a:r>
              <a:rPr lang="zh-CN" altLang="en-US" sz="2400" dirty="0"/>
              <a:t>第四类人，只有教育经历的加分。</a:t>
            </a:r>
          </a:p>
        </p:txBody>
      </p:sp>
      <p:sp>
        <p:nvSpPr>
          <p:cNvPr id="3" name="文本框 2">
            <a:extLst>
              <a:ext uri="{FF2B5EF4-FFF2-40B4-BE49-F238E27FC236}">
                <a16:creationId xmlns:a16="http://schemas.microsoft.com/office/drawing/2014/main" id="{1818552E-2F29-4EC3-B74E-D85284AED01B}"/>
              </a:ext>
            </a:extLst>
          </p:cNvPr>
          <p:cNvSpPr txBox="1"/>
          <p:nvPr/>
        </p:nvSpPr>
        <p:spPr>
          <a:xfrm>
            <a:off x="1304145" y="1513576"/>
            <a:ext cx="6045693" cy="523220"/>
          </a:xfrm>
          <a:prstGeom prst="rect">
            <a:avLst/>
          </a:prstGeom>
          <a:noFill/>
        </p:spPr>
        <p:txBody>
          <a:bodyPr wrap="square" rtlCol="0">
            <a:spAutoFit/>
          </a:bodyPr>
          <a:lstStyle/>
          <a:p>
            <a:r>
              <a:rPr lang="zh-CN" altLang="en-US" sz="2800" b="1" dirty="0">
                <a:solidFill>
                  <a:srgbClr val="1C4885"/>
                </a:solidFill>
              </a:rPr>
              <a:t>分数组成</a:t>
            </a:r>
          </a:p>
        </p:txBody>
      </p:sp>
      <p:sp>
        <p:nvSpPr>
          <p:cNvPr id="13" name="文本框 12">
            <a:extLst>
              <a:ext uri="{FF2B5EF4-FFF2-40B4-BE49-F238E27FC236}">
                <a16:creationId xmlns:a16="http://schemas.microsoft.com/office/drawing/2014/main" id="{667DF2F6-277B-44AA-832E-BA6BFE59DE41}"/>
              </a:ext>
            </a:extLst>
          </p:cNvPr>
          <p:cNvSpPr txBox="1"/>
          <p:nvPr/>
        </p:nvSpPr>
        <p:spPr>
          <a:xfrm>
            <a:off x="1037814" y="846354"/>
            <a:ext cx="2881137" cy="307777"/>
          </a:xfrm>
          <a:prstGeom prst="rect">
            <a:avLst/>
          </a:prstGeom>
          <a:noFill/>
        </p:spPr>
        <p:txBody>
          <a:bodyPr wrap="square" lIns="91440" tIns="45720" rIns="91440" bIns="45720" rtlCol="0" anchor="t">
            <a:spAutoFit/>
          </a:bodyPr>
          <a:lstStyle/>
          <a:p>
            <a:pPr algn="dist"/>
            <a:r>
              <a:rPr lang="en-US" sz="1400" dirty="0">
                <a:solidFill>
                  <a:srgbClr val="000000"/>
                </a:solidFill>
                <a:ea typeface="微软雅黑"/>
                <a:cs typeface="+mn-lt"/>
                <a:sym typeface="+mn-lt"/>
              </a:rPr>
              <a:t>INDIVIDUALS</a:t>
            </a:r>
            <a:r>
              <a:rPr lang="en-US" sz="1400" dirty="0">
                <a:ea typeface="+mn-lt"/>
                <a:cs typeface="+mn-lt"/>
                <a:sym typeface="+mn-lt"/>
              </a:rPr>
              <a:t> SCORE</a:t>
            </a:r>
            <a:endParaRPr lang="zh-CN" altLang="en-US" sz="1400" dirty="0">
              <a:solidFill>
                <a:schemeClr val="tx1">
                  <a:lumMod val="85000"/>
                  <a:lumOff val="15000"/>
                </a:schemeClr>
              </a:solidFill>
            </a:endParaRPr>
          </a:p>
        </p:txBody>
      </p:sp>
      <p:sp>
        <p:nvSpPr>
          <p:cNvPr id="7" name="文本框 6">
            <a:extLst>
              <a:ext uri="{FF2B5EF4-FFF2-40B4-BE49-F238E27FC236}">
                <a16:creationId xmlns:a16="http://schemas.microsoft.com/office/drawing/2014/main" id="{5B492C35-1D9E-446F-89BA-BF7C611ADB53}"/>
              </a:ext>
            </a:extLst>
          </p:cNvPr>
          <p:cNvSpPr txBox="1"/>
          <p:nvPr/>
        </p:nvSpPr>
        <p:spPr>
          <a:xfrm>
            <a:off x="997865" y="6102374"/>
            <a:ext cx="10387746" cy="461665"/>
          </a:xfrm>
          <a:prstGeom prst="rect">
            <a:avLst/>
          </a:prstGeom>
          <a:noFill/>
        </p:spPr>
        <p:txBody>
          <a:bodyPr wrap="square" rtlCol="0">
            <a:spAutoFit/>
          </a:bodyPr>
          <a:lstStyle/>
          <a:p>
            <a:r>
              <a:rPr lang="zh-CN" altLang="en-US" sz="2400" dirty="0">
                <a:solidFill>
                  <a:srgbClr val="1C4885"/>
                </a:solidFill>
                <a:latin typeface="+mn-ea"/>
              </a:rPr>
              <a:t>个人最后的得分由两块组成：工作经历（</a:t>
            </a:r>
            <a:r>
              <a:rPr lang="en-US" altLang="zh-CN" sz="2400" dirty="0">
                <a:solidFill>
                  <a:srgbClr val="1C4885"/>
                </a:solidFill>
                <a:latin typeface="+mn-ea"/>
              </a:rPr>
              <a:t>4</a:t>
            </a:r>
            <a:r>
              <a:rPr lang="zh-CN" altLang="en-US" sz="2400" dirty="0">
                <a:solidFill>
                  <a:srgbClr val="1C4885"/>
                </a:solidFill>
                <a:latin typeface="+mn-ea"/>
              </a:rPr>
              <a:t>）</a:t>
            </a:r>
            <a:r>
              <a:rPr lang="en-US" altLang="zh-CN" sz="2400" dirty="0">
                <a:solidFill>
                  <a:srgbClr val="1C4885"/>
                </a:solidFill>
                <a:latin typeface="+mn-ea"/>
              </a:rPr>
              <a:t>+</a:t>
            </a:r>
            <a:r>
              <a:rPr lang="zh-CN" altLang="en-US" sz="2400" dirty="0">
                <a:solidFill>
                  <a:srgbClr val="1C4885"/>
                </a:solidFill>
                <a:latin typeface="+mn-ea"/>
              </a:rPr>
              <a:t>教育经历（</a:t>
            </a:r>
            <a:r>
              <a:rPr lang="en-US" altLang="zh-CN" sz="2400" dirty="0">
                <a:solidFill>
                  <a:srgbClr val="1C4885"/>
                </a:solidFill>
                <a:latin typeface="+mn-ea"/>
              </a:rPr>
              <a:t>1</a:t>
            </a:r>
            <a:r>
              <a:rPr lang="zh-CN" altLang="en-US" sz="2400" dirty="0">
                <a:solidFill>
                  <a:srgbClr val="1C4885"/>
                </a:solidFill>
                <a:latin typeface="+mn-ea"/>
              </a:rPr>
              <a:t>），上限为</a:t>
            </a:r>
            <a:r>
              <a:rPr lang="en-US" altLang="zh-CN" sz="2400" dirty="0">
                <a:solidFill>
                  <a:srgbClr val="1C4885"/>
                </a:solidFill>
                <a:latin typeface="+mn-ea"/>
              </a:rPr>
              <a:t>5</a:t>
            </a:r>
            <a:r>
              <a:rPr lang="zh-CN" altLang="en-US" sz="2400" dirty="0">
                <a:solidFill>
                  <a:srgbClr val="1C4885"/>
                </a:solidFill>
                <a:latin typeface="+mn-ea"/>
              </a:rPr>
              <a:t>分</a:t>
            </a:r>
          </a:p>
        </p:txBody>
      </p:sp>
    </p:spTree>
    <p:extLst>
      <p:ext uri="{BB962C8B-B14F-4D97-AF65-F5344CB8AC3E}">
        <p14:creationId xmlns:p14="http://schemas.microsoft.com/office/powerpoint/2010/main" val="4764568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9" y="361596"/>
            <a:ext cx="3554648" cy="523220"/>
          </a:xfrm>
          <a:prstGeom prst="rect">
            <a:avLst/>
          </a:prstGeom>
          <a:noFill/>
        </p:spPr>
        <p:txBody>
          <a:bodyPr wrap="square" lIns="91440" tIns="45720" rIns="91440" bIns="45720" rtlCol="0" anchor="t">
            <a:spAutoFit/>
          </a:bodyPr>
          <a:lstStyle/>
          <a:p>
            <a:r>
              <a:rPr lang="zh-CN" altLang="en-US" sz="2800" dirty="0">
                <a:solidFill>
                  <a:schemeClr val="tx1">
                    <a:lumMod val="85000"/>
                    <a:lumOff val="15000"/>
                  </a:schemeClr>
                </a:solidFill>
                <a:cs typeface="+mn-ea"/>
              </a:rPr>
              <a:t>个人评分规则建立</a:t>
            </a:r>
            <a:endParaRPr lang="en-US" altLang="zh-CN" sz="2800" dirty="0">
              <a:solidFill>
                <a:schemeClr val="tx1">
                  <a:lumMod val="85000"/>
                  <a:lumOff val="15000"/>
                </a:schemeClr>
              </a:solidFill>
              <a:cs typeface="+mn-ea"/>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17" name="图片 16">
            <a:extLst>
              <a:ext uri="{FF2B5EF4-FFF2-40B4-BE49-F238E27FC236}">
                <a16:creationId xmlns:a16="http://schemas.microsoft.com/office/drawing/2014/main" id="{16299786-6493-41D5-A37D-E4FD7DD272C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42241" y="293961"/>
            <a:ext cx="955775" cy="958728"/>
          </a:xfrm>
          <a:prstGeom prst="rect">
            <a:avLst/>
          </a:prstGeom>
        </p:spPr>
      </p:pic>
      <p:sp>
        <p:nvSpPr>
          <p:cNvPr id="3" name="文本框 2">
            <a:extLst>
              <a:ext uri="{FF2B5EF4-FFF2-40B4-BE49-F238E27FC236}">
                <a16:creationId xmlns:a16="http://schemas.microsoft.com/office/drawing/2014/main" id="{1818552E-2F29-4EC3-B74E-D85284AED01B}"/>
              </a:ext>
            </a:extLst>
          </p:cNvPr>
          <p:cNvSpPr txBox="1"/>
          <p:nvPr/>
        </p:nvSpPr>
        <p:spPr>
          <a:xfrm>
            <a:off x="975670" y="1359379"/>
            <a:ext cx="2124340" cy="523220"/>
          </a:xfrm>
          <a:prstGeom prst="rect">
            <a:avLst/>
          </a:prstGeom>
          <a:noFill/>
        </p:spPr>
        <p:txBody>
          <a:bodyPr wrap="square" rtlCol="0">
            <a:spAutoFit/>
          </a:bodyPr>
          <a:lstStyle/>
          <a:p>
            <a:r>
              <a:rPr lang="zh-CN" altLang="en-US" sz="2800" b="1" dirty="0">
                <a:solidFill>
                  <a:srgbClr val="1C4885"/>
                </a:solidFill>
              </a:rPr>
              <a:t>分数拟合</a:t>
            </a:r>
          </a:p>
        </p:txBody>
      </p:sp>
      <p:sp>
        <p:nvSpPr>
          <p:cNvPr id="13" name="文本框 12">
            <a:extLst>
              <a:ext uri="{FF2B5EF4-FFF2-40B4-BE49-F238E27FC236}">
                <a16:creationId xmlns:a16="http://schemas.microsoft.com/office/drawing/2014/main" id="{667DF2F6-277B-44AA-832E-BA6BFE59DE41}"/>
              </a:ext>
            </a:extLst>
          </p:cNvPr>
          <p:cNvSpPr txBox="1"/>
          <p:nvPr/>
        </p:nvSpPr>
        <p:spPr>
          <a:xfrm>
            <a:off x="1037814" y="846354"/>
            <a:ext cx="2881137" cy="307777"/>
          </a:xfrm>
          <a:prstGeom prst="rect">
            <a:avLst/>
          </a:prstGeom>
          <a:noFill/>
        </p:spPr>
        <p:txBody>
          <a:bodyPr wrap="square" lIns="91440" tIns="45720" rIns="91440" bIns="45720" rtlCol="0" anchor="t">
            <a:spAutoFit/>
          </a:bodyPr>
          <a:lstStyle/>
          <a:p>
            <a:pPr algn="dist"/>
            <a:r>
              <a:rPr lang="en-US" sz="1400" dirty="0">
                <a:solidFill>
                  <a:srgbClr val="000000"/>
                </a:solidFill>
                <a:ea typeface="微软雅黑"/>
                <a:cs typeface="+mn-lt"/>
                <a:sym typeface="+mn-lt"/>
              </a:rPr>
              <a:t>INDIVIDUALS</a:t>
            </a:r>
            <a:r>
              <a:rPr lang="en-US" sz="1400" dirty="0">
                <a:ea typeface="+mn-lt"/>
                <a:cs typeface="+mn-lt"/>
                <a:sym typeface="+mn-lt"/>
              </a:rPr>
              <a:t> SCORE</a:t>
            </a:r>
            <a:endParaRPr lang="zh-CN" altLang="en-US" sz="1400" dirty="0">
              <a:solidFill>
                <a:schemeClr val="tx1">
                  <a:lumMod val="85000"/>
                  <a:lumOff val="15000"/>
                </a:schemeClr>
              </a:solidFill>
            </a:endParaRPr>
          </a:p>
        </p:txBody>
      </p:sp>
      <p:sp>
        <p:nvSpPr>
          <p:cNvPr id="12" name="文本框 11">
            <a:extLst>
              <a:ext uri="{FF2B5EF4-FFF2-40B4-BE49-F238E27FC236}">
                <a16:creationId xmlns:a16="http://schemas.microsoft.com/office/drawing/2014/main" id="{F3F0BEB8-8BCE-43AB-A3BA-320E1D37E7A2}"/>
              </a:ext>
            </a:extLst>
          </p:cNvPr>
          <p:cNvSpPr txBox="1"/>
          <p:nvPr/>
        </p:nvSpPr>
        <p:spPr>
          <a:xfrm>
            <a:off x="796413" y="2042364"/>
            <a:ext cx="2124340" cy="4454040"/>
          </a:xfrm>
          <a:prstGeom prst="rect">
            <a:avLst/>
          </a:prstGeom>
          <a:noFill/>
        </p:spPr>
        <p:txBody>
          <a:bodyPr wrap="square">
            <a:spAutoFit/>
          </a:bodyPr>
          <a:lstStyle/>
          <a:p>
            <a:pPr algn="l">
              <a:lnSpc>
                <a:spcPct val="130000"/>
              </a:lnSpc>
            </a:pPr>
            <a:r>
              <a:rPr lang="zh-CN" altLang="en-US" sz="2000" b="0" i="0" spc="0" dirty="0">
                <a:solidFill>
                  <a:srgbClr val="333333"/>
                </a:solidFill>
                <a:effectLst/>
                <a:latin typeface="-apple-system"/>
              </a:rPr>
              <a:t>一个简单的想法是，就职过的公司越厉害，这个人的水平相对就越高。因此可以用一个求和函数对一个就职过的企业得分进行累和，这样得到一个初始分</a:t>
            </a:r>
            <a:r>
              <a:rPr lang="en-US" altLang="zh-CN" sz="2000" b="0" i="0" spc="0" dirty="0">
                <a:solidFill>
                  <a:srgbClr val="333333"/>
                </a:solidFill>
                <a:effectLst/>
                <a:latin typeface="-apple-system"/>
              </a:rPr>
              <a:t>S1</a:t>
            </a:r>
            <a:r>
              <a:rPr lang="zh-CN" altLang="en-US" sz="2000" b="0" i="0" spc="0" dirty="0">
                <a:solidFill>
                  <a:srgbClr val="333333"/>
                </a:solidFill>
                <a:effectLst/>
                <a:latin typeface="-apple-system"/>
              </a:rPr>
              <a:t>，公式见右侧。</a:t>
            </a:r>
            <a:endParaRPr lang="zh-CN" altLang="en-US" sz="2000" dirty="0">
              <a:effectLst/>
            </a:endParaRPr>
          </a:p>
        </p:txBody>
      </p:sp>
      <p:pic>
        <p:nvPicPr>
          <p:cNvPr id="7170" name="Picture 2">
            <a:extLst>
              <a:ext uri="{FF2B5EF4-FFF2-40B4-BE49-F238E27FC236}">
                <a16:creationId xmlns:a16="http://schemas.microsoft.com/office/drawing/2014/main" id="{A5C8AB3E-7014-4537-A456-341B896EC4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9460" y="3535809"/>
            <a:ext cx="1971675" cy="97155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14" name="文本框 13">
            <a:extLst>
              <a:ext uri="{FF2B5EF4-FFF2-40B4-BE49-F238E27FC236}">
                <a16:creationId xmlns:a16="http://schemas.microsoft.com/office/drawing/2014/main" id="{42D3C899-42FB-4654-8831-6026A81D6A19}"/>
              </a:ext>
            </a:extLst>
          </p:cNvPr>
          <p:cNvSpPr txBox="1"/>
          <p:nvPr/>
        </p:nvSpPr>
        <p:spPr>
          <a:xfrm>
            <a:off x="5389842" y="2036593"/>
            <a:ext cx="1971675" cy="4459811"/>
          </a:xfrm>
          <a:prstGeom prst="rect">
            <a:avLst/>
          </a:prstGeom>
          <a:noFill/>
        </p:spPr>
        <p:txBody>
          <a:bodyPr wrap="square">
            <a:spAutoFit/>
          </a:bodyPr>
          <a:lstStyle/>
          <a:p>
            <a:pPr algn="l">
              <a:lnSpc>
                <a:spcPct val="130000"/>
              </a:lnSpc>
            </a:pPr>
            <a:r>
              <a:rPr lang="zh-CN" altLang="en-US" sz="2000" b="0" i="0" spc="0" dirty="0">
                <a:solidFill>
                  <a:srgbClr val="333333"/>
                </a:solidFill>
                <a:effectLst/>
                <a:latin typeface="-apple-system"/>
              </a:rPr>
              <a:t>累积得分应具有边界效应，即基础得分</a:t>
            </a:r>
            <a:r>
              <a:rPr lang="en-US" altLang="zh-CN" sz="2000" b="0" i="0" spc="0" dirty="0">
                <a:solidFill>
                  <a:srgbClr val="333333"/>
                </a:solidFill>
                <a:effectLst/>
                <a:latin typeface="-apple-system"/>
              </a:rPr>
              <a:t>S1</a:t>
            </a:r>
            <a:r>
              <a:rPr lang="zh-CN" altLang="en-US" sz="2000" b="0" i="0" spc="0" dirty="0">
                <a:solidFill>
                  <a:srgbClr val="333333"/>
                </a:solidFill>
                <a:effectLst/>
                <a:latin typeface="-apple-system"/>
              </a:rPr>
              <a:t>转换得到最终得分</a:t>
            </a:r>
            <a:r>
              <a:rPr lang="en-US" altLang="zh-CN" sz="2000" b="0" i="0" spc="0" dirty="0">
                <a:solidFill>
                  <a:srgbClr val="333333"/>
                </a:solidFill>
                <a:effectLst/>
                <a:latin typeface="-apple-system"/>
              </a:rPr>
              <a:t>S2</a:t>
            </a:r>
            <a:r>
              <a:rPr lang="zh-CN" altLang="en-US" sz="2000" b="0" i="0" spc="0" dirty="0">
                <a:solidFill>
                  <a:srgbClr val="333333"/>
                </a:solidFill>
                <a:effectLst/>
                <a:latin typeface="-apple-system"/>
              </a:rPr>
              <a:t>的转换函数</a:t>
            </a:r>
            <a:r>
              <a:rPr lang="en-US" altLang="zh-CN" sz="2000" b="0" i="0" spc="0" dirty="0">
                <a:solidFill>
                  <a:srgbClr val="333333"/>
                </a:solidFill>
                <a:effectLst/>
                <a:latin typeface="-apple-system"/>
              </a:rPr>
              <a:t>F(x)</a:t>
            </a:r>
            <a:r>
              <a:rPr lang="zh-CN" altLang="en-US" sz="2000" b="0" i="0" spc="0" dirty="0">
                <a:solidFill>
                  <a:srgbClr val="333333"/>
                </a:solidFill>
                <a:effectLst/>
                <a:latin typeface="-apple-system"/>
              </a:rPr>
              <a:t>的导数，应随</a:t>
            </a:r>
            <a:r>
              <a:rPr lang="en-US" altLang="zh-CN" sz="2000" b="0" i="0" spc="0" dirty="0">
                <a:solidFill>
                  <a:srgbClr val="333333"/>
                </a:solidFill>
                <a:effectLst/>
                <a:latin typeface="-apple-system"/>
              </a:rPr>
              <a:t>x</a:t>
            </a:r>
            <a:r>
              <a:rPr lang="zh-CN" altLang="en-US" sz="2000" b="0" i="0" spc="0" dirty="0">
                <a:solidFill>
                  <a:srgbClr val="333333"/>
                </a:solidFill>
                <a:effectLst/>
                <a:latin typeface="-apple-system"/>
              </a:rPr>
              <a:t>的增大而不断减小，直至为</a:t>
            </a:r>
            <a:r>
              <a:rPr lang="en-US" altLang="zh-CN" sz="2000" b="0" i="0" spc="0" dirty="0">
                <a:solidFill>
                  <a:srgbClr val="333333"/>
                </a:solidFill>
                <a:effectLst/>
                <a:latin typeface="-apple-system"/>
              </a:rPr>
              <a:t>0</a:t>
            </a:r>
            <a:r>
              <a:rPr lang="zh-CN" altLang="en-US" sz="2000" b="0" i="0" spc="0" dirty="0">
                <a:solidFill>
                  <a:srgbClr val="333333"/>
                </a:solidFill>
                <a:effectLst/>
                <a:latin typeface="-apple-system"/>
              </a:rPr>
              <a:t>，当</a:t>
            </a:r>
            <a:r>
              <a:rPr lang="en-US" altLang="zh-CN" sz="2000" b="0" i="0" spc="0" dirty="0">
                <a:solidFill>
                  <a:srgbClr val="333333"/>
                </a:solidFill>
                <a:effectLst/>
                <a:latin typeface="-apple-system"/>
              </a:rPr>
              <a:t>S1</a:t>
            </a:r>
            <a:r>
              <a:rPr lang="zh-CN" altLang="en-US" sz="2000" b="0" i="0" spc="0" dirty="0">
                <a:solidFill>
                  <a:srgbClr val="333333"/>
                </a:solidFill>
                <a:effectLst/>
                <a:latin typeface="-apple-system"/>
              </a:rPr>
              <a:t>无限大的时候</a:t>
            </a:r>
            <a:r>
              <a:rPr lang="en-US" altLang="zh-CN" sz="2000" b="0" i="0" spc="0" dirty="0">
                <a:solidFill>
                  <a:srgbClr val="333333"/>
                </a:solidFill>
                <a:effectLst/>
                <a:latin typeface="-apple-system"/>
              </a:rPr>
              <a:t>S2</a:t>
            </a:r>
            <a:r>
              <a:rPr lang="zh-CN" altLang="en-US" sz="2000" b="0" i="0" spc="0" dirty="0">
                <a:solidFill>
                  <a:srgbClr val="333333"/>
                </a:solidFill>
                <a:effectLst/>
                <a:latin typeface="-apple-system"/>
              </a:rPr>
              <a:t>应收敛于一个定值。</a:t>
            </a:r>
          </a:p>
        </p:txBody>
      </p:sp>
      <p:sp>
        <p:nvSpPr>
          <p:cNvPr id="8" name="箭头: 右 7">
            <a:extLst>
              <a:ext uri="{FF2B5EF4-FFF2-40B4-BE49-F238E27FC236}">
                <a16:creationId xmlns:a16="http://schemas.microsoft.com/office/drawing/2014/main" id="{72364EE6-2CF0-4E6D-9356-7AF6BF00E539}"/>
              </a:ext>
            </a:extLst>
          </p:cNvPr>
          <p:cNvSpPr/>
          <p:nvPr/>
        </p:nvSpPr>
        <p:spPr>
          <a:xfrm>
            <a:off x="7741328" y="3568823"/>
            <a:ext cx="1784412" cy="9055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1E4495B5-9239-42D8-BE12-AE3CF6DDA6E8}"/>
              </a:ext>
            </a:extLst>
          </p:cNvPr>
          <p:cNvSpPr txBox="1"/>
          <p:nvPr/>
        </p:nvSpPr>
        <p:spPr>
          <a:xfrm>
            <a:off x="9721480" y="3429000"/>
            <a:ext cx="1971675" cy="1015663"/>
          </a:xfrm>
          <a:prstGeom prst="rect">
            <a:avLst/>
          </a:prstGeom>
          <a:noFill/>
        </p:spPr>
        <p:txBody>
          <a:bodyPr wrap="square">
            <a:spAutoFit/>
          </a:bodyPr>
          <a:lstStyle/>
          <a:p>
            <a:r>
              <a:rPr lang="zh-CN" altLang="en-US" sz="2000" dirty="0"/>
              <a:t>引入一个适当的转换函数，拟合个人的最终得分。</a:t>
            </a:r>
            <a:endParaRPr lang="zh-CN" altLang="en-US" sz="1800" dirty="0"/>
          </a:p>
        </p:txBody>
      </p:sp>
    </p:spTree>
    <p:extLst>
      <p:ext uri="{BB962C8B-B14F-4D97-AF65-F5344CB8AC3E}">
        <p14:creationId xmlns:p14="http://schemas.microsoft.com/office/powerpoint/2010/main" val="12587543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9" y="361596"/>
            <a:ext cx="3554648" cy="523220"/>
          </a:xfrm>
          <a:prstGeom prst="rect">
            <a:avLst/>
          </a:prstGeom>
          <a:noFill/>
        </p:spPr>
        <p:txBody>
          <a:bodyPr wrap="square" lIns="91440" tIns="45720" rIns="91440" bIns="45720" rtlCol="0" anchor="t">
            <a:spAutoFit/>
          </a:bodyPr>
          <a:lstStyle/>
          <a:p>
            <a:r>
              <a:rPr lang="zh-CN" altLang="en-US" sz="2800" dirty="0">
                <a:solidFill>
                  <a:schemeClr val="tx1">
                    <a:lumMod val="85000"/>
                    <a:lumOff val="15000"/>
                  </a:schemeClr>
                </a:solidFill>
                <a:cs typeface="+mn-ea"/>
              </a:rPr>
              <a:t>个人评分规则建立</a:t>
            </a:r>
            <a:endParaRPr lang="en-US" altLang="zh-CN" sz="2800" dirty="0">
              <a:solidFill>
                <a:schemeClr val="tx1">
                  <a:lumMod val="85000"/>
                  <a:lumOff val="15000"/>
                </a:schemeClr>
              </a:solidFill>
              <a:cs typeface="+mn-ea"/>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17" name="图片 16">
            <a:extLst>
              <a:ext uri="{FF2B5EF4-FFF2-40B4-BE49-F238E27FC236}">
                <a16:creationId xmlns:a16="http://schemas.microsoft.com/office/drawing/2014/main" id="{16299786-6493-41D5-A37D-E4FD7DD272C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42241" y="293961"/>
            <a:ext cx="955775" cy="958728"/>
          </a:xfrm>
          <a:prstGeom prst="rect">
            <a:avLst/>
          </a:prstGeom>
        </p:spPr>
      </p:pic>
      <p:sp>
        <p:nvSpPr>
          <p:cNvPr id="3" name="文本框 2">
            <a:extLst>
              <a:ext uri="{FF2B5EF4-FFF2-40B4-BE49-F238E27FC236}">
                <a16:creationId xmlns:a16="http://schemas.microsoft.com/office/drawing/2014/main" id="{1818552E-2F29-4EC3-B74E-D85284AED01B}"/>
              </a:ext>
            </a:extLst>
          </p:cNvPr>
          <p:cNvSpPr txBox="1"/>
          <p:nvPr/>
        </p:nvSpPr>
        <p:spPr>
          <a:xfrm>
            <a:off x="1159356" y="1261852"/>
            <a:ext cx="2124340" cy="523220"/>
          </a:xfrm>
          <a:prstGeom prst="rect">
            <a:avLst/>
          </a:prstGeom>
          <a:noFill/>
        </p:spPr>
        <p:txBody>
          <a:bodyPr wrap="square" rtlCol="0">
            <a:spAutoFit/>
          </a:bodyPr>
          <a:lstStyle/>
          <a:p>
            <a:r>
              <a:rPr lang="zh-CN" altLang="en-US" sz="2800" b="1" dirty="0">
                <a:solidFill>
                  <a:srgbClr val="1C4885"/>
                </a:solidFill>
              </a:rPr>
              <a:t>分数拟合</a:t>
            </a:r>
          </a:p>
        </p:txBody>
      </p:sp>
      <p:sp>
        <p:nvSpPr>
          <p:cNvPr id="13" name="文本框 12">
            <a:extLst>
              <a:ext uri="{FF2B5EF4-FFF2-40B4-BE49-F238E27FC236}">
                <a16:creationId xmlns:a16="http://schemas.microsoft.com/office/drawing/2014/main" id="{667DF2F6-277B-44AA-832E-BA6BFE59DE41}"/>
              </a:ext>
            </a:extLst>
          </p:cNvPr>
          <p:cNvSpPr txBox="1"/>
          <p:nvPr/>
        </p:nvSpPr>
        <p:spPr>
          <a:xfrm>
            <a:off x="1037814" y="846354"/>
            <a:ext cx="2881137" cy="307777"/>
          </a:xfrm>
          <a:prstGeom prst="rect">
            <a:avLst/>
          </a:prstGeom>
          <a:noFill/>
        </p:spPr>
        <p:txBody>
          <a:bodyPr wrap="square" lIns="91440" tIns="45720" rIns="91440" bIns="45720" rtlCol="0" anchor="t">
            <a:spAutoFit/>
          </a:bodyPr>
          <a:lstStyle/>
          <a:p>
            <a:pPr algn="dist"/>
            <a:r>
              <a:rPr lang="en-US" sz="1400" dirty="0">
                <a:solidFill>
                  <a:srgbClr val="000000"/>
                </a:solidFill>
                <a:ea typeface="微软雅黑"/>
                <a:cs typeface="+mn-lt"/>
                <a:sym typeface="+mn-lt"/>
              </a:rPr>
              <a:t>INDIVIDUALS</a:t>
            </a:r>
            <a:r>
              <a:rPr lang="en-US" sz="1400" dirty="0">
                <a:ea typeface="+mn-lt"/>
                <a:cs typeface="+mn-lt"/>
                <a:sym typeface="+mn-lt"/>
              </a:rPr>
              <a:t> SCORE</a:t>
            </a:r>
            <a:endParaRPr lang="zh-CN" altLang="en-US" sz="1400" dirty="0">
              <a:solidFill>
                <a:schemeClr val="tx1">
                  <a:lumMod val="85000"/>
                  <a:lumOff val="15000"/>
                </a:schemeClr>
              </a:solidFill>
            </a:endParaRP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F3F0BEB8-8BCE-43AB-A3BA-320E1D37E7A2}"/>
                  </a:ext>
                </a:extLst>
              </p:cNvPr>
              <p:cNvSpPr txBox="1"/>
              <p:nvPr/>
            </p:nvSpPr>
            <p:spPr>
              <a:xfrm>
                <a:off x="305578" y="1931821"/>
                <a:ext cx="4752789" cy="4564583"/>
              </a:xfrm>
              <a:prstGeom prst="rect">
                <a:avLst/>
              </a:prstGeom>
              <a:noFill/>
            </p:spPr>
            <p:txBody>
              <a:bodyPr wrap="square">
                <a:spAutoFit/>
              </a:bodyPr>
              <a:lstStyle/>
              <a:p>
                <a:pPr marL="342900" indent="-342900">
                  <a:lnSpc>
                    <a:spcPct val="130000"/>
                  </a:lnSpc>
                  <a:buFont typeface="Arial" panose="020B0604020202020204" pitchFamily="34" charset="0"/>
                  <a:buChar char="•"/>
                </a:pPr>
                <a:r>
                  <a:rPr lang="zh-CN" altLang="en-US" sz="2400" b="0" i="0" spc="0" dirty="0">
                    <a:solidFill>
                      <a:srgbClr val="333333"/>
                    </a:solidFill>
                    <a:effectLst/>
                    <a:latin typeface="+mn-ea"/>
                  </a:rPr>
                  <a:t>本评分规则采用</a:t>
                </a:r>
                <a:r>
                  <a:rPr lang="en-US" altLang="zh-CN" sz="2400" b="0" i="0" spc="0" dirty="0" err="1">
                    <a:solidFill>
                      <a:srgbClr val="333333"/>
                    </a:solidFill>
                    <a:effectLst/>
                    <a:latin typeface="+mn-ea"/>
                  </a:rPr>
                  <a:t>Sigmod</a:t>
                </a:r>
                <a:r>
                  <a:rPr lang="zh-CN" altLang="en-US" sz="2400" b="0" i="0" spc="0" dirty="0">
                    <a:solidFill>
                      <a:srgbClr val="333333"/>
                    </a:solidFill>
                    <a:effectLst/>
                    <a:latin typeface="+mn-ea"/>
                  </a:rPr>
                  <a:t>函数作为前后得分的转换函数，并通过设置平移等比例放大等参数使转换函数收敛在</a:t>
                </a:r>
                <a:r>
                  <a:rPr lang="en-US" altLang="zh-CN" sz="2400" b="0" i="0" spc="0" dirty="0">
                    <a:solidFill>
                      <a:srgbClr val="333333"/>
                    </a:solidFill>
                    <a:effectLst/>
                    <a:latin typeface="+mn-ea"/>
                  </a:rPr>
                  <a:t>4</a:t>
                </a:r>
                <a:r>
                  <a:rPr lang="zh-CN" altLang="en-US" sz="2400" b="0" i="0" spc="0" dirty="0">
                    <a:solidFill>
                      <a:srgbClr val="333333"/>
                    </a:solidFill>
                    <a:effectLst/>
                    <a:latin typeface="+mn-ea"/>
                  </a:rPr>
                  <a:t>。</a:t>
                </a:r>
                <a:endParaRPr lang="en-US" altLang="zh-CN" sz="2400" b="0" i="0" spc="0" dirty="0">
                  <a:solidFill>
                    <a:srgbClr val="333333"/>
                  </a:solidFill>
                  <a:effectLst/>
                  <a:latin typeface="+mn-ea"/>
                </a:endParaRPr>
              </a:p>
              <a:p>
                <a:pPr marL="342900" indent="-342900">
                  <a:lnSpc>
                    <a:spcPct val="130000"/>
                  </a:lnSpc>
                  <a:buFont typeface="Arial" panose="020B0604020202020204" pitchFamily="34" charset="0"/>
                  <a:buChar char="•"/>
                </a:pPr>
                <a:r>
                  <a:rPr lang="en-US" altLang="zh-CN" sz="2400" b="0" i="0" spc="0" dirty="0" err="1">
                    <a:solidFill>
                      <a:srgbClr val="333333"/>
                    </a:solidFill>
                    <a:effectLst/>
                    <a:latin typeface="+mn-ea"/>
                  </a:rPr>
                  <a:t>Sigmod</a:t>
                </a:r>
                <a:r>
                  <a:rPr lang="zh-CN" altLang="en-US" sz="2400" b="0" i="0" spc="0" dirty="0">
                    <a:solidFill>
                      <a:srgbClr val="333333"/>
                    </a:solidFill>
                    <a:effectLst/>
                    <a:latin typeface="+mn-ea"/>
                  </a:rPr>
                  <a:t>函数多被用于神经网络的激活函数，（取</a:t>
                </a:r>
                <a:r>
                  <a:rPr lang="en-US" altLang="zh-CN" sz="2400" b="0" i="0" spc="0" dirty="0">
                    <a:solidFill>
                      <a:srgbClr val="333333"/>
                    </a:solidFill>
                    <a:effectLst/>
                    <a:latin typeface="+mn-ea"/>
                  </a:rPr>
                  <a:t>x&gt;</a:t>
                </a:r>
                <a14:m>
                  <m:oMath xmlns:m="http://schemas.openxmlformats.org/officeDocument/2006/math">
                    <m:f>
                      <m:fPr>
                        <m:ctrlPr>
                          <a:rPr lang="en-US" altLang="zh-CN" sz="2400" b="0" i="1" spc="0" smtClean="0">
                            <a:solidFill>
                              <a:srgbClr val="333333"/>
                            </a:solidFill>
                            <a:effectLst/>
                            <a:latin typeface="Cambria Math" panose="02040503050406030204" pitchFamily="18" charset="0"/>
                          </a:rPr>
                        </m:ctrlPr>
                      </m:fPr>
                      <m:num>
                        <m:r>
                          <a:rPr lang="en-US" altLang="zh-CN" sz="2400" b="0" i="1" spc="0" smtClean="0">
                            <a:solidFill>
                              <a:srgbClr val="333333"/>
                            </a:solidFill>
                            <a:effectLst/>
                            <a:latin typeface="Cambria Math" panose="02040503050406030204" pitchFamily="18" charset="0"/>
                          </a:rPr>
                          <m:t>1</m:t>
                        </m:r>
                      </m:num>
                      <m:den>
                        <m:r>
                          <a:rPr lang="en-US" altLang="zh-CN" sz="2400" b="0" i="1" spc="0" smtClean="0">
                            <a:solidFill>
                              <a:srgbClr val="333333"/>
                            </a:solidFill>
                            <a:effectLst/>
                            <a:latin typeface="Cambria Math" panose="02040503050406030204" pitchFamily="18" charset="0"/>
                          </a:rPr>
                          <m:t>2</m:t>
                        </m:r>
                      </m:den>
                    </m:f>
                  </m:oMath>
                </a14:m>
                <a:r>
                  <a:rPr lang="zh-CN" altLang="en-US" sz="2400" b="0" i="0" spc="0" dirty="0">
                    <a:solidFill>
                      <a:srgbClr val="333333"/>
                    </a:solidFill>
                    <a:effectLst/>
                    <a:latin typeface="+mn-ea"/>
                  </a:rPr>
                  <a:t>）因为它当</a:t>
                </a:r>
                <a:r>
                  <a:rPr lang="en-US" altLang="zh-CN" sz="2400" b="0" i="0" spc="0" dirty="0">
                    <a:solidFill>
                      <a:srgbClr val="333333"/>
                    </a:solidFill>
                    <a:effectLst/>
                    <a:latin typeface="+mn-ea"/>
                  </a:rPr>
                  <a:t>x</a:t>
                </a:r>
                <a:r>
                  <a:rPr lang="zh-CN" altLang="en-US" sz="2400" b="0" i="0" spc="0" dirty="0">
                    <a:solidFill>
                      <a:srgbClr val="333333"/>
                    </a:solidFill>
                    <a:effectLst/>
                    <a:latin typeface="+mn-ea"/>
                  </a:rPr>
                  <a:t>较小时斜率较大，</a:t>
                </a:r>
                <a:r>
                  <a:rPr lang="en-US" altLang="zh-CN" sz="2400" b="0" i="0" spc="0" dirty="0">
                    <a:solidFill>
                      <a:srgbClr val="333333"/>
                    </a:solidFill>
                    <a:effectLst/>
                    <a:latin typeface="+mn-ea"/>
                  </a:rPr>
                  <a:t>x</a:t>
                </a:r>
                <a:r>
                  <a:rPr lang="zh-CN" altLang="en-US" sz="2400" b="0" i="0" spc="0" dirty="0">
                    <a:solidFill>
                      <a:srgbClr val="333333"/>
                    </a:solidFill>
                    <a:effectLst/>
                    <a:latin typeface="+mn-ea"/>
                  </a:rPr>
                  <a:t>取无穷时函数收敛于</a:t>
                </a:r>
                <a:r>
                  <a:rPr lang="en-US" altLang="zh-CN" sz="2400" b="0" i="0" spc="0" dirty="0">
                    <a:solidFill>
                      <a:srgbClr val="333333"/>
                    </a:solidFill>
                    <a:effectLst/>
                    <a:latin typeface="+mn-ea"/>
                  </a:rPr>
                  <a:t>1</a:t>
                </a:r>
                <a:r>
                  <a:rPr lang="zh-CN" altLang="en-US" sz="2400" b="0" i="0" spc="0" dirty="0">
                    <a:solidFill>
                      <a:srgbClr val="333333"/>
                    </a:solidFill>
                    <a:effectLst/>
                    <a:latin typeface="+mn-ea"/>
                  </a:rPr>
                  <a:t>，完美符合本评分标准转换函数的要求。</a:t>
                </a:r>
                <a:endParaRPr lang="zh-CN" altLang="en-US" sz="2800" dirty="0">
                  <a:effectLst/>
                  <a:latin typeface="+mn-ea"/>
                </a:endParaRPr>
              </a:p>
            </p:txBody>
          </p:sp>
        </mc:Choice>
        <mc:Fallback xmlns="">
          <p:sp>
            <p:nvSpPr>
              <p:cNvPr id="12" name="文本框 11">
                <a:extLst>
                  <a:ext uri="{FF2B5EF4-FFF2-40B4-BE49-F238E27FC236}">
                    <a16:creationId xmlns:a16="http://schemas.microsoft.com/office/drawing/2014/main" id="{F3F0BEB8-8BCE-43AB-A3BA-320E1D37E7A2}"/>
                  </a:ext>
                </a:extLst>
              </p:cNvPr>
              <p:cNvSpPr txBox="1">
                <a:spLocks noRot="1" noChangeAspect="1" noMove="1" noResize="1" noEditPoints="1" noAdjustHandles="1" noChangeArrowheads="1" noChangeShapeType="1" noTextEdit="1"/>
              </p:cNvSpPr>
              <p:nvPr/>
            </p:nvSpPr>
            <p:spPr>
              <a:xfrm>
                <a:off x="305578" y="1931821"/>
                <a:ext cx="4752789" cy="4564583"/>
              </a:xfrm>
              <a:prstGeom prst="rect">
                <a:avLst/>
              </a:prstGeom>
              <a:blipFill>
                <a:blip r:embed="rId4"/>
                <a:stretch>
                  <a:fillRect l="-1667" r="-897" b="-2136"/>
                </a:stretch>
              </a:blipFill>
            </p:spPr>
            <p:txBody>
              <a:bodyPr/>
              <a:lstStyle/>
              <a:p>
                <a:r>
                  <a:rPr lang="zh-CN" altLang="en-US">
                    <a:noFill/>
                  </a:rPr>
                  <a:t> </a:t>
                </a:r>
              </a:p>
            </p:txBody>
          </p:sp>
        </mc:Fallback>
      </mc:AlternateContent>
      <p:sp>
        <p:nvSpPr>
          <p:cNvPr id="14" name="文本框 13">
            <a:extLst>
              <a:ext uri="{FF2B5EF4-FFF2-40B4-BE49-F238E27FC236}">
                <a16:creationId xmlns:a16="http://schemas.microsoft.com/office/drawing/2014/main" id="{B8571224-FC4F-4A5B-BFAF-3052651F74AF}"/>
              </a:ext>
            </a:extLst>
          </p:cNvPr>
          <p:cNvSpPr txBox="1"/>
          <p:nvPr/>
        </p:nvSpPr>
        <p:spPr>
          <a:xfrm>
            <a:off x="5889889" y="2027830"/>
            <a:ext cx="5418720" cy="580415"/>
          </a:xfrm>
          <a:prstGeom prst="rect">
            <a:avLst/>
          </a:prstGeom>
          <a:noFill/>
        </p:spPr>
        <p:txBody>
          <a:bodyPr wrap="square">
            <a:spAutoFit/>
          </a:bodyPr>
          <a:lstStyle/>
          <a:p>
            <a:pPr algn="l">
              <a:lnSpc>
                <a:spcPct val="150000"/>
              </a:lnSpc>
            </a:pPr>
            <a:r>
              <a:rPr lang="zh-CN" altLang="en-US" sz="2400" b="0" i="0" spc="0" dirty="0">
                <a:solidFill>
                  <a:srgbClr val="333333"/>
                </a:solidFill>
                <a:effectLst/>
                <a:latin typeface="-apple-system"/>
              </a:rPr>
              <a:t>本规则使用的就职经历转换函数式如下：</a:t>
            </a:r>
            <a:endParaRPr lang="zh-CN" altLang="en-US" sz="2400" dirty="0">
              <a:effectLst/>
            </a:endParaRPr>
          </a:p>
        </p:txBody>
      </p:sp>
      <p:pic>
        <p:nvPicPr>
          <p:cNvPr id="9218" name="Picture 2">
            <a:extLst>
              <a:ext uri="{FF2B5EF4-FFF2-40B4-BE49-F238E27FC236}">
                <a16:creationId xmlns:a16="http://schemas.microsoft.com/office/drawing/2014/main" id="{38A0AC8E-C316-4B53-85E6-55E71030EDA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28783" y="3229233"/>
            <a:ext cx="4740932" cy="158559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5" name="图片 4">
            <a:extLst>
              <a:ext uri="{FF2B5EF4-FFF2-40B4-BE49-F238E27FC236}">
                <a16:creationId xmlns:a16="http://schemas.microsoft.com/office/drawing/2014/main" id="{FE0CA5A6-F2A2-4C3D-85AD-5A2E908D4E09}"/>
              </a:ext>
            </a:extLst>
          </p:cNvPr>
          <p:cNvPicPr>
            <a:picLocks noChangeAspect="1"/>
          </p:cNvPicPr>
          <p:nvPr/>
        </p:nvPicPr>
        <p:blipFill rotWithShape="1">
          <a:blip r:embed="rId6">
            <a:extLst>
              <a:ext uri="{28A0092B-C50C-407E-A947-70E740481C1C}">
                <a14:useLocalDpi xmlns:a14="http://schemas.microsoft.com/office/drawing/2010/main" val="0"/>
              </a:ext>
            </a:extLst>
          </a:blip>
          <a:srcRect l="1166" t="3552" r="2259" b="6036"/>
          <a:stretch/>
        </p:blipFill>
        <p:spPr>
          <a:xfrm>
            <a:off x="5217353" y="2027830"/>
            <a:ext cx="6613864" cy="3591084"/>
          </a:xfrm>
          <a:prstGeom prst="rect">
            <a:avLst/>
          </a:prstGeom>
        </p:spPr>
      </p:pic>
      <p:pic>
        <p:nvPicPr>
          <p:cNvPr id="16" name="图片 15">
            <a:extLst>
              <a:ext uri="{FF2B5EF4-FFF2-40B4-BE49-F238E27FC236}">
                <a16:creationId xmlns:a16="http://schemas.microsoft.com/office/drawing/2014/main" id="{CC28F3E6-AAA3-4066-B4DB-9A25DC7AE64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33635" y="5277204"/>
            <a:ext cx="2781300" cy="12192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6347288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9" y="361596"/>
            <a:ext cx="3554648" cy="523220"/>
          </a:xfrm>
          <a:prstGeom prst="rect">
            <a:avLst/>
          </a:prstGeom>
          <a:noFill/>
        </p:spPr>
        <p:txBody>
          <a:bodyPr wrap="square" lIns="91440" tIns="45720" rIns="91440" bIns="45720" rtlCol="0" anchor="t">
            <a:spAutoFit/>
          </a:bodyPr>
          <a:lstStyle/>
          <a:p>
            <a:r>
              <a:rPr lang="zh-CN" altLang="en-US" sz="2800" dirty="0">
                <a:solidFill>
                  <a:schemeClr val="tx1">
                    <a:lumMod val="85000"/>
                    <a:lumOff val="15000"/>
                  </a:schemeClr>
                </a:solidFill>
                <a:cs typeface="+mn-ea"/>
              </a:rPr>
              <a:t>个人评分规则建立</a:t>
            </a:r>
            <a:endParaRPr lang="en-US" altLang="zh-CN" sz="2800" dirty="0">
              <a:solidFill>
                <a:schemeClr val="tx1">
                  <a:lumMod val="85000"/>
                  <a:lumOff val="15000"/>
                </a:schemeClr>
              </a:solidFill>
              <a:cs typeface="+mn-ea"/>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17" name="图片 16">
            <a:extLst>
              <a:ext uri="{FF2B5EF4-FFF2-40B4-BE49-F238E27FC236}">
                <a16:creationId xmlns:a16="http://schemas.microsoft.com/office/drawing/2014/main" id="{16299786-6493-41D5-A37D-E4FD7DD272C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42241" y="293961"/>
            <a:ext cx="955775" cy="958728"/>
          </a:xfrm>
          <a:prstGeom prst="rect">
            <a:avLst/>
          </a:prstGeom>
        </p:spPr>
      </p:pic>
      <p:sp>
        <p:nvSpPr>
          <p:cNvPr id="3" name="文本框 2">
            <a:extLst>
              <a:ext uri="{FF2B5EF4-FFF2-40B4-BE49-F238E27FC236}">
                <a16:creationId xmlns:a16="http://schemas.microsoft.com/office/drawing/2014/main" id="{1818552E-2F29-4EC3-B74E-D85284AED01B}"/>
              </a:ext>
            </a:extLst>
          </p:cNvPr>
          <p:cNvSpPr txBox="1"/>
          <p:nvPr/>
        </p:nvSpPr>
        <p:spPr>
          <a:xfrm>
            <a:off x="1159356" y="1261852"/>
            <a:ext cx="2124340" cy="523220"/>
          </a:xfrm>
          <a:prstGeom prst="rect">
            <a:avLst/>
          </a:prstGeom>
          <a:noFill/>
        </p:spPr>
        <p:txBody>
          <a:bodyPr wrap="square" rtlCol="0">
            <a:spAutoFit/>
          </a:bodyPr>
          <a:lstStyle/>
          <a:p>
            <a:r>
              <a:rPr lang="zh-CN" altLang="en-US" sz="2800" b="1" dirty="0">
                <a:solidFill>
                  <a:srgbClr val="1C4885"/>
                </a:solidFill>
              </a:rPr>
              <a:t>教育加分</a:t>
            </a:r>
          </a:p>
        </p:txBody>
      </p:sp>
      <p:sp>
        <p:nvSpPr>
          <p:cNvPr id="13" name="文本框 12">
            <a:extLst>
              <a:ext uri="{FF2B5EF4-FFF2-40B4-BE49-F238E27FC236}">
                <a16:creationId xmlns:a16="http://schemas.microsoft.com/office/drawing/2014/main" id="{667DF2F6-277B-44AA-832E-BA6BFE59DE41}"/>
              </a:ext>
            </a:extLst>
          </p:cNvPr>
          <p:cNvSpPr txBox="1"/>
          <p:nvPr/>
        </p:nvSpPr>
        <p:spPr>
          <a:xfrm>
            <a:off x="1037814" y="846354"/>
            <a:ext cx="2881137" cy="307777"/>
          </a:xfrm>
          <a:prstGeom prst="rect">
            <a:avLst/>
          </a:prstGeom>
          <a:noFill/>
        </p:spPr>
        <p:txBody>
          <a:bodyPr wrap="square" lIns="91440" tIns="45720" rIns="91440" bIns="45720" rtlCol="0" anchor="t">
            <a:spAutoFit/>
          </a:bodyPr>
          <a:lstStyle/>
          <a:p>
            <a:pPr algn="dist"/>
            <a:r>
              <a:rPr lang="en-US" sz="1400" dirty="0">
                <a:solidFill>
                  <a:srgbClr val="000000"/>
                </a:solidFill>
                <a:ea typeface="微软雅黑"/>
                <a:cs typeface="+mn-lt"/>
                <a:sym typeface="+mn-lt"/>
              </a:rPr>
              <a:t>INDIVIDUALS</a:t>
            </a:r>
            <a:r>
              <a:rPr lang="en-US" sz="1400" dirty="0">
                <a:ea typeface="+mn-lt"/>
                <a:cs typeface="+mn-lt"/>
                <a:sym typeface="+mn-lt"/>
              </a:rPr>
              <a:t> SCORE</a:t>
            </a:r>
            <a:endParaRPr lang="zh-CN" altLang="en-US" sz="1400" dirty="0">
              <a:solidFill>
                <a:schemeClr val="tx1">
                  <a:lumMod val="85000"/>
                  <a:lumOff val="15000"/>
                </a:schemeClr>
              </a:solidFill>
            </a:endParaRPr>
          </a:p>
        </p:txBody>
      </p:sp>
      <p:sp>
        <p:nvSpPr>
          <p:cNvPr id="14" name="文本框 13">
            <a:extLst>
              <a:ext uri="{FF2B5EF4-FFF2-40B4-BE49-F238E27FC236}">
                <a16:creationId xmlns:a16="http://schemas.microsoft.com/office/drawing/2014/main" id="{B8571224-FC4F-4A5B-BFAF-3052651F74AF}"/>
              </a:ext>
            </a:extLst>
          </p:cNvPr>
          <p:cNvSpPr txBox="1"/>
          <p:nvPr/>
        </p:nvSpPr>
        <p:spPr>
          <a:xfrm>
            <a:off x="5642856" y="4661559"/>
            <a:ext cx="5166804" cy="580415"/>
          </a:xfrm>
          <a:prstGeom prst="rect">
            <a:avLst/>
          </a:prstGeom>
          <a:noFill/>
        </p:spPr>
        <p:txBody>
          <a:bodyPr wrap="square">
            <a:spAutoFit/>
          </a:bodyPr>
          <a:lstStyle/>
          <a:p>
            <a:pPr algn="l">
              <a:lnSpc>
                <a:spcPct val="150000"/>
              </a:lnSpc>
            </a:pPr>
            <a:r>
              <a:rPr lang="zh-CN" altLang="en-US" sz="2400" b="0" i="0" spc="0" dirty="0">
                <a:solidFill>
                  <a:srgbClr val="333333"/>
                </a:solidFill>
                <a:effectLst/>
                <a:latin typeface="-apple-system"/>
              </a:rPr>
              <a:t>本文使用的教育经历转换函数式如下：</a:t>
            </a:r>
            <a:endParaRPr lang="zh-CN" altLang="en-US" sz="2400" dirty="0">
              <a:effectLst/>
            </a:endParaRPr>
          </a:p>
        </p:txBody>
      </p:sp>
      <p:sp>
        <p:nvSpPr>
          <p:cNvPr id="15" name="文本框 14">
            <a:extLst>
              <a:ext uri="{FF2B5EF4-FFF2-40B4-BE49-F238E27FC236}">
                <a16:creationId xmlns:a16="http://schemas.microsoft.com/office/drawing/2014/main" id="{DD24C290-43FE-4F0E-80CA-8924893E64A7}"/>
              </a:ext>
            </a:extLst>
          </p:cNvPr>
          <p:cNvSpPr txBox="1"/>
          <p:nvPr/>
        </p:nvSpPr>
        <p:spPr>
          <a:xfrm>
            <a:off x="1100561" y="2031720"/>
            <a:ext cx="3162824" cy="4464684"/>
          </a:xfrm>
          <a:prstGeom prst="rect">
            <a:avLst/>
          </a:prstGeom>
          <a:noFill/>
        </p:spPr>
        <p:txBody>
          <a:bodyPr wrap="square">
            <a:spAutoFit/>
          </a:bodyPr>
          <a:lstStyle/>
          <a:p>
            <a:pPr algn="l">
              <a:lnSpc>
                <a:spcPct val="150000"/>
              </a:lnSpc>
            </a:pPr>
            <a:r>
              <a:rPr lang="zh-CN" altLang="en-US" sz="2400" b="0" i="0" spc="0" dirty="0">
                <a:solidFill>
                  <a:srgbClr val="333333"/>
                </a:solidFill>
                <a:effectLst/>
                <a:latin typeface="-apple-system"/>
              </a:rPr>
              <a:t>教育经历虽然不是对一个人工作能力或者工作成就的完全决定性因素，但是起到一定的影响是必然的。因此教育经历这项数据起到加分项的作用，有就加分，最多加</a:t>
            </a:r>
            <a:r>
              <a:rPr lang="en-US" altLang="zh-CN" sz="2400" b="0" i="0" spc="0" dirty="0">
                <a:solidFill>
                  <a:srgbClr val="333333"/>
                </a:solidFill>
                <a:effectLst/>
                <a:latin typeface="-apple-system"/>
              </a:rPr>
              <a:t>1</a:t>
            </a:r>
            <a:r>
              <a:rPr lang="zh-CN" altLang="en-US" sz="2400" b="0" i="0" spc="0" dirty="0">
                <a:solidFill>
                  <a:srgbClr val="333333"/>
                </a:solidFill>
                <a:effectLst/>
                <a:latin typeface="-apple-system"/>
              </a:rPr>
              <a:t>分。</a:t>
            </a:r>
            <a:endParaRPr lang="zh-CN" altLang="en-US" sz="2400" dirty="0">
              <a:effectLst/>
            </a:endParaRPr>
          </a:p>
        </p:txBody>
      </p:sp>
      <p:pic>
        <p:nvPicPr>
          <p:cNvPr id="11266" name="Picture 2">
            <a:extLst>
              <a:ext uri="{FF2B5EF4-FFF2-40B4-BE49-F238E27FC236}">
                <a16:creationId xmlns:a16="http://schemas.microsoft.com/office/drawing/2014/main" id="{48AF9E49-0061-44C2-8C1B-67F900CC0E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4629" y="5467704"/>
            <a:ext cx="2847975" cy="10287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0" name="图片 9">
            <a:extLst>
              <a:ext uri="{FF2B5EF4-FFF2-40B4-BE49-F238E27FC236}">
                <a16:creationId xmlns:a16="http://schemas.microsoft.com/office/drawing/2014/main" id="{AA9373FD-FBBC-4788-8098-A1C9160316A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63385" y="1523462"/>
            <a:ext cx="7614113" cy="302713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5734637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266"/>
                                        </p:tgtEl>
                                        <p:attrNameLst>
                                          <p:attrName>style.visibility</p:attrName>
                                        </p:attrNameLst>
                                      </p:cBhvr>
                                      <p:to>
                                        <p:strVal val="visible"/>
                                      </p:to>
                                    </p:set>
                                    <p:anim calcmode="lin" valueType="num">
                                      <p:cBhvr additive="base">
                                        <p:cTn id="11" dur="500" fill="hold"/>
                                        <p:tgtEl>
                                          <p:spTgt spid="11266"/>
                                        </p:tgtEl>
                                        <p:attrNameLst>
                                          <p:attrName>ppt_x</p:attrName>
                                        </p:attrNameLst>
                                      </p:cBhvr>
                                      <p:tavLst>
                                        <p:tav tm="0">
                                          <p:val>
                                            <p:strVal val="#ppt_x"/>
                                          </p:val>
                                        </p:tav>
                                        <p:tav tm="100000">
                                          <p:val>
                                            <p:strVal val="#ppt_x"/>
                                          </p:val>
                                        </p:tav>
                                      </p:tavLst>
                                    </p:anim>
                                    <p:anim calcmode="lin" valueType="num">
                                      <p:cBhvr additive="base">
                                        <p:cTn id="12" dur="500" fill="hold"/>
                                        <p:tgtEl>
                                          <p:spTgt spid="112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9" y="361596"/>
            <a:ext cx="3554648" cy="523220"/>
          </a:xfrm>
          <a:prstGeom prst="rect">
            <a:avLst/>
          </a:prstGeom>
          <a:noFill/>
        </p:spPr>
        <p:txBody>
          <a:bodyPr wrap="square" lIns="91440" tIns="45720" rIns="91440" bIns="45720" rtlCol="0" anchor="t">
            <a:spAutoFit/>
          </a:bodyPr>
          <a:lstStyle/>
          <a:p>
            <a:r>
              <a:rPr lang="zh-CN" altLang="en-US" sz="2800" dirty="0">
                <a:solidFill>
                  <a:schemeClr val="tx1">
                    <a:lumMod val="85000"/>
                    <a:lumOff val="15000"/>
                  </a:schemeClr>
                </a:solidFill>
                <a:cs typeface="+mn-ea"/>
              </a:rPr>
              <a:t>评分规则嵌入</a:t>
            </a:r>
            <a:endParaRPr lang="en-US" altLang="zh-CN" sz="2800" dirty="0">
              <a:solidFill>
                <a:schemeClr val="tx1">
                  <a:lumMod val="85000"/>
                  <a:lumOff val="15000"/>
                </a:schemeClr>
              </a:solidFill>
              <a:cs typeface="+mn-ea"/>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17" name="图片 16">
            <a:extLst>
              <a:ext uri="{FF2B5EF4-FFF2-40B4-BE49-F238E27FC236}">
                <a16:creationId xmlns:a16="http://schemas.microsoft.com/office/drawing/2014/main" id="{16299786-6493-41D5-A37D-E4FD7DD272C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42241" y="293961"/>
            <a:ext cx="955775" cy="958728"/>
          </a:xfrm>
          <a:prstGeom prst="rect">
            <a:avLst/>
          </a:prstGeom>
        </p:spPr>
      </p:pic>
      <p:sp>
        <p:nvSpPr>
          <p:cNvPr id="11" name="文本框 10">
            <a:extLst>
              <a:ext uri="{FF2B5EF4-FFF2-40B4-BE49-F238E27FC236}">
                <a16:creationId xmlns:a16="http://schemas.microsoft.com/office/drawing/2014/main" id="{D2875162-B4F3-4BCA-9B0E-11443D1DB5A2}"/>
              </a:ext>
            </a:extLst>
          </p:cNvPr>
          <p:cNvSpPr txBox="1"/>
          <p:nvPr/>
        </p:nvSpPr>
        <p:spPr>
          <a:xfrm>
            <a:off x="796413" y="1717115"/>
            <a:ext cx="10307848" cy="3405804"/>
          </a:xfrm>
          <a:prstGeom prst="rect">
            <a:avLst/>
          </a:prstGeom>
          <a:noFill/>
        </p:spPr>
        <p:txBody>
          <a:bodyPr wrap="square">
            <a:spAutoFit/>
          </a:bodyPr>
          <a:lstStyle/>
          <a:p>
            <a:pPr marL="342900" indent="-342900" algn="l">
              <a:lnSpc>
                <a:spcPct val="130000"/>
              </a:lnSpc>
              <a:buFont typeface="Arial" panose="020B0604020202020204" pitchFamily="34" charset="0"/>
              <a:buChar char="•"/>
            </a:pPr>
            <a:r>
              <a:rPr lang="zh-CN" altLang="en-US" sz="2400" b="0" i="0" spc="0" dirty="0">
                <a:solidFill>
                  <a:srgbClr val="333333"/>
                </a:solidFill>
                <a:effectLst/>
                <a:latin typeface="-apple-system"/>
              </a:rPr>
              <a:t>对于企业评分的结果，项目选择在查询时候的动态生成评分结果。本项目将评分算法封装为一个函数，在查询指令发出后，调用该函数计算该企业的评分，并将这个评分作为企业结点的一个属性保存入数据库，这样保证每次查询时调用的企业财经数据都是最新的，但也牺牲了一定的系统响应速度。</a:t>
            </a:r>
            <a:endParaRPr lang="en-US" altLang="zh-CN" sz="2400" b="0" i="0" spc="0" dirty="0">
              <a:solidFill>
                <a:srgbClr val="333333"/>
              </a:solidFill>
              <a:effectLst/>
              <a:latin typeface="-apple-system"/>
            </a:endParaRPr>
          </a:p>
          <a:p>
            <a:pPr marL="342900" indent="-342900">
              <a:lnSpc>
                <a:spcPct val="130000"/>
              </a:lnSpc>
              <a:buFont typeface="Arial" panose="020B0604020202020204" pitchFamily="34" charset="0"/>
              <a:buChar char="•"/>
            </a:pPr>
            <a:r>
              <a:rPr lang="zh-CN" altLang="en-US" sz="2400" b="0" i="0" spc="0" dirty="0">
                <a:solidFill>
                  <a:srgbClr val="333333"/>
                </a:solidFill>
                <a:effectLst/>
                <a:latin typeface="-apple-system"/>
              </a:rPr>
              <a:t>同理企业评分嵌入，每次查询到一个人时，会利用实时企业评分计算他的个人得分，并返回给前端和存入数据库。</a:t>
            </a:r>
            <a:endParaRPr lang="zh-CN" altLang="en-US" sz="2400" dirty="0">
              <a:effectLst/>
            </a:endParaRPr>
          </a:p>
        </p:txBody>
      </p:sp>
      <p:sp>
        <p:nvSpPr>
          <p:cNvPr id="13" name="文本框 12">
            <a:extLst>
              <a:ext uri="{FF2B5EF4-FFF2-40B4-BE49-F238E27FC236}">
                <a16:creationId xmlns:a16="http://schemas.microsoft.com/office/drawing/2014/main" id="{667DF2F6-277B-44AA-832E-BA6BFE59DE41}"/>
              </a:ext>
            </a:extLst>
          </p:cNvPr>
          <p:cNvSpPr txBox="1"/>
          <p:nvPr/>
        </p:nvSpPr>
        <p:spPr>
          <a:xfrm>
            <a:off x="1037814" y="846354"/>
            <a:ext cx="2881137" cy="307777"/>
          </a:xfrm>
          <a:prstGeom prst="rect">
            <a:avLst/>
          </a:prstGeom>
          <a:noFill/>
        </p:spPr>
        <p:txBody>
          <a:bodyPr wrap="square" lIns="91440" tIns="45720" rIns="91440" bIns="45720" rtlCol="0" anchor="t">
            <a:spAutoFit/>
          </a:bodyPr>
          <a:lstStyle/>
          <a:p>
            <a:pPr algn="dist"/>
            <a:r>
              <a:rPr lang="en-US" sz="1400" dirty="0">
                <a:ea typeface="+mn-lt"/>
                <a:cs typeface="+mn-lt"/>
                <a:sym typeface="+mn-lt"/>
              </a:rPr>
              <a:t>SCORE </a:t>
            </a:r>
            <a:r>
              <a:rPr lang="en-US" altLang="zh-CN" sz="1400" dirty="0">
                <a:ea typeface="+mn-lt"/>
                <a:cs typeface="+mn-lt"/>
                <a:sym typeface="+mn-lt"/>
              </a:rPr>
              <a:t>EMBEDDING</a:t>
            </a:r>
            <a:endParaRPr lang="zh-CN" altLang="en-US" sz="1400" dirty="0">
              <a:solidFill>
                <a:schemeClr val="tx1">
                  <a:lumMod val="85000"/>
                  <a:lumOff val="15000"/>
                </a:schemeClr>
              </a:solidFill>
            </a:endParaRPr>
          </a:p>
        </p:txBody>
      </p:sp>
      <p:sp>
        <p:nvSpPr>
          <p:cNvPr id="7" name="文本框 6">
            <a:extLst>
              <a:ext uri="{FF2B5EF4-FFF2-40B4-BE49-F238E27FC236}">
                <a16:creationId xmlns:a16="http://schemas.microsoft.com/office/drawing/2014/main" id="{5B492C35-1D9E-446F-89BA-BF7C611ADB53}"/>
              </a:ext>
            </a:extLst>
          </p:cNvPr>
          <p:cNvSpPr txBox="1"/>
          <p:nvPr/>
        </p:nvSpPr>
        <p:spPr>
          <a:xfrm>
            <a:off x="904649" y="5995354"/>
            <a:ext cx="10387746" cy="461665"/>
          </a:xfrm>
          <a:prstGeom prst="rect">
            <a:avLst/>
          </a:prstGeom>
          <a:noFill/>
        </p:spPr>
        <p:txBody>
          <a:bodyPr wrap="square" rtlCol="0">
            <a:spAutoFit/>
          </a:bodyPr>
          <a:lstStyle/>
          <a:p>
            <a:r>
              <a:rPr lang="zh-CN" altLang="en-US" sz="2400" dirty="0">
                <a:solidFill>
                  <a:srgbClr val="1C4885"/>
                </a:solidFill>
                <a:latin typeface="+mn-ea"/>
              </a:rPr>
              <a:t>实时计算，查询速度决速步是</a:t>
            </a:r>
            <a:r>
              <a:rPr lang="en-US" altLang="zh-CN" sz="2400" dirty="0">
                <a:solidFill>
                  <a:srgbClr val="1C4885"/>
                </a:solidFill>
                <a:latin typeface="+mn-ea"/>
              </a:rPr>
              <a:t>Yahoo</a:t>
            </a:r>
            <a:r>
              <a:rPr lang="zh-CN" altLang="en-US" sz="2400" dirty="0">
                <a:solidFill>
                  <a:srgbClr val="1C4885"/>
                </a:solidFill>
                <a:latin typeface="+mn-ea"/>
              </a:rPr>
              <a:t>接口的响应速度</a:t>
            </a:r>
          </a:p>
        </p:txBody>
      </p:sp>
    </p:spTree>
    <p:extLst>
      <p:ext uri="{BB962C8B-B14F-4D97-AF65-F5344CB8AC3E}">
        <p14:creationId xmlns:p14="http://schemas.microsoft.com/office/powerpoint/2010/main" val="8787250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圆角矩形 5"/>
          <p:cNvSpPr/>
          <p:nvPr/>
        </p:nvSpPr>
        <p:spPr>
          <a:xfrm>
            <a:off x="403122" y="449824"/>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a:solidFill>
                  <a:schemeClr val="bg1"/>
                </a:solidFill>
                <a:cs typeface="+mn-ea"/>
                <a:sym typeface="+mn-lt"/>
              </a:rPr>
              <a:t>4</a:t>
            </a:r>
            <a:endParaRPr lang="zh-CN" altLang="en-US" sz="13800" b="1">
              <a:solidFill>
                <a:schemeClr val="bg1"/>
              </a:solidFill>
              <a:cs typeface="+mn-ea"/>
              <a:sym typeface="+mn-lt"/>
            </a:endParaRPr>
          </a:p>
        </p:txBody>
      </p:sp>
      <p:sp>
        <p:nvSpPr>
          <p:cNvPr id="8" name="文本框 7"/>
          <p:cNvSpPr txBox="1"/>
          <p:nvPr/>
        </p:nvSpPr>
        <p:spPr>
          <a:xfrm>
            <a:off x="4476984" y="2399641"/>
            <a:ext cx="6379215" cy="790612"/>
          </a:xfrm>
          <a:prstGeom prst="rect">
            <a:avLst/>
          </a:prstGeom>
          <a:noFill/>
        </p:spPr>
        <p:txBody>
          <a:bodyPr wrap="square" rtlCol="0">
            <a:spAutoFit/>
          </a:bodyPr>
          <a:lstStyle/>
          <a:p>
            <a:pPr algn="dist"/>
            <a:r>
              <a:rPr lang="zh-CN" altLang="zh-CN" sz="4400">
                <a:solidFill>
                  <a:srgbClr val="1C4885"/>
                </a:solidFill>
                <a:cs typeface="Arial"/>
                <a:sym typeface="+mn-lt"/>
              </a:rPr>
              <a:t>项目展示与</a:t>
            </a:r>
            <a:r>
              <a:rPr lang="zh-CN" altLang="en-US" sz="4400">
                <a:solidFill>
                  <a:srgbClr val="1C4885"/>
                </a:solidFill>
                <a:cs typeface="Arial"/>
                <a:sym typeface="+mn-lt"/>
              </a:rPr>
              <a:t>思考</a:t>
            </a:r>
            <a:endParaRPr lang="en-US" altLang="zh-CN" sz="4400">
              <a:ea typeface="+mn-lt"/>
              <a:cs typeface="+mn-lt"/>
              <a:sym typeface="+mn-lt"/>
            </a:endParaRPr>
          </a:p>
        </p:txBody>
      </p:sp>
      <p:cxnSp>
        <p:nvCxnSpPr>
          <p:cNvPr id="9" name="直接连接符 8"/>
          <p:cNvCxnSpPr/>
          <p:nvPr/>
        </p:nvCxnSpPr>
        <p:spPr>
          <a:xfrm>
            <a:off x="4663554" y="3428999"/>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476984" y="3667746"/>
            <a:ext cx="6619384" cy="338554"/>
          </a:xfrm>
          <a:prstGeom prst="rect">
            <a:avLst/>
          </a:prstGeom>
          <a:noFill/>
        </p:spPr>
        <p:txBody>
          <a:bodyPr wrap="square" rtlCol="0">
            <a:spAutoFit/>
          </a:bodyPr>
          <a:lstStyle/>
          <a:p>
            <a:pPr algn="ctr"/>
            <a:r>
              <a:rPr lang="en-US" altLang="zh-CN" sz="1600">
                <a:solidFill>
                  <a:schemeClr val="tx1">
                    <a:lumMod val="85000"/>
                    <a:lumOff val="15000"/>
                  </a:schemeClr>
                </a:solidFill>
                <a:cs typeface="+mn-ea"/>
                <a:sym typeface="+mn-lt"/>
              </a:rPr>
              <a:t>Please watch our demo.</a:t>
            </a:r>
            <a:endParaRPr lang="zh-CN" altLang="en-US" sz="1600">
              <a:solidFill>
                <a:schemeClr val="tx1">
                  <a:lumMod val="85000"/>
                  <a:lumOff val="15000"/>
                </a:schemeClr>
              </a:solidFill>
              <a:cs typeface="+mn-ea"/>
              <a:sym typeface="+mn-lt"/>
            </a:endParaRPr>
          </a:p>
        </p:txBody>
      </p:sp>
      <p:pic>
        <p:nvPicPr>
          <p:cNvPr id="11" name="图片 10">
            <a:extLst>
              <a:ext uri="{FF2B5EF4-FFF2-40B4-BE49-F238E27FC236}">
                <a16:creationId xmlns:a16="http://schemas.microsoft.com/office/drawing/2014/main" id="{9096712A-C783-443B-A5A6-DF9C26550FF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85466" y="732809"/>
            <a:ext cx="955775" cy="958728"/>
          </a:xfrm>
          <a:prstGeom prst="rect">
            <a:avLst/>
          </a:prstGeom>
        </p:spPr>
      </p:pic>
    </p:spTree>
    <p:extLst>
      <p:ext uri="{BB962C8B-B14F-4D97-AF65-F5344CB8AC3E}">
        <p14:creationId xmlns:p14="http://schemas.microsoft.com/office/powerpoint/2010/main" val="28814362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9" y="361596"/>
            <a:ext cx="8226911" cy="523220"/>
          </a:xfrm>
          <a:prstGeom prst="rect">
            <a:avLst/>
          </a:prstGeom>
          <a:noFill/>
        </p:spPr>
        <p:txBody>
          <a:bodyPr wrap="square" lIns="91440" tIns="45720" rIns="91440" bIns="45720" rtlCol="0" anchor="t">
            <a:spAutoFit/>
          </a:bodyPr>
          <a:lstStyle/>
          <a:p>
            <a:r>
              <a:rPr lang="zh-CN" altLang="en-US" sz="2800">
                <a:ea typeface="+mn-lt"/>
                <a:cs typeface="+mn-lt"/>
                <a:sym typeface="+mn-lt"/>
              </a:rPr>
              <a:t>一、</a:t>
            </a:r>
            <a:r>
              <a:rPr lang="zh-CN" sz="2800">
                <a:ea typeface="+mn-lt"/>
                <a:cs typeface="+mn-lt"/>
                <a:sym typeface="+mn-lt"/>
              </a:rPr>
              <a:t>如何应对</a:t>
            </a:r>
            <a:r>
              <a:rPr lang="zh-CN" altLang="en-US" sz="2800">
                <a:ea typeface="+mn-lt"/>
                <a:cs typeface="+mn-lt"/>
                <a:sym typeface="+mn-lt"/>
              </a:rPr>
              <a:t>数据</a:t>
            </a:r>
            <a:r>
              <a:rPr lang="zh-CN" sz="2800">
                <a:ea typeface="+mn-lt"/>
                <a:cs typeface="+mn-lt"/>
                <a:sym typeface="+mn-lt"/>
              </a:rPr>
              <a:t>实时变化</a:t>
            </a:r>
            <a:endParaRPr lang="zh-CN" altLang="en-US" sz="2800">
              <a:solidFill>
                <a:schemeClr val="tx1">
                  <a:lumMod val="85000"/>
                  <a:lumOff val="15000"/>
                </a:schemeClr>
              </a:solidFill>
            </a:endParaRPr>
          </a:p>
        </p:txBody>
      </p:sp>
      <p:sp>
        <p:nvSpPr>
          <p:cNvPr id="5" name="文本框 4"/>
          <p:cNvSpPr txBox="1"/>
          <p:nvPr/>
        </p:nvSpPr>
        <p:spPr>
          <a:xfrm>
            <a:off x="904649" y="840662"/>
            <a:ext cx="2881137" cy="307777"/>
          </a:xfrm>
          <a:prstGeom prst="rect">
            <a:avLst/>
          </a:prstGeom>
          <a:noFill/>
        </p:spPr>
        <p:txBody>
          <a:bodyPr wrap="square" lIns="91440" tIns="45720" rIns="91440" bIns="45720" rtlCol="0" anchor="t">
            <a:spAutoFit/>
          </a:bodyPr>
          <a:lstStyle/>
          <a:p>
            <a:pPr algn="dist"/>
            <a:r>
              <a:rPr lang="en-US" altLang="zh-CN" sz="1400">
                <a:solidFill>
                  <a:schemeClr val="tx1">
                    <a:lumMod val="85000"/>
                    <a:lumOff val="15000"/>
                  </a:schemeClr>
                </a:solidFill>
                <a:cs typeface="+mn-ea"/>
                <a:sym typeface="+mn-lt"/>
              </a:rPr>
              <a:t>REAL-TIME CHANGING</a:t>
            </a:r>
            <a:endParaRPr lang="zh-CN">
              <a:solidFill>
                <a:schemeClr val="tx1">
                  <a:lumMod val="85000"/>
                  <a:lumOff val="15000"/>
                </a:schemeClr>
              </a:solidFill>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17" name="图片 16">
            <a:extLst>
              <a:ext uri="{FF2B5EF4-FFF2-40B4-BE49-F238E27FC236}">
                <a16:creationId xmlns:a16="http://schemas.microsoft.com/office/drawing/2014/main" id="{16299786-6493-41D5-A37D-E4FD7DD272C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31575" y="512264"/>
            <a:ext cx="955775" cy="958728"/>
          </a:xfrm>
          <a:prstGeom prst="rect">
            <a:avLst/>
          </a:prstGeom>
        </p:spPr>
      </p:pic>
      <p:pic>
        <p:nvPicPr>
          <p:cNvPr id="3" name="图片 2">
            <a:extLst>
              <a:ext uri="{FF2B5EF4-FFF2-40B4-BE49-F238E27FC236}">
                <a16:creationId xmlns:a16="http://schemas.microsoft.com/office/drawing/2014/main" id="{7335B31F-12D2-2C45-857E-A25C1E9D50C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62500" y="1470992"/>
            <a:ext cx="6524850" cy="4299823"/>
          </a:xfrm>
          <a:prstGeom prst="rect">
            <a:avLst/>
          </a:prstGeom>
        </p:spPr>
      </p:pic>
      <p:sp>
        <p:nvSpPr>
          <p:cNvPr id="12" name="文本框 11">
            <a:extLst>
              <a:ext uri="{FF2B5EF4-FFF2-40B4-BE49-F238E27FC236}">
                <a16:creationId xmlns:a16="http://schemas.microsoft.com/office/drawing/2014/main" id="{EDD62E86-F7BC-D24C-96B9-D01DB78B498B}"/>
              </a:ext>
            </a:extLst>
          </p:cNvPr>
          <p:cNvSpPr txBox="1"/>
          <p:nvPr/>
        </p:nvSpPr>
        <p:spPr>
          <a:xfrm>
            <a:off x="716917" y="1568513"/>
            <a:ext cx="3256599" cy="46134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zh-CN" altLang="en-US">
                <a:cs typeface="Arial"/>
              </a:rPr>
              <a:t>为了应对真实世界中，企业</a:t>
            </a:r>
            <a:r>
              <a:rPr lang="en-US" altLang="zh-CN">
                <a:cs typeface="Arial"/>
              </a:rPr>
              <a:t>/</a:t>
            </a:r>
            <a:r>
              <a:rPr lang="zh-CN" altLang="en-US">
                <a:cs typeface="Arial"/>
              </a:rPr>
              <a:t>个人的信息的频繁变化，支持实时数据更新、查询结果的更新，可以使用分布式系统来存储数据。</a:t>
            </a:r>
            <a:endParaRPr lang="en-US" altLang="zh-CN">
              <a:cs typeface="Arial"/>
            </a:endParaRPr>
          </a:p>
          <a:p>
            <a:pPr>
              <a:lnSpc>
                <a:spcPct val="150000"/>
              </a:lnSpc>
            </a:pPr>
            <a:r>
              <a:rPr lang="zh-CN" altLang="en-US">
                <a:cs typeface="Arial"/>
              </a:rPr>
              <a:t>采用读写分离的存储架构。使用一个写库与多个读库。在数据更新时先写入写库，不影响读库的查询，再待读库闲时再同步数据，就可以实现实时数据与查询结果的更新。</a:t>
            </a:r>
          </a:p>
        </p:txBody>
      </p:sp>
    </p:spTree>
    <p:extLst>
      <p:ext uri="{BB962C8B-B14F-4D97-AF65-F5344CB8AC3E}">
        <p14:creationId xmlns:p14="http://schemas.microsoft.com/office/powerpoint/2010/main" val="14145847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9" y="361596"/>
            <a:ext cx="8226911" cy="523220"/>
          </a:xfrm>
          <a:prstGeom prst="rect">
            <a:avLst/>
          </a:prstGeom>
          <a:noFill/>
        </p:spPr>
        <p:txBody>
          <a:bodyPr wrap="square" lIns="91440" tIns="45720" rIns="91440" bIns="45720" rtlCol="0" anchor="t">
            <a:spAutoFit/>
          </a:bodyPr>
          <a:lstStyle/>
          <a:p>
            <a:r>
              <a:rPr lang="zh-CN" altLang="en-US" sz="2800">
                <a:ea typeface="+mn-lt"/>
                <a:cs typeface="+mn-lt"/>
                <a:sym typeface="+mn-lt"/>
              </a:rPr>
              <a:t>二、如</a:t>
            </a:r>
            <a:r>
              <a:rPr lang="zh-CN" sz="2800">
                <a:ea typeface="+mn-lt"/>
                <a:cs typeface="+mn-lt"/>
                <a:sym typeface="+mn-lt"/>
              </a:rPr>
              <a:t>何</a:t>
            </a:r>
            <a:r>
              <a:rPr lang="zh-CN" altLang="en-US" sz="2800">
                <a:ea typeface="+mn-lt"/>
                <a:cs typeface="+mn-lt"/>
                <a:sym typeface="+mn-lt"/>
              </a:rPr>
              <a:t>提高查询和评</a:t>
            </a:r>
            <a:r>
              <a:rPr lang="zh-CN" sz="2800">
                <a:ea typeface="+mn-lt"/>
                <a:cs typeface="+mn-lt"/>
                <a:sym typeface="+mn-lt"/>
              </a:rPr>
              <a:t>分计</a:t>
            </a:r>
            <a:r>
              <a:rPr lang="zh-CN" altLang="en-US" sz="2800">
                <a:ea typeface="+mn-lt"/>
                <a:cs typeface="+mn-lt"/>
                <a:sym typeface="+mn-lt"/>
              </a:rPr>
              <a:t>算的性能</a:t>
            </a:r>
            <a:endParaRPr lang="zh-CN" altLang="en-US" sz="2800">
              <a:solidFill>
                <a:schemeClr val="tx1">
                  <a:lumMod val="85000"/>
                  <a:lumOff val="15000"/>
                </a:schemeClr>
              </a:solidFill>
            </a:endParaRPr>
          </a:p>
        </p:txBody>
      </p:sp>
      <p:sp>
        <p:nvSpPr>
          <p:cNvPr id="5" name="文本框 4"/>
          <p:cNvSpPr txBox="1"/>
          <p:nvPr/>
        </p:nvSpPr>
        <p:spPr>
          <a:xfrm>
            <a:off x="904649" y="840662"/>
            <a:ext cx="2881137" cy="307777"/>
          </a:xfrm>
          <a:prstGeom prst="rect">
            <a:avLst/>
          </a:prstGeom>
          <a:noFill/>
        </p:spPr>
        <p:txBody>
          <a:bodyPr wrap="square" lIns="91440" tIns="45720" rIns="91440" bIns="45720" rtlCol="0" anchor="t">
            <a:spAutoFit/>
          </a:bodyPr>
          <a:lstStyle/>
          <a:p>
            <a:pPr algn="dist"/>
            <a:r>
              <a:rPr lang="en-US" altLang="zh-CN" sz="1400">
                <a:solidFill>
                  <a:schemeClr val="tx1">
                    <a:lumMod val="85000"/>
                    <a:lumOff val="15000"/>
                  </a:schemeClr>
                </a:solidFill>
                <a:cs typeface="+mn-ea"/>
              </a:rPr>
              <a:t>PERFORMANCE</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17" name="图片 16">
            <a:extLst>
              <a:ext uri="{FF2B5EF4-FFF2-40B4-BE49-F238E27FC236}">
                <a16:creationId xmlns:a16="http://schemas.microsoft.com/office/drawing/2014/main" id="{16299786-6493-41D5-A37D-E4FD7DD272C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31575" y="512264"/>
            <a:ext cx="955775" cy="958728"/>
          </a:xfrm>
          <a:prstGeom prst="rect">
            <a:avLst/>
          </a:prstGeom>
        </p:spPr>
      </p:pic>
      <p:sp>
        <p:nvSpPr>
          <p:cNvPr id="8" name="文本框 7">
            <a:extLst>
              <a:ext uri="{FF2B5EF4-FFF2-40B4-BE49-F238E27FC236}">
                <a16:creationId xmlns:a16="http://schemas.microsoft.com/office/drawing/2014/main" id="{7FD68162-4D29-F047-BAEB-71B0D44EA554}"/>
              </a:ext>
            </a:extLst>
          </p:cNvPr>
          <p:cNvSpPr txBox="1"/>
          <p:nvPr/>
        </p:nvSpPr>
        <p:spPr>
          <a:xfrm>
            <a:off x="716917" y="1568513"/>
            <a:ext cx="3256599"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a:cs typeface="Arial"/>
              </a:rPr>
              <a:t>关于图数据的查询，可以通过在数据库上建立索引的方式来加速。</a:t>
            </a:r>
            <a:endParaRPr lang="en-US" altLang="zh-CN">
              <a:cs typeface="Arial"/>
            </a:endParaRPr>
          </a:p>
          <a:p>
            <a:r>
              <a:rPr lang="zh-CN" altLang="en-US">
                <a:solidFill>
                  <a:srgbClr val="262626"/>
                </a:solidFill>
                <a:latin typeface="HelveticaNeue" panose="02000503000000020004" pitchFamily="2" charset="0"/>
              </a:rPr>
              <a:t>在目前的算法中，我们使用双向快速</a:t>
            </a:r>
            <a:r>
              <a:rPr lang="en-US" altLang="zh-CN">
                <a:solidFill>
                  <a:srgbClr val="262626"/>
                </a:solidFill>
                <a:latin typeface="HelveticaNeue" panose="02000503000000020004" pitchFamily="2" charset="0"/>
              </a:rPr>
              <a:t>BFS</a:t>
            </a:r>
            <a:r>
              <a:rPr lang="zh-CN" altLang="en-US">
                <a:solidFill>
                  <a:srgbClr val="262626"/>
                </a:solidFill>
                <a:latin typeface="HelveticaNeue" panose="02000503000000020004" pitchFamily="2" charset="0"/>
              </a:rPr>
              <a:t>进行两节点关系查询。但实际工作中，若某结点的相邻接点过多，则</a:t>
            </a:r>
            <a:r>
              <a:rPr lang="en-US" altLang="zh-CN">
                <a:solidFill>
                  <a:srgbClr val="262626"/>
                </a:solidFill>
                <a:latin typeface="HelveticaNeue" panose="02000503000000020004" pitchFamily="2" charset="0"/>
              </a:rPr>
              <a:t>cache</a:t>
            </a:r>
            <a:r>
              <a:rPr lang="zh-CN" altLang="en-US">
                <a:solidFill>
                  <a:srgbClr val="262626"/>
                </a:solidFill>
                <a:latin typeface="HelveticaNeue" panose="02000503000000020004" pitchFamily="2" charset="0"/>
              </a:rPr>
              <a:t>、内存的存储压力会非常大，因此会出现查询效率受限于内存性能且速度较慢的结果，若内存量不够的话甚至会溢出乃至直接宕机。因此可以使用</a:t>
            </a:r>
            <a:r>
              <a:rPr lang="en-US" altLang="zh-CN" err="1">
                <a:solidFill>
                  <a:srgbClr val="262626"/>
                </a:solidFill>
                <a:latin typeface="HelveticaNeue" panose="02000503000000020004" pitchFamily="2" charset="0"/>
              </a:rPr>
              <a:t>networkx</a:t>
            </a:r>
            <a:r>
              <a:rPr lang="zh-CN" altLang="en-US">
                <a:solidFill>
                  <a:srgbClr val="262626"/>
                </a:solidFill>
                <a:latin typeface="HelveticaNeue" panose="02000503000000020004" pitchFamily="2" charset="0"/>
              </a:rPr>
              <a:t>复杂网络建模工具进行改进。搜索子图时将两个节点的子图保存，用</a:t>
            </a:r>
            <a:r>
              <a:rPr lang="en-US" altLang="zh-CN" err="1">
                <a:solidFill>
                  <a:srgbClr val="262626"/>
                </a:solidFill>
                <a:latin typeface="HelveticaNeue" panose="02000503000000020004" pitchFamily="2" charset="0"/>
              </a:rPr>
              <a:t>networkx</a:t>
            </a:r>
            <a:r>
              <a:rPr lang="zh-CN" altLang="en-US">
                <a:solidFill>
                  <a:srgbClr val="262626"/>
                </a:solidFill>
                <a:latin typeface="HelveticaNeue" panose="02000503000000020004" pitchFamily="2" charset="0"/>
              </a:rPr>
              <a:t>进行分析后返回结果，以优化两节点多跳关系查询的效率。</a:t>
            </a:r>
            <a:endParaRPr lang="zh-CN" altLang="en-US">
              <a:cs typeface="Arial"/>
            </a:endParaRPr>
          </a:p>
        </p:txBody>
      </p:sp>
      <p:pic>
        <p:nvPicPr>
          <p:cNvPr id="7" name="图片 6">
            <a:extLst>
              <a:ext uri="{FF2B5EF4-FFF2-40B4-BE49-F238E27FC236}">
                <a16:creationId xmlns:a16="http://schemas.microsoft.com/office/drawing/2014/main" id="{4308396C-DD81-1F46-95E8-C44C36C061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13375" y="1470992"/>
            <a:ext cx="5918200" cy="1968500"/>
          </a:xfrm>
          <a:prstGeom prst="rect">
            <a:avLst/>
          </a:prstGeom>
        </p:spPr>
      </p:pic>
      <p:pic>
        <p:nvPicPr>
          <p:cNvPr id="3" name="图片 2">
            <a:extLst>
              <a:ext uri="{FF2B5EF4-FFF2-40B4-BE49-F238E27FC236}">
                <a16:creationId xmlns:a16="http://schemas.microsoft.com/office/drawing/2014/main" id="{762334B6-955E-D943-830E-53809ED060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13375" y="3642692"/>
            <a:ext cx="6062146" cy="1878764"/>
          </a:xfrm>
          <a:prstGeom prst="rect">
            <a:avLst/>
          </a:prstGeom>
        </p:spPr>
      </p:pic>
    </p:spTree>
    <p:extLst>
      <p:ext uri="{BB962C8B-B14F-4D97-AF65-F5344CB8AC3E}">
        <p14:creationId xmlns:p14="http://schemas.microsoft.com/office/powerpoint/2010/main" val="32547047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9" y="361596"/>
            <a:ext cx="8226911" cy="523220"/>
          </a:xfrm>
          <a:prstGeom prst="rect">
            <a:avLst/>
          </a:prstGeom>
          <a:noFill/>
        </p:spPr>
        <p:txBody>
          <a:bodyPr wrap="square" lIns="91440" tIns="45720" rIns="91440" bIns="45720" rtlCol="0" anchor="t">
            <a:spAutoFit/>
          </a:bodyPr>
          <a:lstStyle/>
          <a:p>
            <a:r>
              <a:rPr lang="zh-CN" altLang="en-US" sz="2800">
                <a:ea typeface="+mn-lt"/>
                <a:cs typeface="+mn-lt"/>
                <a:sym typeface="+mn-lt"/>
              </a:rPr>
              <a:t>二、如</a:t>
            </a:r>
            <a:r>
              <a:rPr lang="zh-CN" sz="2800">
                <a:ea typeface="+mn-lt"/>
                <a:cs typeface="+mn-lt"/>
                <a:sym typeface="+mn-lt"/>
              </a:rPr>
              <a:t>何</a:t>
            </a:r>
            <a:r>
              <a:rPr lang="zh-CN" altLang="en-US" sz="2800">
                <a:ea typeface="+mn-lt"/>
                <a:cs typeface="+mn-lt"/>
                <a:sym typeface="+mn-lt"/>
              </a:rPr>
              <a:t>提高查询和评</a:t>
            </a:r>
            <a:r>
              <a:rPr lang="zh-CN" sz="2800">
                <a:ea typeface="+mn-lt"/>
                <a:cs typeface="+mn-lt"/>
                <a:sym typeface="+mn-lt"/>
              </a:rPr>
              <a:t>分计</a:t>
            </a:r>
            <a:r>
              <a:rPr lang="zh-CN" altLang="en-US" sz="2800">
                <a:ea typeface="+mn-lt"/>
                <a:cs typeface="+mn-lt"/>
                <a:sym typeface="+mn-lt"/>
              </a:rPr>
              <a:t>算的性能</a:t>
            </a:r>
            <a:endParaRPr lang="zh-CN" altLang="en-US" sz="2800">
              <a:solidFill>
                <a:schemeClr val="tx1">
                  <a:lumMod val="85000"/>
                  <a:lumOff val="15000"/>
                </a:schemeClr>
              </a:solidFill>
            </a:endParaRPr>
          </a:p>
        </p:txBody>
      </p:sp>
      <p:sp>
        <p:nvSpPr>
          <p:cNvPr id="5" name="文本框 4"/>
          <p:cNvSpPr txBox="1"/>
          <p:nvPr/>
        </p:nvSpPr>
        <p:spPr>
          <a:xfrm>
            <a:off x="904649" y="840662"/>
            <a:ext cx="2881137" cy="307777"/>
          </a:xfrm>
          <a:prstGeom prst="rect">
            <a:avLst/>
          </a:prstGeom>
          <a:noFill/>
        </p:spPr>
        <p:txBody>
          <a:bodyPr wrap="square" lIns="91440" tIns="45720" rIns="91440" bIns="45720" rtlCol="0" anchor="t">
            <a:spAutoFit/>
          </a:bodyPr>
          <a:lstStyle/>
          <a:p>
            <a:pPr algn="dist"/>
            <a:r>
              <a:rPr lang="en-US" altLang="zh-CN" sz="1400">
                <a:solidFill>
                  <a:schemeClr val="tx1">
                    <a:lumMod val="85000"/>
                    <a:lumOff val="15000"/>
                  </a:schemeClr>
                </a:solidFill>
                <a:cs typeface="+mn-ea"/>
              </a:rPr>
              <a:t>PERFORMANCE</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17" name="图片 16">
            <a:extLst>
              <a:ext uri="{FF2B5EF4-FFF2-40B4-BE49-F238E27FC236}">
                <a16:creationId xmlns:a16="http://schemas.microsoft.com/office/drawing/2014/main" id="{16299786-6493-41D5-A37D-E4FD7DD272C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31575" y="512264"/>
            <a:ext cx="955775" cy="958728"/>
          </a:xfrm>
          <a:prstGeom prst="rect">
            <a:avLst/>
          </a:prstGeom>
        </p:spPr>
      </p:pic>
      <p:sp>
        <p:nvSpPr>
          <p:cNvPr id="8" name="文本框 7">
            <a:extLst>
              <a:ext uri="{FF2B5EF4-FFF2-40B4-BE49-F238E27FC236}">
                <a16:creationId xmlns:a16="http://schemas.microsoft.com/office/drawing/2014/main" id="{7FD68162-4D29-F047-BAEB-71B0D44EA554}"/>
              </a:ext>
            </a:extLst>
          </p:cNvPr>
          <p:cNvSpPr txBox="1"/>
          <p:nvPr/>
        </p:nvSpPr>
        <p:spPr>
          <a:xfrm>
            <a:off x="716917" y="1568513"/>
            <a:ext cx="3256599"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a:cs typeface="Arial"/>
              </a:rPr>
              <a:t>关于评分系统的查询，我们目前的查询结果是根据最新的数据</a:t>
            </a:r>
            <a:r>
              <a:rPr lang="en-US" altLang="zh-CN">
                <a:cs typeface="Arial"/>
              </a:rPr>
              <a:t>web</a:t>
            </a:r>
            <a:r>
              <a:rPr lang="zh-CN" altLang="en-US">
                <a:cs typeface="Arial"/>
              </a:rPr>
              <a:t>数据生成的，数据新但较慢。考虑到这些数据更新频率较低，我们可以将计算完成的评分存储于缓存（如</a:t>
            </a:r>
            <a:r>
              <a:rPr lang="en-US" altLang="zh-CN">
                <a:cs typeface="Arial"/>
              </a:rPr>
              <a:t>Redis</a:t>
            </a:r>
            <a:r>
              <a:rPr lang="zh-CN" altLang="en-US">
                <a:cs typeface="Arial"/>
              </a:rPr>
              <a:t>）中以提升查询时的查询速度。在过一段时间后或更新评分系统后再更新缓存中的内容以保证同步性。</a:t>
            </a:r>
            <a:endParaRPr lang="en-US" altLang="zh-CN">
              <a:cs typeface="Arial"/>
            </a:endParaRPr>
          </a:p>
          <a:p>
            <a:r>
              <a:rPr lang="zh-CN" altLang="en-US">
                <a:cs typeface="Arial"/>
              </a:rPr>
              <a:t>同时，可以选择用原型系统先上线试运行一段时间，记录哪些结点是热结点，经常被用户查询得分。之后维护数据库的时候只维护这些热结点，节约运维资源。冷结点被查询时，就现场计算这些结点的评分。</a:t>
            </a:r>
            <a:endParaRPr lang="en-US" altLang="zh-CN">
              <a:cs typeface="Arial"/>
            </a:endParaRPr>
          </a:p>
        </p:txBody>
      </p:sp>
      <p:pic>
        <p:nvPicPr>
          <p:cNvPr id="3" name="图片 2">
            <a:extLst>
              <a:ext uri="{FF2B5EF4-FFF2-40B4-BE49-F238E27FC236}">
                <a16:creationId xmlns:a16="http://schemas.microsoft.com/office/drawing/2014/main" id="{762334B6-955E-D943-830E-53809ED060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9429" y="1470992"/>
            <a:ext cx="6062146" cy="1878764"/>
          </a:xfrm>
          <a:prstGeom prst="rect">
            <a:avLst/>
          </a:prstGeom>
        </p:spPr>
      </p:pic>
      <p:pic>
        <p:nvPicPr>
          <p:cNvPr id="9" name="图片 8">
            <a:extLst>
              <a:ext uri="{FF2B5EF4-FFF2-40B4-BE49-F238E27FC236}">
                <a16:creationId xmlns:a16="http://schemas.microsoft.com/office/drawing/2014/main" id="{E8B0AD4D-1673-BC42-83E0-8D778F0D6EE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69050" y="3935932"/>
            <a:ext cx="1504950" cy="1504950"/>
          </a:xfrm>
          <a:prstGeom prst="rect">
            <a:avLst/>
          </a:prstGeom>
        </p:spPr>
      </p:pic>
    </p:spTree>
    <p:extLst>
      <p:ext uri="{BB962C8B-B14F-4D97-AF65-F5344CB8AC3E}">
        <p14:creationId xmlns:p14="http://schemas.microsoft.com/office/powerpoint/2010/main" val="362474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5"/>
          <p:cNvSpPr/>
          <p:nvPr/>
        </p:nvSpPr>
        <p:spPr>
          <a:xfrm>
            <a:off x="245805"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p:cNvSpPr/>
          <p:nvPr/>
        </p:nvSpPr>
        <p:spPr>
          <a:xfrm>
            <a:off x="9984658"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圆角矩形 7"/>
          <p:cNvSpPr/>
          <p:nvPr/>
        </p:nvSpPr>
        <p:spPr>
          <a:xfrm>
            <a:off x="403122" y="389950"/>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p:cNvSpPr txBox="1"/>
          <p:nvPr/>
        </p:nvSpPr>
        <p:spPr>
          <a:xfrm>
            <a:off x="2718927" y="2080651"/>
            <a:ext cx="6754146" cy="830997"/>
          </a:xfrm>
          <a:prstGeom prst="rect">
            <a:avLst/>
          </a:prstGeom>
          <a:noFill/>
        </p:spPr>
        <p:txBody>
          <a:bodyPr wrap="square" rtlCol="0">
            <a:spAutoFit/>
          </a:bodyPr>
          <a:lstStyle/>
          <a:p>
            <a:pPr algn="dist"/>
            <a:r>
              <a:rPr lang="zh-CN" altLang="en-US" sz="4800">
                <a:solidFill>
                  <a:srgbClr val="1C4885"/>
                </a:solidFill>
                <a:cs typeface="+mn-ea"/>
                <a:sym typeface="+mn-lt"/>
              </a:rPr>
              <a:t>感谢老师的指导</a:t>
            </a:r>
          </a:p>
        </p:txBody>
      </p:sp>
      <p:cxnSp>
        <p:nvCxnSpPr>
          <p:cNvPr id="11" name="直接连接符 10"/>
          <p:cNvCxnSpPr/>
          <p:nvPr/>
        </p:nvCxnSpPr>
        <p:spPr>
          <a:xfrm>
            <a:off x="5401597" y="3738717"/>
            <a:ext cx="13888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4" name="图片 13">
            <a:extLst>
              <a:ext uri="{FF2B5EF4-FFF2-40B4-BE49-F238E27FC236}">
                <a16:creationId xmlns:a16="http://schemas.microsoft.com/office/drawing/2014/main" id="{56E84670-A780-4AC0-8C90-6FB3A365C21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85466" y="732809"/>
            <a:ext cx="955775" cy="958728"/>
          </a:xfrm>
          <a:prstGeom prst="rect">
            <a:avLst/>
          </a:prstGeom>
        </p:spPr>
      </p:pic>
      <p:graphicFrame>
        <p:nvGraphicFramePr>
          <p:cNvPr id="10" name="表格 9">
            <a:extLst>
              <a:ext uri="{FF2B5EF4-FFF2-40B4-BE49-F238E27FC236}">
                <a16:creationId xmlns:a16="http://schemas.microsoft.com/office/drawing/2014/main" id="{B03E8AE7-EAC5-4557-8E77-084D0A5C9C23}"/>
              </a:ext>
            </a:extLst>
          </p:cNvPr>
          <p:cNvGraphicFramePr>
            <a:graphicFrameLocks noGrp="1"/>
          </p:cNvGraphicFramePr>
          <p:nvPr>
            <p:extLst>
              <p:ext uri="{D42A27DB-BD31-4B8C-83A1-F6EECF244321}">
                <p14:modId xmlns:p14="http://schemas.microsoft.com/office/powerpoint/2010/main" val="991029295"/>
              </p:ext>
            </p:extLst>
          </p:nvPr>
        </p:nvGraphicFramePr>
        <p:xfrm>
          <a:off x="2494180" y="3946352"/>
          <a:ext cx="7259420" cy="2102749"/>
        </p:xfrm>
        <a:graphic>
          <a:graphicData uri="http://schemas.openxmlformats.org/drawingml/2006/table">
            <a:tbl>
              <a:tblPr>
                <a:tableStyleId>{3C2FFA5D-87B4-456A-9821-1D502468CF0F}</a:tableStyleId>
              </a:tblPr>
              <a:tblGrid>
                <a:gridCol w="1814855">
                  <a:extLst>
                    <a:ext uri="{9D8B030D-6E8A-4147-A177-3AD203B41FA5}">
                      <a16:colId xmlns:a16="http://schemas.microsoft.com/office/drawing/2014/main" val="1502161053"/>
                    </a:ext>
                  </a:extLst>
                </a:gridCol>
                <a:gridCol w="1814855">
                  <a:extLst>
                    <a:ext uri="{9D8B030D-6E8A-4147-A177-3AD203B41FA5}">
                      <a16:colId xmlns:a16="http://schemas.microsoft.com/office/drawing/2014/main" val="488492909"/>
                    </a:ext>
                  </a:extLst>
                </a:gridCol>
                <a:gridCol w="1814855">
                  <a:extLst>
                    <a:ext uri="{9D8B030D-6E8A-4147-A177-3AD203B41FA5}">
                      <a16:colId xmlns:a16="http://schemas.microsoft.com/office/drawing/2014/main" val="1573080259"/>
                    </a:ext>
                  </a:extLst>
                </a:gridCol>
                <a:gridCol w="1814855">
                  <a:extLst>
                    <a:ext uri="{9D8B030D-6E8A-4147-A177-3AD203B41FA5}">
                      <a16:colId xmlns:a16="http://schemas.microsoft.com/office/drawing/2014/main" val="1606053670"/>
                    </a:ext>
                  </a:extLst>
                </a:gridCol>
              </a:tblGrid>
              <a:tr h="523183">
                <a:tc>
                  <a:txBody>
                    <a:bodyPr/>
                    <a:lstStyle/>
                    <a:p>
                      <a:pPr algn="l" fontAlgn="base">
                        <a:lnSpc>
                          <a:spcPct val="130000"/>
                        </a:lnSpc>
                      </a:pPr>
                      <a:endParaRPr lang="zh-CN" altLang="en-US" sz="1100" b="0" spc="0" dirty="0">
                        <a:solidFill>
                          <a:schemeClr val="bg1"/>
                        </a:solidFill>
                        <a:effectLst/>
                      </a:endParaRPr>
                    </a:p>
                    <a:p>
                      <a:pPr algn="l">
                        <a:lnSpc>
                          <a:spcPct val="130000"/>
                        </a:lnSpc>
                      </a:pPr>
                      <a:r>
                        <a:rPr lang="zh-CN" altLang="en-US" sz="1100" b="0" spc="0" dirty="0">
                          <a:solidFill>
                            <a:schemeClr val="bg1"/>
                          </a:solidFill>
                          <a:effectLst/>
                        </a:rPr>
                        <a:t>姓名</a:t>
                      </a:r>
                      <a:endParaRPr lang="zh-CN" altLang="en-US" dirty="0">
                        <a:solidFill>
                          <a:schemeClr val="bg1"/>
                        </a:solidFill>
                        <a:effectLst/>
                      </a:endParaRPr>
                    </a:p>
                  </a:txBody>
                  <a:tcPr marL="19050" marR="19050" marT="19050" marB="14288" anchor="ctr">
                    <a:solidFill>
                      <a:schemeClr val="accent5">
                        <a:lumMod val="60000"/>
                        <a:lumOff val="40000"/>
                      </a:schemeClr>
                    </a:solidFill>
                  </a:tcPr>
                </a:tc>
                <a:tc>
                  <a:txBody>
                    <a:bodyPr/>
                    <a:lstStyle/>
                    <a:p>
                      <a:pPr algn="l" fontAlgn="base">
                        <a:lnSpc>
                          <a:spcPct val="130000"/>
                        </a:lnSpc>
                      </a:pPr>
                      <a:endParaRPr lang="zh-CN" altLang="en-US" sz="1100" b="0" spc="0">
                        <a:solidFill>
                          <a:schemeClr val="bg1"/>
                        </a:solidFill>
                        <a:effectLst/>
                      </a:endParaRPr>
                    </a:p>
                    <a:p>
                      <a:pPr algn="l">
                        <a:lnSpc>
                          <a:spcPct val="130000"/>
                        </a:lnSpc>
                      </a:pPr>
                      <a:r>
                        <a:rPr lang="zh-CN" altLang="en-US" sz="1100" b="0" spc="0">
                          <a:solidFill>
                            <a:schemeClr val="bg1"/>
                          </a:solidFill>
                          <a:effectLst/>
                        </a:rPr>
                        <a:t>学号</a:t>
                      </a:r>
                      <a:endParaRPr lang="zh-CN" altLang="en-US">
                        <a:solidFill>
                          <a:schemeClr val="bg1"/>
                        </a:solidFill>
                        <a:effectLst/>
                      </a:endParaRPr>
                    </a:p>
                  </a:txBody>
                  <a:tcPr marL="19050" marR="19050" marT="19050" marB="14288" anchor="ctr">
                    <a:solidFill>
                      <a:schemeClr val="accent5">
                        <a:lumMod val="60000"/>
                        <a:lumOff val="40000"/>
                      </a:schemeClr>
                    </a:solidFill>
                  </a:tcPr>
                </a:tc>
                <a:tc>
                  <a:txBody>
                    <a:bodyPr/>
                    <a:lstStyle/>
                    <a:p>
                      <a:pPr algn="l" fontAlgn="base">
                        <a:lnSpc>
                          <a:spcPct val="130000"/>
                        </a:lnSpc>
                      </a:pPr>
                      <a:endParaRPr lang="zh-CN" altLang="en-US" sz="1100" b="0" spc="0">
                        <a:solidFill>
                          <a:schemeClr val="bg1"/>
                        </a:solidFill>
                        <a:effectLst/>
                      </a:endParaRPr>
                    </a:p>
                    <a:p>
                      <a:pPr algn="l">
                        <a:lnSpc>
                          <a:spcPct val="130000"/>
                        </a:lnSpc>
                      </a:pPr>
                      <a:r>
                        <a:rPr lang="zh-CN" altLang="en-US" sz="1100" b="0" spc="0">
                          <a:solidFill>
                            <a:schemeClr val="bg1"/>
                          </a:solidFill>
                          <a:effectLst/>
                        </a:rPr>
                        <a:t>成绩比例</a:t>
                      </a:r>
                      <a:endParaRPr lang="zh-CN" altLang="en-US">
                        <a:solidFill>
                          <a:schemeClr val="bg1"/>
                        </a:solidFill>
                        <a:effectLst/>
                      </a:endParaRPr>
                    </a:p>
                  </a:txBody>
                  <a:tcPr marL="19050" marR="19050" marT="19050" marB="14288" anchor="ctr">
                    <a:solidFill>
                      <a:schemeClr val="accent5">
                        <a:lumMod val="60000"/>
                        <a:lumOff val="40000"/>
                      </a:schemeClr>
                    </a:solidFill>
                  </a:tcPr>
                </a:tc>
                <a:tc>
                  <a:txBody>
                    <a:bodyPr/>
                    <a:lstStyle/>
                    <a:p>
                      <a:pPr algn="l" fontAlgn="base">
                        <a:lnSpc>
                          <a:spcPct val="130000"/>
                        </a:lnSpc>
                      </a:pPr>
                      <a:endParaRPr lang="zh-CN" altLang="en-US" sz="1100" b="0" spc="0" dirty="0">
                        <a:solidFill>
                          <a:schemeClr val="bg1"/>
                        </a:solidFill>
                        <a:effectLst/>
                      </a:endParaRPr>
                    </a:p>
                    <a:p>
                      <a:pPr algn="l">
                        <a:lnSpc>
                          <a:spcPct val="130000"/>
                        </a:lnSpc>
                      </a:pPr>
                      <a:r>
                        <a:rPr lang="zh-CN" altLang="en-US" sz="1100" b="0" spc="0" dirty="0">
                          <a:solidFill>
                            <a:schemeClr val="bg1"/>
                          </a:solidFill>
                          <a:effectLst/>
                        </a:rPr>
                        <a:t>项目角色</a:t>
                      </a:r>
                      <a:endParaRPr lang="zh-CN" altLang="en-US" dirty="0">
                        <a:solidFill>
                          <a:schemeClr val="bg1"/>
                        </a:solidFill>
                        <a:effectLst/>
                      </a:endParaRPr>
                    </a:p>
                  </a:txBody>
                  <a:tcPr marL="19050" marR="19050" marT="19050" marB="14288" anchor="ctr">
                    <a:solidFill>
                      <a:schemeClr val="accent5">
                        <a:lumMod val="60000"/>
                        <a:lumOff val="40000"/>
                      </a:schemeClr>
                    </a:solidFill>
                  </a:tcPr>
                </a:tc>
                <a:extLst>
                  <a:ext uri="{0D108BD9-81ED-4DB2-BD59-A6C34878D82A}">
                    <a16:rowId xmlns:a16="http://schemas.microsoft.com/office/drawing/2014/main" val="1412508162"/>
                  </a:ext>
                </a:extLst>
              </a:tr>
              <a:tr h="526522">
                <a:tc>
                  <a:txBody>
                    <a:bodyPr/>
                    <a:lstStyle/>
                    <a:p>
                      <a:pPr algn="l" fontAlgn="base">
                        <a:lnSpc>
                          <a:spcPct val="130000"/>
                        </a:lnSpc>
                      </a:pPr>
                      <a:endParaRPr lang="zh-CN" altLang="en-US" sz="1100" b="0" spc="0">
                        <a:solidFill>
                          <a:schemeClr val="bg1"/>
                        </a:solidFill>
                        <a:effectLst/>
                      </a:endParaRPr>
                    </a:p>
                    <a:p>
                      <a:pPr algn="l">
                        <a:lnSpc>
                          <a:spcPct val="130000"/>
                        </a:lnSpc>
                      </a:pPr>
                      <a:r>
                        <a:rPr lang="zh-CN" altLang="en-US" sz="1100" b="0" spc="0">
                          <a:solidFill>
                            <a:schemeClr val="bg1"/>
                          </a:solidFill>
                          <a:effectLst/>
                        </a:rPr>
                        <a:t>朱明志</a:t>
                      </a:r>
                      <a:endParaRPr lang="zh-CN" altLang="en-US">
                        <a:solidFill>
                          <a:schemeClr val="bg1"/>
                        </a:solidFill>
                        <a:effectLst/>
                      </a:endParaRPr>
                    </a:p>
                  </a:txBody>
                  <a:tcPr marL="19050" marR="19050" marT="19050" marB="14288" anchor="ctr">
                    <a:solidFill>
                      <a:schemeClr val="accent5">
                        <a:lumMod val="60000"/>
                        <a:lumOff val="40000"/>
                      </a:schemeClr>
                    </a:solidFill>
                  </a:tcPr>
                </a:tc>
                <a:tc>
                  <a:txBody>
                    <a:bodyPr/>
                    <a:lstStyle/>
                    <a:p>
                      <a:pPr algn="l" fontAlgn="base">
                        <a:lnSpc>
                          <a:spcPct val="130000"/>
                        </a:lnSpc>
                      </a:pPr>
                      <a:endParaRPr lang="zh-CN" altLang="en-US" sz="1100" b="0" spc="0">
                        <a:solidFill>
                          <a:schemeClr val="bg1"/>
                        </a:solidFill>
                        <a:effectLst/>
                      </a:endParaRPr>
                    </a:p>
                    <a:p>
                      <a:pPr algn="l">
                        <a:lnSpc>
                          <a:spcPct val="130000"/>
                        </a:lnSpc>
                      </a:pPr>
                      <a:r>
                        <a:rPr lang="en-US" altLang="zh-CN" sz="1100" b="0" spc="0">
                          <a:solidFill>
                            <a:schemeClr val="bg1"/>
                          </a:solidFill>
                          <a:effectLst/>
                        </a:rPr>
                        <a:t>1854116</a:t>
                      </a:r>
                      <a:endParaRPr lang="zh-CN" altLang="en-US">
                        <a:solidFill>
                          <a:schemeClr val="bg1"/>
                        </a:solidFill>
                        <a:effectLst/>
                      </a:endParaRPr>
                    </a:p>
                  </a:txBody>
                  <a:tcPr marL="19050" marR="19050" marT="19050" marB="14288" anchor="ctr">
                    <a:solidFill>
                      <a:schemeClr val="accent5">
                        <a:lumMod val="60000"/>
                        <a:lumOff val="40000"/>
                      </a:schemeClr>
                    </a:solidFill>
                  </a:tcPr>
                </a:tc>
                <a:tc>
                  <a:txBody>
                    <a:bodyPr/>
                    <a:lstStyle/>
                    <a:p>
                      <a:pPr algn="l" fontAlgn="base">
                        <a:lnSpc>
                          <a:spcPct val="130000"/>
                        </a:lnSpc>
                      </a:pPr>
                      <a:endParaRPr lang="zh-CN" altLang="en-US" sz="1100" b="0" spc="0" dirty="0">
                        <a:solidFill>
                          <a:schemeClr val="bg1"/>
                        </a:solidFill>
                        <a:effectLst/>
                      </a:endParaRPr>
                    </a:p>
                    <a:p>
                      <a:pPr algn="l">
                        <a:lnSpc>
                          <a:spcPct val="130000"/>
                        </a:lnSpc>
                      </a:pPr>
                      <a:r>
                        <a:rPr lang="en-US" altLang="zh-CN" sz="1100" b="0" spc="0" dirty="0">
                          <a:solidFill>
                            <a:schemeClr val="bg1"/>
                          </a:solidFill>
                          <a:effectLst/>
                        </a:rPr>
                        <a:t>0.33</a:t>
                      </a:r>
                      <a:endParaRPr lang="zh-CN" altLang="en-US" dirty="0">
                        <a:solidFill>
                          <a:schemeClr val="bg1"/>
                        </a:solidFill>
                        <a:effectLst/>
                      </a:endParaRPr>
                    </a:p>
                  </a:txBody>
                  <a:tcPr marL="19050" marR="19050" marT="19050" marB="14288" anchor="ctr">
                    <a:solidFill>
                      <a:schemeClr val="accent5">
                        <a:lumMod val="60000"/>
                        <a:lumOff val="40000"/>
                      </a:schemeClr>
                    </a:solidFill>
                  </a:tcPr>
                </a:tc>
                <a:tc>
                  <a:txBody>
                    <a:bodyPr/>
                    <a:lstStyle/>
                    <a:p>
                      <a:pPr algn="l" fontAlgn="base">
                        <a:lnSpc>
                          <a:spcPct val="130000"/>
                        </a:lnSpc>
                      </a:pPr>
                      <a:endParaRPr lang="zh-CN" altLang="en-US" sz="1100" b="0" spc="0" dirty="0">
                        <a:solidFill>
                          <a:schemeClr val="bg1"/>
                        </a:solidFill>
                        <a:effectLst/>
                      </a:endParaRPr>
                    </a:p>
                    <a:p>
                      <a:pPr algn="l">
                        <a:lnSpc>
                          <a:spcPct val="130000"/>
                        </a:lnSpc>
                      </a:pPr>
                      <a:r>
                        <a:rPr lang="zh-CN" altLang="en-US" sz="1100" b="0" spc="0" dirty="0">
                          <a:solidFill>
                            <a:schemeClr val="bg1"/>
                          </a:solidFill>
                          <a:effectLst/>
                        </a:rPr>
                        <a:t>组长</a:t>
                      </a:r>
                      <a:endParaRPr lang="zh-CN" altLang="en-US" dirty="0">
                        <a:solidFill>
                          <a:schemeClr val="bg1"/>
                        </a:solidFill>
                        <a:effectLst/>
                      </a:endParaRPr>
                    </a:p>
                  </a:txBody>
                  <a:tcPr marL="19050" marR="19050" marT="19050" marB="14288" anchor="ctr">
                    <a:solidFill>
                      <a:schemeClr val="accent5">
                        <a:lumMod val="60000"/>
                        <a:lumOff val="40000"/>
                      </a:schemeClr>
                    </a:solidFill>
                  </a:tcPr>
                </a:tc>
                <a:extLst>
                  <a:ext uri="{0D108BD9-81ED-4DB2-BD59-A6C34878D82A}">
                    <a16:rowId xmlns:a16="http://schemas.microsoft.com/office/drawing/2014/main" val="1678774222"/>
                  </a:ext>
                </a:extLst>
              </a:tr>
              <a:tr h="526522">
                <a:tc>
                  <a:txBody>
                    <a:bodyPr/>
                    <a:lstStyle/>
                    <a:p>
                      <a:pPr algn="l" fontAlgn="base">
                        <a:lnSpc>
                          <a:spcPct val="130000"/>
                        </a:lnSpc>
                      </a:pPr>
                      <a:endParaRPr lang="zh-CN" altLang="en-US" sz="1100" b="0" spc="0">
                        <a:solidFill>
                          <a:schemeClr val="bg1"/>
                        </a:solidFill>
                        <a:effectLst/>
                      </a:endParaRPr>
                    </a:p>
                    <a:p>
                      <a:pPr algn="l">
                        <a:lnSpc>
                          <a:spcPct val="130000"/>
                        </a:lnSpc>
                      </a:pPr>
                      <a:r>
                        <a:rPr lang="zh-CN" altLang="en-US" sz="1100" b="0" spc="0">
                          <a:solidFill>
                            <a:schemeClr val="bg1"/>
                          </a:solidFill>
                          <a:effectLst/>
                        </a:rPr>
                        <a:t>刘文朔</a:t>
                      </a:r>
                      <a:endParaRPr lang="zh-CN" altLang="en-US">
                        <a:solidFill>
                          <a:schemeClr val="bg1"/>
                        </a:solidFill>
                        <a:effectLst/>
                      </a:endParaRPr>
                    </a:p>
                  </a:txBody>
                  <a:tcPr marL="19050" marR="19050" marT="19050" marB="14288" anchor="ctr">
                    <a:solidFill>
                      <a:schemeClr val="accent5">
                        <a:lumMod val="60000"/>
                        <a:lumOff val="40000"/>
                      </a:schemeClr>
                    </a:solidFill>
                  </a:tcPr>
                </a:tc>
                <a:tc>
                  <a:txBody>
                    <a:bodyPr/>
                    <a:lstStyle/>
                    <a:p>
                      <a:pPr algn="l" fontAlgn="base">
                        <a:lnSpc>
                          <a:spcPct val="130000"/>
                        </a:lnSpc>
                      </a:pPr>
                      <a:endParaRPr lang="zh-CN" altLang="en-US" sz="1100" b="0" spc="0">
                        <a:solidFill>
                          <a:schemeClr val="bg1"/>
                        </a:solidFill>
                        <a:effectLst/>
                      </a:endParaRPr>
                    </a:p>
                    <a:p>
                      <a:pPr algn="l">
                        <a:lnSpc>
                          <a:spcPct val="130000"/>
                        </a:lnSpc>
                      </a:pPr>
                      <a:r>
                        <a:rPr lang="en-US" altLang="zh-CN" sz="1100" b="0" spc="0">
                          <a:solidFill>
                            <a:schemeClr val="bg1"/>
                          </a:solidFill>
                          <a:effectLst/>
                        </a:rPr>
                        <a:t>1851008</a:t>
                      </a:r>
                      <a:endParaRPr lang="zh-CN" altLang="en-US">
                        <a:solidFill>
                          <a:schemeClr val="bg1"/>
                        </a:solidFill>
                        <a:effectLst/>
                      </a:endParaRPr>
                    </a:p>
                  </a:txBody>
                  <a:tcPr marL="19050" marR="19050" marT="19050" marB="14288" anchor="ctr">
                    <a:solidFill>
                      <a:schemeClr val="accent5">
                        <a:lumMod val="60000"/>
                        <a:lumOff val="40000"/>
                      </a:schemeClr>
                    </a:solidFill>
                  </a:tcPr>
                </a:tc>
                <a:tc>
                  <a:txBody>
                    <a:bodyPr/>
                    <a:lstStyle/>
                    <a:p>
                      <a:pPr algn="l" fontAlgn="base">
                        <a:lnSpc>
                          <a:spcPct val="130000"/>
                        </a:lnSpc>
                      </a:pPr>
                      <a:endParaRPr lang="zh-CN" altLang="en-US" sz="1100" b="0" spc="0">
                        <a:solidFill>
                          <a:schemeClr val="bg1"/>
                        </a:solidFill>
                        <a:effectLst/>
                      </a:endParaRPr>
                    </a:p>
                    <a:p>
                      <a:pPr algn="l">
                        <a:lnSpc>
                          <a:spcPct val="130000"/>
                        </a:lnSpc>
                      </a:pPr>
                      <a:r>
                        <a:rPr lang="en-US" altLang="zh-CN" sz="1100" b="0" spc="0">
                          <a:solidFill>
                            <a:schemeClr val="bg1"/>
                          </a:solidFill>
                          <a:effectLst/>
                        </a:rPr>
                        <a:t>0.33</a:t>
                      </a:r>
                      <a:endParaRPr lang="zh-CN" altLang="en-US">
                        <a:solidFill>
                          <a:schemeClr val="bg1"/>
                        </a:solidFill>
                        <a:effectLst/>
                      </a:endParaRPr>
                    </a:p>
                  </a:txBody>
                  <a:tcPr marL="19050" marR="19050" marT="19050" marB="14288" anchor="ctr">
                    <a:solidFill>
                      <a:schemeClr val="accent5">
                        <a:lumMod val="60000"/>
                        <a:lumOff val="40000"/>
                      </a:schemeClr>
                    </a:solidFill>
                  </a:tcPr>
                </a:tc>
                <a:tc>
                  <a:txBody>
                    <a:bodyPr/>
                    <a:lstStyle/>
                    <a:p>
                      <a:pPr algn="l" fontAlgn="base">
                        <a:lnSpc>
                          <a:spcPct val="130000"/>
                        </a:lnSpc>
                      </a:pPr>
                      <a:endParaRPr lang="zh-CN" altLang="en-US" sz="1100" b="0" spc="0">
                        <a:solidFill>
                          <a:schemeClr val="bg1"/>
                        </a:solidFill>
                        <a:effectLst/>
                      </a:endParaRPr>
                    </a:p>
                    <a:p>
                      <a:pPr algn="l">
                        <a:lnSpc>
                          <a:spcPct val="130000"/>
                        </a:lnSpc>
                      </a:pPr>
                      <a:r>
                        <a:rPr lang="zh-CN" altLang="en-US" sz="1100" b="0" spc="0">
                          <a:solidFill>
                            <a:schemeClr val="bg1"/>
                          </a:solidFill>
                          <a:effectLst/>
                        </a:rPr>
                        <a:t>组员</a:t>
                      </a:r>
                      <a:endParaRPr lang="zh-CN" altLang="en-US">
                        <a:solidFill>
                          <a:schemeClr val="bg1"/>
                        </a:solidFill>
                        <a:effectLst/>
                      </a:endParaRPr>
                    </a:p>
                  </a:txBody>
                  <a:tcPr marL="19050" marR="19050" marT="19050" marB="14288" anchor="ctr">
                    <a:solidFill>
                      <a:schemeClr val="accent5">
                        <a:lumMod val="60000"/>
                        <a:lumOff val="40000"/>
                      </a:schemeClr>
                    </a:solidFill>
                  </a:tcPr>
                </a:tc>
                <a:extLst>
                  <a:ext uri="{0D108BD9-81ED-4DB2-BD59-A6C34878D82A}">
                    <a16:rowId xmlns:a16="http://schemas.microsoft.com/office/drawing/2014/main" val="3696154294"/>
                  </a:ext>
                </a:extLst>
              </a:tr>
              <a:tr h="526522">
                <a:tc>
                  <a:txBody>
                    <a:bodyPr/>
                    <a:lstStyle/>
                    <a:p>
                      <a:pPr algn="l" fontAlgn="base">
                        <a:lnSpc>
                          <a:spcPct val="130000"/>
                        </a:lnSpc>
                      </a:pPr>
                      <a:endParaRPr lang="zh-CN" altLang="en-US" sz="1100" b="0" spc="0">
                        <a:solidFill>
                          <a:schemeClr val="bg1"/>
                        </a:solidFill>
                        <a:effectLst/>
                      </a:endParaRPr>
                    </a:p>
                    <a:p>
                      <a:pPr algn="l">
                        <a:lnSpc>
                          <a:spcPct val="130000"/>
                        </a:lnSpc>
                      </a:pPr>
                      <a:r>
                        <a:rPr lang="zh-CN" altLang="en-US" sz="1100" b="0" spc="0">
                          <a:solidFill>
                            <a:schemeClr val="bg1"/>
                          </a:solidFill>
                          <a:effectLst/>
                        </a:rPr>
                        <a:t>谭梓煊</a:t>
                      </a:r>
                      <a:endParaRPr lang="zh-CN" altLang="en-US">
                        <a:solidFill>
                          <a:schemeClr val="bg1"/>
                        </a:solidFill>
                        <a:effectLst/>
                      </a:endParaRPr>
                    </a:p>
                  </a:txBody>
                  <a:tcPr marL="19050" marR="19050" marT="19050" marB="14288" anchor="ctr">
                    <a:solidFill>
                      <a:schemeClr val="accent5">
                        <a:lumMod val="60000"/>
                        <a:lumOff val="40000"/>
                      </a:schemeClr>
                    </a:solidFill>
                  </a:tcPr>
                </a:tc>
                <a:tc>
                  <a:txBody>
                    <a:bodyPr/>
                    <a:lstStyle/>
                    <a:p>
                      <a:pPr algn="l" fontAlgn="base">
                        <a:lnSpc>
                          <a:spcPct val="130000"/>
                        </a:lnSpc>
                      </a:pPr>
                      <a:endParaRPr lang="zh-CN" altLang="en-US" sz="1100" b="0" spc="0">
                        <a:solidFill>
                          <a:schemeClr val="bg1"/>
                        </a:solidFill>
                        <a:effectLst/>
                      </a:endParaRPr>
                    </a:p>
                    <a:p>
                      <a:pPr algn="l">
                        <a:lnSpc>
                          <a:spcPct val="130000"/>
                        </a:lnSpc>
                      </a:pPr>
                      <a:r>
                        <a:rPr lang="en-US" altLang="zh-CN" sz="1100" b="0" spc="0">
                          <a:solidFill>
                            <a:schemeClr val="bg1"/>
                          </a:solidFill>
                          <a:effectLst/>
                        </a:rPr>
                        <a:t>1853434</a:t>
                      </a:r>
                      <a:endParaRPr lang="zh-CN" altLang="en-US">
                        <a:solidFill>
                          <a:schemeClr val="bg1"/>
                        </a:solidFill>
                        <a:effectLst/>
                      </a:endParaRPr>
                    </a:p>
                  </a:txBody>
                  <a:tcPr marL="19050" marR="19050" marT="19050" marB="14288" anchor="ctr">
                    <a:solidFill>
                      <a:schemeClr val="accent5">
                        <a:lumMod val="60000"/>
                        <a:lumOff val="40000"/>
                      </a:schemeClr>
                    </a:solidFill>
                  </a:tcPr>
                </a:tc>
                <a:tc>
                  <a:txBody>
                    <a:bodyPr/>
                    <a:lstStyle/>
                    <a:p>
                      <a:pPr algn="l" fontAlgn="base">
                        <a:lnSpc>
                          <a:spcPct val="130000"/>
                        </a:lnSpc>
                      </a:pPr>
                      <a:endParaRPr lang="zh-CN" altLang="en-US" sz="1100" b="0" spc="0">
                        <a:solidFill>
                          <a:schemeClr val="bg1"/>
                        </a:solidFill>
                        <a:effectLst/>
                      </a:endParaRPr>
                    </a:p>
                    <a:p>
                      <a:pPr algn="l">
                        <a:lnSpc>
                          <a:spcPct val="130000"/>
                        </a:lnSpc>
                      </a:pPr>
                      <a:r>
                        <a:rPr lang="en-US" altLang="zh-CN" sz="1100" b="0" spc="0">
                          <a:solidFill>
                            <a:schemeClr val="bg1"/>
                          </a:solidFill>
                          <a:effectLst/>
                        </a:rPr>
                        <a:t>0.33</a:t>
                      </a:r>
                      <a:endParaRPr lang="zh-CN" altLang="en-US">
                        <a:solidFill>
                          <a:schemeClr val="bg1"/>
                        </a:solidFill>
                        <a:effectLst/>
                      </a:endParaRPr>
                    </a:p>
                  </a:txBody>
                  <a:tcPr marL="19050" marR="19050" marT="19050" marB="14288" anchor="ctr">
                    <a:solidFill>
                      <a:schemeClr val="accent5">
                        <a:lumMod val="60000"/>
                        <a:lumOff val="40000"/>
                      </a:schemeClr>
                    </a:solidFill>
                  </a:tcPr>
                </a:tc>
                <a:tc>
                  <a:txBody>
                    <a:bodyPr/>
                    <a:lstStyle/>
                    <a:p>
                      <a:pPr algn="l" fontAlgn="base">
                        <a:lnSpc>
                          <a:spcPct val="130000"/>
                        </a:lnSpc>
                      </a:pPr>
                      <a:endParaRPr lang="zh-CN" altLang="en-US" sz="1100" b="0" spc="0" dirty="0">
                        <a:solidFill>
                          <a:schemeClr val="bg1"/>
                        </a:solidFill>
                        <a:effectLst/>
                      </a:endParaRPr>
                    </a:p>
                    <a:p>
                      <a:pPr algn="l">
                        <a:lnSpc>
                          <a:spcPct val="130000"/>
                        </a:lnSpc>
                      </a:pPr>
                      <a:r>
                        <a:rPr lang="zh-CN" altLang="en-US" sz="1100" b="0" spc="0" dirty="0">
                          <a:solidFill>
                            <a:schemeClr val="bg1"/>
                          </a:solidFill>
                          <a:effectLst/>
                        </a:rPr>
                        <a:t>组员</a:t>
                      </a:r>
                      <a:endParaRPr lang="zh-CN" altLang="en-US" dirty="0">
                        <a:solidFill>
                          <a:schemeClr val="bg1"/>
                        </a:solidFill>
                        <a:effectLst/>
                      </a:endParaRPr>
                    </a:p>
                  </a:txBody>
                  <a:tcPr marL="19050" marR="19050" marT="19050" marB="14288" anchor="ctr">
                    <a:solidFill>
                      <a:schemeClr val="accent5">
                        <a:lumMod val="60000"/>
                        <a:lumOff val="40000"/>
                      </a:schemeClr>
                    </a:solidFill>
                  </a:tcPr>
                </a:tc>
                <a:extLst>
                  <a:ext uri="{0D108BD9-81ED-4DB2-BD59-A6C34878D82A}">
                    <a16:rowId xmlns:a16="http://schemas.microsoft.com/office/drawing/2014/main" val="3421184365"/>
                  </a:ext>
                </a:extLst>
              </a:tr>
            </a:tbl>
          </a:graphicData>
        </a:graphic>
      </p:graphicFrame>
    </p:spTree>
    <p:extLst>
      <p:ext uri="{BB962C8B-B14F-4D97-AF65-F5344CB8AC3E}">
        <p14:creationId xmlns:p14="http://schemas.microsoft.com/office/powerpoint/2010/main" val="570880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a:solidFill>
                  <a:schemeClr val="bg1"/>
                </a:solidFill>
                <a:cs typeface="+mn-ea"/>
                <a:sym typeface="+mn-lt"/>
              </a:rPr>
              <a:t>1</a:t>
            </a:r>
            <a:endParaRPr lang="zh-CN" altLang="en-US" sz="13800" b="1">
              <a:solidFill>
                <a:schemeClr val="bg1"/>
              </a:solidFill>
              <a:cs typeface="+mn-ea"/>
              <a:sym typeface="+mn-lt"/>
            </a:endParaRPr>
          </a:p>
        </p:txBody>
      </p:sp>
      <p:sp>
        <p:nvSpPr>
          <p:cNvPr id="8" name="文本框 7"/>
          <p:cNvSpPr txBox="1"/>
          <p:nvPr/>
        </p:nvSpPr>
        <p:spPr>
          <a:xfrm>
            <a:off x="4476985" y="2420811"/>
            <a:ext cx="5760360" cy="769441"/>
          </a:xfrm>
          <a:prstGeom prst="rect">
            <a:avLst/>
          </a:prstGeom>
          <a:noFill/>
        </p:spPr>
        <p:txBody>
          <a:bodyPr wrap="square" rtlCol="0">
            <a:spAutoFit/>
          </a:bodyPr>
          <a:lstStyle/>
          <a:p>
            <a:pPr algn="dist"/>
            <a:r>
              <a:rPr lang="zh-CN" altLang="en-US" sz="4400">
                <a:solidFill>
                  <a:srgbClr val="1C4885"/>
                </a:solidFill>
                <a:cs typeface="+mn-ea"/>
                <a:sym typeface="+mn-lt"/>
              </a:rPr>
              <a:t>数据收集与预处理</a:t>
            </a:r>
          </a:p>
        </p:txBody>
      </p:sp>
      <p:cxnSp>
        <p:nvCxnSpPr>
          <p:cNvPr id="9" name="直接连接符 8"/>
          <p:cNvCxnSpPr/>
          <p:nvPr/>
        </p:nvCxnSpPr>
        <p:spPr>
          <a:xfrm>
            <a:off x="4663554" y="3428999"/>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347067" y="3674436"/>
            <a:ext cx="6301758" cy="338554"/>
          </a:xfrm>
          <a:prstGeom prst="rect">
            <a:avLst/>
          </a:prstGeom>
          <a:noFill/>
        </p:spPr>
        <p:txBody>
          <a:bodyPr wrap="square" rtlCol="0">
            <a:spAutoFit/>
          </a:bodyPr>
          <a:lstStyle/>
          <a:p>
            <a:pPr algn="ctr"/>
            <a:r>
              <a:rPr lang="en-US" altLang="zh-CN" sz="1600">
                <a:solidFill>
                  <a:schemeClr val="tx1">
                    <a:lumMod val="85000"/>
                    <a:lumOff val="15000"/>
                  </a:schemeClr>
                </a:solidFill>
                <a:cs typeface="+mn-ea"/>
                <a:sym typeface="+mn-lt"/>
              </a:rPr>
              <a:t>How do we process the data we get</a:t>
            </a:r>
            <a:r>
              <a:rPr lang="zh-CN" altLang="en-US" sz="1600">
                <a:solidFill>
                  <a:schemeClr val="tx1">
                    <a:lumMod val="85000"/>
                    <a:lumOff val="15000"/>
                  </a:schemeClr>
                </a:solidFill>
                <a:cs typeface="+mn-ea"/>
                <a:sym typeface="+mn-lt"/>
              </a:rPr>
              <a:t>？</a:t>
            </a:r>
          </a:p>
        </p:txBody>
      </p:sp>
      <p:pic>
        <p:nvPicPr>
          <p:cNvPr id="11" name="图片 10">
            <a:extLst>
              <a:ext uri="{FF2B5EF4-FFF2-40B4-BE49-F238E27FC236}">
                <a16:creationId xmlns:a16="http://schemas.microsoft.com/office/drawing/2014/main" id="{642DDBC9-39B0-437D-B684-1CD9E5E1AD4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85466" y="732809"/>
            <a:ext cx="955775" cy="958728"/>
          </a:xfrm>
          <a:prstGeom prst="rect">
            <a:avLst/>
          </a:prstGeom>
        </p:spPr>
      </p:pic>
    </p:spTree>
    <p:extLst>
      <p:ext uri="{BB962C8B-B14F-4D97-AF65-F5344CB8AC3E}">
        <p14:creationId xmlns:p14="http://schemas.microsoft.com/office/powerpoint/2010/main" val="3976329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6645" y="368818"/>
            <a:ext cx="2380163" cy="523220"/>
          </a:xfrm>
          <a:prstGeom prst="rect">
            <a:avLst/>
          </a:prstGeom>
          <a:noFill/>
        </p:spPr>
        <p:txBody>
          <a:bodyPr wrap="square" lIns="91440" tIns="45720" rIns="91440" bIns="45720" rtlCol="0" anchor="t">
            <a:spAutoFit/>
          </a:bodyPr>
          <a:lstStyle/>
          <a:p>
            <a:r>
              <a:rPr lang="zh-CN" altLang="en-US" sz="2800">
                <a:solidFill>
                  <a:schemeClr val="tx1">
                    <a:lumMod val="85000"/>
                    <a:lumOff val="15000"/>
                  </a:schemeClr>
                </a:solidFill>
                <a:cs typeface="+mn-ea"/>
                <a:sym typeface="+mn-lt"/>
              </a:rPr>
              <a:t>数据获取</a:t>
            </a:r>
          </a:p>
        </p:txBody>
      </p:sp>
      <p:sp>
        <p:nvSpPr>
          <p:cNvPr id="5" name="文本框 4"/>
          <p:cNvSpPr txBox="1"/>
          <p:nvPr/>
        </p:nvSpPr>
        <p:spPr>
          <a:xfrm>
            <a:off x="904649" y="840662"/>
            <a:ext cx="2992289" cy="307777"/>
          </a:xfrm>
          <a:prstGeom prst="rect">
            <a:avLst/>
          </a:prstGeom>
          <a:noFill/>
        </p:spPr>
        <p:txBody>
          <a:bodyPr wrap="square" rtlCol="0">
            <a:spAutoFit/>
          </a:bodyPr>
          <a:lstStyle/>
          <a:p>
            <a:pPr algn="dist" rtl="0"/>
            <a:r>
              <a:rPr lang="en-US" altLang="zh-CN" sz="1400" b="0" i="0">
                <a:effectLst/>
              </a:rPr>
              <a:t>SOURCE DATA ACQUISITION</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25" name="图片 24">
            <a:extLst>
              <a:ext uri="{FF2B5EF4-FFF2-40B4-BE49-F238E27FC236}">
                <a16:creationId xmlns:a16="http://schemas.microsoft.com/office/drawing/2014/main" id="{B0B01F94-A4DA-42CC-8637-86F448EBA0E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98072" y="409927"/>
            <a:ext cx="955775" cy="958728"/>
          </a:xfrm>
          <a:prstGeom prst="rect">
            <a:avLst/>
          </a:prstGeom>
        </p:spPr>
      </p:pic>
      <p:pic>
        <p:nvPicPr>
          <p:cNvPr id="2" name="图片 2" descr="图示&#10;&#10;已自动生成说明">
            <a:extLst>
              <a:ext uri="{FF2B5EF4-FFF2-40B4-BE49-F238E27FC236}">
                <a16:creationId xmlns:a16="http://schemas.microsoft.com/office/drawing/2014/main" id="{98298093-7372-4BE1-B96D-0E53CA0AED96}"/>
              </a:ext>
            </a:extLst>
          </p:cNvPr>
          <p:cNvPicPr>
            <a:picLocks noChangeAspect="1"/>
          </p:cNvPicPr>
          <p:nvPr/>
        </p:nvPicPr>
        <p:blipFill>
          <a:blip r:embed="rId4"/>
          <a:stretch>
            <a:fillRect/>
          </a:stretch>
        </p:blipFill>
        <p:spPr>
          <a:xfrm>
            <a:off x="353850" y="1769789"/>
            <a:ext cx="7885264" cy="439219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7" name="文本框 6">
            <a:extLst>
              <a:ext uri="{FF2B5EF4-FFF2-40B4-BE49-F238E27FC236}">
                <a16:creationId xmlns:a16="http://schemas.microsoft.com/office/drawing/2014/main" id="{102C0AA0-AFE1-47E3-BC64-7EB5B2104AE0}"/>
              </a:ext>
            </a:extLst>
          </p:cNvPr>
          <p:cNvSpPr txBox="1"/>
          <p:nvPr/>
        </p:nvSpPr>
        <p:spPr>
          <a:xfrm>
            <a:off x="8571875" y="1817726"/>
            <a:ext cx="3346486"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a:cs typeface="Arial"/>
              </a:rPr>
              <a:t>本次的数据来自于</a:t>
            </a:r>
            <a:r>
              <a:rPr lang="zh-CN" altLang="en-US">
                <a:ea typeface="微软雅黑"/>
                <a:cs typeface="+mn-lt"/>
              </a:rPr>
              <a:t> </a:t>
            </a:r>
            <a:r>
              <a:rPr lang="zh-CN">
                <a:ea typeface="+mn-lt"/>
                <a:cs typeface="+mn-lt"/>
              </a:rPr>
              <a:t>Refinitiv </a:t>
            </a:r>
            <a:r>
              <a:rPr lang="zh-CN" altLang="en-US">
                <a:ea typeface="+mn-lt"/>
                <a:cs typeface="+mn-lt"/>
              </a:rPr>
              <a:t>公司开源的 PermID 知识图谱数据集。</a:t>
            </a:r>
            <a:endParaRPr lang="zh-CN" altLang="en-US"/>
          </a:p>
          <a:p>
            <a:endParaRPr lang="zh-CN" altLang="en-US">
              <a:cs typeface="Arial" panose="020F0502020204030204"/>
            </a:endParaRPr>
          </a:p>
          <a:p>
            <a:r>
              <a:rPr lang="en-US" altLang="zh-CN" err="1"/>
              <a:t>PermID</a:t>
            </a:r>
            <a:r>
              <a:rPr lang="en-US" altLang="zh-CN"/>
              <a:t> </a:t>
            </a:r>
            <a:r>
              <a:rPr lang="zh-CN" altLang="en-US"/>
              <a:t>为一系列实体类型标记了唯一索引，可以应对当今复杂的数据管理挑战。它们消除了映射不一致性，降低了运营风险，并简化了跨多个平台的端到端工作流。</a:t>
            </a:r>
          </a:p>
          <a:p>
            <a:endParaRPr lang="zh-CN" altLang="en-US"/>
          </a:p>
          <a:p>
            <a:r>
              <a:rPr lang="zh-CN" altLang="en-US"/>
              <a:t>可以给所有类型的数据提供</a:t>
            </a:r>
            <a:r>
              <a:rPr lang="en-US" altLang="zh-CN" err="1"/>
              <a:t>PermID</a:t>
            </a:r>
            <a:r>
              <a:rPr lang="zh-CN" altLang="en-US"/>
              <a:t>，以形成一致和全面的数据模型。</a:t>
            </a:r>
          </a:p>
        </p:txBody>
      </p:sp>
    </p:spTree>
    <p:extLst>
      <p:ext uri="{BB962C8B-B14F-4D97-AF65-F5344CB8AC3E}">
        <p14:creationId xmlns:p14="http://schemas.microsoft.com/office/powerpoint/2010/main" val="7146578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6646" y="368818"/>
            <a:ext cx="2839450" cy="523220"/>
          </a:xfrm>
          <a:prstGeom prst="rect">
            <a:avLst/>
          </a:prstGeom>
          <a:noFill/>
        </p:spPr>
        <p:txBody>
          <a:bodyPr wrap="square" lIns="91440" tIns="45720" rIns="91440" bIns="45720" rtlCol="0" anchor="t">
            <a:spAutoFit/>
          </a:bodyPr>
          <a:lstStyle/>
          <a:p>
            <a:r>
              <a:rPr lang="zh-CN" altLang="en-US" sz="2800">
                <a:solidFill>
                  <a:schemeClr val="tx1">
                    <a:lumMod val="85000"/>
                    <a:lumOff val="15000"/>
                  </a:schemeClr>
                </a:solidFill>
                <a:cs typeface="+mn-ea"/>
                <a:sym typeface="+mn-lt"/>
              </a:rPr>
              <a:t>数据存储方案</a:t>
            </a:r>
            <a:endParaRPr lang="zh-CN">
              <a:solidFill>
                <a:schemeClr val="tx1">
                  <a:lumMod val="85000"/>
                  <a:lumOff val="15000"/>
                </a:schemeClr>
              </a:solidFill>
            </a:endParaRPr>
          </a:p>
        </p:txBody>
      </p:sp>
      <p:sp>
        <p:nvSpPr>
          <p:cNvPr id="5" name="文本框 4"/>
          <p:cNvSpPr txBox="1"/>
          <p:nvPr/>
        </p:nvSpPr>
        <p:spPr>
          <a:xfrm>
            <a:off x="904649" y="840662"/>
            <a:ext cx="2992289" cy="307777"/>
          </a:xfrm>
          <a:prstGeom prst="rect">
            <a:avLst/>
          </a:prstGeom>
          <a:noFill/>
        </p:spPr>
        <p:txBody>
          <a:bodyPr wrap="square" lIns="91440" tIns="45720" rIns="91440" bIns="45720" rtlCol="0" anchor="t">
            <a:spAutoFit/>
          </a:bodyPr>
          <a:lstStyle/>
          <a:p>
            <a:pPr algn="dist" rtl="0"/>
            <a:r>
              <a:rPr lang="en-US" altLang="zh-CN" sz="1400" b="0" i="0">
                <a:effectLst/>
              </a:rPr>
              <a:t>DATA ACQUISITION</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25" name="图片 24">
            <a:extLst>
              <a:ext uri="{FF2B5EF4-FFF2-40B4-BE49-F238E27FC236}">
                <a16:creationId xmlns:a16="http://schemas.microsoft.com/office/drawing/2014/main" id="{B0B01F94-A4DA-42CC-8637-86F448EBA0E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98072" y="409927"/>
            <a:ext cx="955775" cy="958728"/>
          </a:xfrm>
          <a:prstGeom prst="rect">
            <a:avLst/>
          </a:prstGeom>
        </p:spPr>
      </p:pic>
      <p:sp>
        <p:nvSpPr>
          <p:cNvPr id="2" name="文本框 1">
            <a:extLst>
              <a:ext uri="{FF2B5EF4-FFF2-40B4-BE49-F238E27FC236}">
                <a16:creationId xmlns:a16="http://schemas.microsoft.com/office/drawing/2014/main" id="{BA821F41-39F1-4E8C-AA86-E64229A41523}"/>
              </a:ext>
            </a:extLst>
          </p:cNvPr>
          <p:cNvSpPr txBox="1"/>
          <p:nvPr/>
        </p:nvSpPr>
        <p:spPr>
          <a:xfrm>
            <a:off x="491554" y="5302301"/>
            <a:ext cx="11208892"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zh-CN" altLang="en-US">
                <a:cs typeface="Arial"/>
              </a:rPr>
              <a:t>考虑到我们的源数据本身是</a:t>
            </a:r>
            <a:r>
              <a:rPr lang="en-US" altLang="zh-CN">
                <a:cs typeface="Arial"/>
              </a:rPr>
              <a:t>TTL</a:t>
            </a:r>
            <a:r>
              <a:rPr lang="zh-CN" altLang="en-US">
                <a:cs typeface="Arial"/>
              </a:rPr>
              <a:t>格式，可以直接导入</a:t>
            </a:r>
            <a:r>
              <a:rPr lang="en-US" altLang="zh-CN">
                <a:cs typeface="Arial"/>
              </a:rPr>
              <a:t>Neo4j</a:t>
            </a:r>
            <a:r>
              <a:rPr lang="zh-CN" altLang="en-US">
                <a:cs typeface="Arial"/>
              </a:rPr>
              <a:t>，且我们的数据只需要查询分析，而不需要实时更新，对查询性能的需求高而对更新速度没有要求，因此我们选择方案三，使用Neo4j存储数据，并在此基础上进行优化。</a:t>
            </a:r>
          </a:p>
        </p:txBody>
      </p:sp>
      <p:sp>
        <p:nvSpPr>
          <p:cNvPr id="3" name="文本框 2">
            <a:extLst>
              <a:ext uri="{FF2B5EF4-FFF2-40B4-BE49-F238E27FC236}">
                <a16:creationId xmlns:a16="http://schemas.microsoft.com/office/drawing/2014/main" id="{83F3FBB5-75BD-4B72-8681-D15EAB6FB3E9}"/>
              </a:ext>
            </a:extLst>
          </p:cNvPr>
          <p:cNvSpPr txBox="1"/>
          <p:nvPr/>
        </p:nvSpPr>
        <p:spPr>
          <a:xfrm>
            <a:off x="491554" y="1779170"/>
            <a:ext cx="3455068"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b="1">
                <a:cs typeface="Arial"/>
              </a:rPr>
              <a:t>方案一：</a:t>
            </a:r>
          </a:p>
          <a:p>
            <a:endParaRPr lang="zh-CN" altLang="en-US" b="1">
              <a:cs typeface="Arial"/>
            </a:endParaRPr>
          </a:p>
          <a:p>
            <a:pPr marL="285750" indent="-285750">
              <a:buFont typeface="Arial" panose="020B0604020202020204" pitchFamily="34" charset="0"/>
              <a:buChar char="•"/>
            </a:pPr>
            <a:r>
              <a:rPr lang="zh-CN" altLang="en-US">
                <a:cs typeface="Arial"/>
              </a:rPr>
              <a:t>三元组数据存储在</a:t>
            </a:r>
            <a:r>
              <a:rPr lang="en-US" altLang="zh-CN">
                <a:cs typeface="Arial"/>
              </a:rPr>
              <a:t>MySQL</a:t>
            </a:r>
            <a:r>
              <a:rPr lang="zh-CN" altLang="en-US">
                <a:cs typeface="Arial"/>
              </a:rPr>
              <a:t>中，并将</a:t>
            </a:r>
            <a:r>
              <a:rPr lang="en-US" altLang="zh-CN">
                <a:cs typeface="Arial"/>
              </a:rPr>
              <a:t>SQL</a:t>
            </a:r>
            <a:r>
              <a:rPr lang="zh-CN" altLang="en-US">
                <a:cs typeface="Arial"/>
              </a:rPr>
              <a:t>数据转化为</a:t>
            </a:r>
            <a:r>
              <a:rPr lang="en-US" altLang="zh-CN">
                <a:cs typeface="Arial"/>
              </a:rPr>
              <a:t>RDF</a:t>
            </a:r>
            <a:r>
              <a:rPr lang="zh-CN" altLang="en-US">
                <a:cs typeface="Arial"/>
              </a:rPr>
              <a:t>数据，与本体</a:t>
            </a:r>
            <a:r>
              <a:rPr lang="en-US" altLang="zh-CN">
                <a:cs typeface="Arial"/>
              </a:rPr>
              <a:t>OWL</a:t>
            </a:r>
            <a:r>
              <a:rPr lang="zh-CN" altLang="en-US">
                <a:cs typeface="Arial"/>
              </a:rPr>
              <a:t>文件关联查询</a:t>
            </a:r>
            <a:endParaRPr lang="en-US" altLang="zh-CN">
              <a:cs typeface="Arial"/>
            </a:endParaRPr>
          </a:p>
          <a:p>
            <a:endParaRPr lang="en-US" altLang="zh-CN">
              <a:cs typeface="Arial"/>
            </a:endParaRPr>
          </a:p>
          <a:p>
            <a:pPr marL="285750" indent="-285750">
              <a:buFont typeface="Arial" panose="020B0604020202020204" pitchFamily="34" charset="0"/>
              <a:buChar char="•"/>
            </a:pPr>
            <a:r>
              <a:rPr lang="zh-CN" altLang="en-US">
                <a:cs typeface="Arial"/>
              </a:rPr>
              <a:t>优点：直接映射，用户能够灵活地编辑和设置映射规则</a:t>
            </a:r>
            <a:endParaRPr lang="en-US" altLang="zh-CN">
              <a:cs typeface="Arial"/>
            </a:endParaRPr>
          </a:p>
          <a:p>
            <a:endParaRPr lang="en-US" altLang="zh-CN">
              <a:cs typeface="Arial"/>
            </a:endParaRPr>
          </a:p>
          <a:p>
            <a:pPr marL="285750" indent="-285750">
              <a:buFont typeface="Arial" panose="020B0604020202020204" pitchFamily="34" charset="0"/>
              <a:buChar char="•"/>
            </a:pPr>
            <a:r>
              <a:rPr lang="zh-CN" altLang="en-US">
                <a:cs typeface="Arial"/>
              </a:rPr>
              <a:t>缺点：需要人为手工编写映射文件，属于半自动化方法</a:t>
            </a:r>
          </a:p>
        </p:txBody>
      </p:sp>
      <p:sp>
        <p:nvSpPr>
          <p:cNvPr id="8" name="文本框 7">
            <a:extLst>
              <a:ext uri="{FF2B5EF4-FFF2-40B4-BE49-F238E27FC236}">
                <a16:creationId xmlns:a16="http://schemas.microsoft.com/office/drawing/2014/main" id="{3DF7FF7F-77EE-49F3-9DE9-5E74FF706040}"/>
              </a:ext>
            </a:extLst>
          </p:cNvPr>
          <p:cNvSpPr txBox="1"/>
          <p:nvPr/>
        </p:nvSpPr>
        <p:spPr>
          <a:xfrm>
            <a:off x="4179991" y="1778449"/>
            <a:ext cx="3396110"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b="1">
                <a:ea typeface="+mn-lt"/>
                <a:cs typeface="+mn-lt"/>
              </a:rPr>
              <a:t>方案</a:t>
            </a:r>
            <a:r>
              <a:rPr lang="zh-CN" altLang="en-US" b="1">
                <a:ea typeface="+mn-lt"/>
                <a:cs typeface="+mn-lt"/>
              </a:rPr>
              <a:t>二</a:t>
            </a:r>
            <a:r>
              <a:rPr lang="zh-CN" b="1">
                <a:ea typeface="+mn-lt"/>
                <a:cs typeface="+mn-lt"/>
              </a:rPr>
              <a:t>：</a:t>
            </a:r>
            <a:endParaRPr lang="zh-CN" altLang="en-US" b="1">
              <a:ea typeface="+mn-lt"/>
              <a:cs typeface="+mn-lt"/>
            </a:endParaRPr>
          </a:p>
          <a:p>
            <a:endParaRPr lang="zh-CN" b="1">
              <a:cs typeface="Arial"/>
            </a:endParaRPr>
          </a:p>
          <a:p>
            <a:pPr marL="285750" indent="-285750">
              <a:buFont typeface="Arial" panose="020B0604020202020204" pitchFamily="34" charset="0"/>
              <a:buChar char="•"/>
            </a:pPr>
            <a:r>
              <a:rPr lang="zh-CN" altLang="en-US">
                <a:cs typeface="Arial"/>
              </a:rPr>
              <a:t>将本体存储在</a:t>
            </a:r>
            <a:r>
              <a:rPr lang="en-US" altLang="zh-CN">
                <a:cs typeface="Arial"/>
              </a:rPr>
              <a:t>MySQL</a:t>
            </a:r>
            <a:r>
              <a:rPr lang="zh-CN" altLang="en-US">
                <a:cs typeface="Arial"/>
              </a:rPr>
              <a:t>中，通过外键联结</a:t>
            </a:r>
            <a:endParaRPr lang="en-US" altLang="zh-CN">
              <a:cs typeface="Arial"/>
            </a:endParaRPr>
          </a:p>
          <a:p>
            <a:pPr marL="285750" indent="-285750">
              <a:buFont typeface="Arial" panose="020B0604020202020204" pitchFamily="34" charset="0"/>
              <a:buChar char="•"/>
            </a:pPr>
            <a:endParaRPr lang="en-US" altLang="zh-CN">
              <a:cs typeface="Arial"/>
            </a:endParaRPr>
          </a:p>
          <a:p>
            <a:pPr marL="285750" indent="-285750">
              <a:buFont typeface="Arial" panose="020B0604020202020204" pitchFamily="34" charset="0"/>
              <a:buChar char="•"/>
            </a:pPr>
            <a:r>
              <a:rPr lang="zh-CN" altLang="en-US">
                <a:cs typeface="Arial"/>
              </a:rPr>
              <a:t>优点：更新数据快速，维护较简单</a:t>
            </a:r>
            <a:endParaRPr lang="en-US" altLang="zh-CN">
              <a:cs typeface="Arial"/>
            </a:endParaRPr>
          </a:p>
          <a:p>
            <a:endParaRPr lang="en-US" altLang="zh-CN">
              <a:cs typeface="Arial"/>
            </a:endParaRPr>
          </a:p>
          <a:p>
            <a:pPr marL="285750" indent="-285750">
              <a:buFont typeface="Arial" panose="020B0604020202020204" pitchFamily="34" charset="0"/>
              <a:buChar char="•"/>
            </a:pPr>
            <a:r>
              <a:rPr lang="zh-CN" altLang="en-US">
                <a:cs typeface="Arial"/>
              </a:rPr>
              <a:t>缺点：查询时大量连接操作的开销巨大</a:t>
            </a:r>
          </a:p>
        </p:txBody>
      </p:sp>
      <p:sp>
        <p:nvSpPr>
          <p:cNvPr id="9" name="文本框 8">
            <a:extLst>
              <a:ext uri="{FF2B5EF4-FFF2-40B4-BE49-F238E27FC236}">
                <a16:creationId xmlns:a16="http://schemas.microsoft.com/office/drawing/2014/main" id="{40AAD939-2178-43CE-BE8D-CEE3A68BE23C}"/>
              </a:ext>
            </a:extLst>
          </p:cNvPr>
          <p:cNvSpPr txBox="1"/>
          <p:nvPr/>
        </p:nvSpPr>
        <p:spPr>
          <a:xfrm>
            <a:off x="7809470" y="1778319"/>
            <a:ext cx="3890976"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b="1">
                <a:ea typeface="+mn-lt"/>
                <a:cs typeface="+mn-lt"/>
              </a:rPr>
              <a:t>方案</a:t>
            </a:r>
            <a:r>
              <a:rPr lang="zh-CN" altLang="en-US" b="1">
                <a:ea typeface="+mn-lt"/>
                <a:cs typeface="+mn-lt"/>
              </a:rPr>
              <a:t>三</a:t>
            </a:r>
            <a:r>
              <a:rPr lang="zh-CN" b="1">
                <a:ea typeface="+mn-lt"/>
                <a:cs typeface="+mn-lt"/>
              </a:rPr>
              <a:t>：</a:t>
            </a:r>
            <a:endParaRPr lang="zh-CN" altLang="en-US" b="1">
              <a:cs typeface="Arial"/>
            </a:endParaRPr>
          </a:p>
          <a:p>
            <a:endParaRPr lang="zh-CN" b="1">
              <a:cs typeface="Arial"/>
            </a:endParaRPr>
          </a:p>
          <a:p>
            <a:pPr marL="285750" indent="-285750">
              <a:buFont typeface="Arial" panose="020B0604020202020204" pitchFamily="34" charset="0"/>
              <a:buChar char="•"/>
            </a:pPr>
            <a:r>
              <a:rPr lang="zh-CN" altLang="en-US">
                <a:cs typeface="Arial"/>
              </a:rPr>
              <a:t>本体与数据全部存储在</a:t>
            </a:r>
            <a:r>
              <a:rPr lang="en-US" altLang="zh-CN">
                <a:cs typeface="Arial"/>
              </a:rPr>
              <a:t>Neo4j</a:t>
            </a:r>
            <a:r>
              <a:rPr lang="zh-CN" altLang="en-US">
                <a:cs typeface="Arial"/>
              </a:rPr>
              <a:t>中</a:t>
            </a:r>
            <a:endParaRPr lang="en-US" altLang="zh-CN">
              <a:cs typeface="Arial"/>
            </a:endParaRPr>
          </a:p>
          <a:p>
            <a:pPr marL="285750" indent="-285750">
              <a:buFont typeface="Arial" panose="020B0604020202020204" pitchFamily="34" charset="0"/>
              <a:buChar char="•"/>
            </a:pPr>
            <a:endParaRPr lang="en-US" altLang="zh-CN">
              <a:cs typeface="Arial"/>
            </a:endParaRPr>
          </a:p>
          <a:p>
            <a:pPr marL="285750" indent="-285750">
              <a:buFont typeface="Arial" panose="020B0604020202020204" pitchFamily="34" charset="0"/>
              <a:buChar char="•"/>
            </a:pPr>
            <a:r>
              <a:rPr lang="zh-CN" altLang="en-US">
                <a:cs typeface="Arial"/>
              </a:rPr>
              <a:t>优点：查询效率高，便于可视化，更容易表达现实的业务场景；社区活跃，是使用率最高的图数据库</a:t>
            </a:r>
            <a:endParaRPr lang="en-US" altLang="zh-CN">
              <a:cs typeface="Arial"/>
            </a:endParaRPr>
          </a:p>
          <a:p>
            <a:pPr marL="285750" indent="-285750">
              <a:buFont typeface="Arial" panose="020B0604020202020204" pitchFamily="34" charset="0"/>
              <a:buChar char="•"/>
            </a:pPr>
            <a:endParaRPr lang="en-US" altLang="zh-CN">
              <a:cs typeface="Arial"/>
            </a:endParaRPr>
          </a:p>
          <a:p>
            <a:pPr marL="285750" indent="-285750">
              <a:buFont typeface="Arial" panose="020B0604020202020204" pitchFamily="34" charset="0"/>
              <a:buChar char="•"/>
            </a:pPr>
            <a:r>
              <a:rPr lang="zh-CN" altLang="en-US">
                <a:cs typeface="Arial"/>
              </a:rPr>
              <a:t>缺点：大节点的处理开销很高，更新速度较慢</a:t>
            </a:r>
            <a:endParaRPr lang="en-US" altLang="zh-CN">
              <a:cs typeface="Arial"/>
            </a:endParaRPr>
          </a:p>
        </p:txBody>
      </p:sp>
    </p:spTree>
    <p:extLst>
      <p:ext uri="{BB962C8B-B14F-4D97-AF65-F5344CB8AC3E}">
        <p14:creationId xmlns:p14="http://schemas.microsoft.com/office/powerpoint/2010/main" val="42607499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6646" y="368818"/>
            <a:ext cx="2839450" cy="523220"/>
          </a:xfrm>
          <a:prstGeom prst="rect">
            <a:avLst/>
          </a:prstGeom>
          <a:noFill/>
        </p:spPr>
        <p:txBody>
          <a:bodyPr wrap="square" lIns="91440" tIns="45720" rIns="91440" bIns="45720" rtlCol="0" anchor="t">
            <a:spAutoFit/>
          </a:bodyPr>
          <a:lstStyle/>
          <a:p>
            <a:r>
              <a:rPr lang="zh-CN" altLang="en-US" sz="2800">
                <a:solidFill>
                  <a:schemeClr val="tx1">
                    <a:lumMod val="85000"/>
                    <a:lumOff val="15000"/>
                  </a:schemeClr>
                </a:solidFill>
                <a:cs typeface="+mn-ea"/>
                <a:sym typeface="+mn-lt"/>
              </a:rPr>
              <a:t>查询缓存</a:t>
            </a:r>
            <a:endParaRPr lang="zh-CN">
              <a:solidFill>
                <a:schemeClr val="tx1">
                  <a:lumMod val="85000"/>
                  <a:lumOff val="15000"/>
                </a:schemeClr>
              </a:solidFill>
            </a:endParaRPr>
          </a:p>
        </p:txBody>
      </p:sp>
      <p:sp>
        <p:nvSpPr>
          <p:cNvPr id="5" name="文本框 4"/>
          <p:cNvSpPr txBox="1"/>
          <p:nvPr/>
        </p:nvSpPr>
        <p:spPr>
          <a:xfrm>
            <a:off x="904650" y="840662"/>
            <a:ext cx="2506678" cy="307777"/>
          </a:xfrm>
          <a:prstGeom prst="rect">
            <a:avLst/>
          </a:prstGeom>
          <a:noFill/>
        </p:spPr>
        <p:txBody>
          <a:bodyPr wrap="square" lIns="91440" tIns="45720" rIns="91440" bIns="45720" rtlCol="0" anchor="t">
            <a:spAutoFit/>
          </a:bodyPr>
          <a:lstStyle/>
          <a:p>
            <a:pPr algn="dist"/>
            <a:r>
              <a:rPr lang="en-US" altLang="zh-CN" sz="1400">
                <a:cs typeface="Arial"/>
              </a:rPr>
              <a:t>Search Cache</a:t>
            </a:r>
            <a:endParaRPr lang="en-US" altLang="zh-CN" sz="1400" b="0" i="0">
              <a:effectLst/>
              <a:cs typeface="Arial"/>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25" name="图片 24">
            <a:extLst>
              <a:ext uri="{FF2B5EF4-FFF2-40B4-BE49-F238E27FC236}">
                <a16:creationId xmlns:a16="http://schemas.microsoft.com/office/drawing/2014/main" id="{B0B01F94-A4DA-42CC-8637-86F448EBA0E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98072" y="409927"/>
            <a:ext cx="955775" cy="958728"/>
          </a:xfrm>
          <a:prstGeom prst="rect">
            <a:avLst/>
          </a:prstGeom>
        </p:spPr>
      </p:pic>
      <p:sp>
        <p:nvSpPr>
          <p:cNvPr id="2" name="文本框 1">
            <a:extLst>
              <a:ext uri="{FF2B5EF4-FFF2-40B4-BE49-F238E27FC236}">
                <a16:creationId xmlns:a16="http://schemas.microsoft.com/office/drawing/2014/main" id="{BA821F41-39F1-4E8C-AA86-E64229A41523}"/>
              </a:ext>
            </a:extLst>
          </p:cNvPr>
          <p:cNvSpPr txBox="1"/>
          <p:nvPr/>
        </p:nvSpPr>
        <p:spPr>
          <a:xfrm>
            <a:off x="796413" y="1953275"/>
            <a:ext cx="3256599" cy="33669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zh-CN" altLang="en-US">
                <a:cs typeface="Arial"/>
              </a:rPr>
              <a:t>由于本次数据主要</a:t>
            </a:r>
            <a:r>
              <a:rPr lang="en-US" altLang="zh-CN">
                <a:cs typeface="Arial"/>
              </a:rPr>
              <a:t>Neo4j</a:t>
            </a:r>
            <a:r>
              <a:rPr lang="zh-CN" altLang="en-US">
                <a:cs typeface="Arial"/>
              </a:rPr>
              <a:t>的查询，尤其是复杂查询所花费的时间较多。而实际应用中，很大一部分的查询需求都是重复的。因此我们使用</a:t>
            </a:r>
            <a:r>
              <a:rPr lang="en-US" altLang="zh-CN">
                <a:cs typeface="Arial"/>
              </a:rPr>
              <a:t>Redis</a:t>
            </a:r>
            <a:r>
              <a:rPr lang="zh-CN" altLang="en-US">
                <a:cs typeface="Arial"/>
              </a:rPr>
              <a:t>来暂时缓存查询到的结果，以提升高频查询与短时间内重复查询的速度。</a:t>
            </a:r>
          </a:p>
        </p:txBody>
      </p:sp>
      <p:pic>
        <p:nvPicPr>
          <p:cNvPr id="10" name="图片 9">
            <a:extLst>
              <a:ext uri="{FF2B5EF4-FFF2-40B4-BE49-F238E27FC236}">
                <a16:creationId xmlns:a16="http://schemas.microsoft.com/office/drawing/2014/main" id="{70FA9DA8-CF56-4548-9A14-FD46E0CDD5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0249" y="1953275"/>
            <a:ext cx="7113597" cy="3251930"/>
          </a:xfrm>
          <a:prstGeom prst="rect">
            <a:avLst/>
          </a:prstGeom>
        </p:spPr>
      </p:pic>
    </p:spTree>
    <p:extLst>
      <p:ext uri="{BB962C8B-B14F-4D97-AF65-F5344CB8AC3E}">
        <p14:creationId xmlns:p14="http://schemas.microsoft.com/office/powerpoint/2010/main" val="24155079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9" y="317442"/>
            <a:ext cx="3554648" cy="523220"/>
          </a:xfrm>
          <a:prstGeom prst="rect">
            <a:avLst/>
          </a:prstGeom>
          <a:noFill/>
        </p:spPr>
        <p:txBody>
          <a:bodyPr wrap="square" lIns="91440" tIns="45720" rIns="91440" bIns="45720" rtlCol="0" anchor="t">
            <a:spAutoFit/>
          </a:bodyPr>
          <a:lstStyle/>
          <a:p>
            <a:r>
              <a:rPr lang="zh-CN" altLang="en-US" sz="2800">
                <a:ea typeface="+mn-lt"/>
                <a:cs typeface="+mn-lt"/>
              </a:rPr>
              <a:t>数据导入</a:t>
            </a:r>
            <a:endParaRPr lang="zh-CN"/>
          </a:p>
        </p:txBody>
      </p:sp>
      <p:sp>
        <p:nvSpPr>
          <p:cNvPr id="5" name="文本框 4"/>
          <p:cNvSpPr txBox="1"/>
          <p:nvPr/>
        </p:nvSpPr>
        <p:spPr>
          <a:xfrm>
            <a:off x="904649" y="840662"/>
            <a:ext cx="2761495" cy="307777"/>
          </a:xfrm>
          <a:prstGeom prst="rect">
            <a:avLst/>
          </a:prstGeom>
          <a:noFill/>
        </p:spPr>
        <p:txBody>
          <a:bodyPr wrap="square" rtlCol="0">
            <a:spAutoFit/>
          </a:bodyPr>
          <a:lstStyle/>
          <a:p>
            <a:pPr algn="dist"/>
            <a:r>
              <a:rPr lang="en-US" altLang="zh-CN" sz="1400">
                <a:solidFill>
                  <a:schemeClr val="tx1">
                    <a:lumMod val="85000"/>
                    <a:lumOff val="15000"/>
                  </a:schemeClr>
                </a:solidFill>
                <a:cs typeface="+mn-ea"/>
                <a:sym typeface="+mn-lt"/>
              </a:rPr>
              <a:t>IMPORT IN NEO4J</a:t>
            </a:r>
            <a:endParaRPr lang="zh-CN" altLang="en-US" sz="1400">
              <a:solidFill>
                <a:schemeClr val="tx1">
                  <a:lumMod val="85000"/>
                  <a:lumOff val="15000"/>
                </a:schemeClr>
              </a:solidFill>
              <a:cs typeface="+mn-ea"/>
              <a:sym typeface="+mn-lt"/>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17" name="图片 16">
            <a:extLst>
              <a:ext uri="{FF2B5EF4-FFF2-40B4-BE49-F238E27FC236}">
                <a16:creationId xmlns:a16="http://schemas.microsoft.com/office/drawing/2014/main" id="{16299786-6493-41D5-A37D-E4FD7DD272C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31575" y="512264"/>
            <a:ext cx="955775" cy="958728"/>
          </a:xfrm>
          <a:prstGeom prst="rect">
            <a:avLst/>
          </a:prstGeom>
        </p:spPr>
      </p:pic>
      <p:sp>
        <p:nvSpPr>
          <p:cNvPr id="9" name="文本框 8">
            <a:extLst>
              <a:ext uri="{FF2B5EF4-FFF2-40B4-BE49-F238E27FC236}">
                <a16:creationId xmlns:a16="http://schemas.microsoft.com/office/drawing/2014/main" id="{E35A44E2-0362-444B-AAE6-3BBF1DAE031E}"/>
              </a:ext>
            </a:extLst>
          </p:cNvPr>
          <p:cNvSpPr txBox="1"/>
          <p:nvPr/>
        </p:nvSpPr>
        <p:spPr>
          <a:xfrm>
            <a:off x="7128845" y="996773"/>
            <a:ext cx="3500746" cy="961289"/>
          </a:xfrm>
          <a:prstGeom prst="rect">
            <a:avLst/>
          </a:prstGeom>
          <a:noFill/>
        </p:spPr>
        <p:txBody>
          <a:bodyPr wrap="square" rtlCol="0">
            <a:spAutoFit/>
          </a:bodyPr>
          <a:lstStyle/>
          <a:p>
            <a:pPr>
              <a:lnSpc>
                <a:spcPct val="150000"/>
              </a:lnSpc>
            </a:pPr>
            <a:r>
              <a:rPr lang="zh-CN" altLang="en-US" sz="2000">
                <a:latin typeface="+mn-ea"/>
              </a:rPr>
              <a:t>●通过一系列图数据库命令，向数据库导入这些</a:t>
            </a:r>
            <a:r>
              <a:rPr lang="en-US" altLang="zh-CN" sz="2000">
                <a:latin typeface="+mn-ea"/>
              </a:rPr>
              <a:t>csv</a:t>
            </a:r>
            <a:r>
              <a:rPr lang="zh-CN" altLang="en-US" sz="2000">
                <a:latin typeface="+mn-ea"/>
              </a:rPr>
              <a:t>文件</a:t>
            </a:r>
          </a:p>
        </p:txBody>
      </p:sp>
      <p:pic>
        <p:nvPicPr>
          <p:cNvPr id="7" name="图片 9">
            <a:extLst>
              <a:ext uri="{FF2B5EF4-FFF2-40B4-BE49-F238E27FC236}">
                <a16:creationId xmlns:a16="http://schemas.microsoft.com/office/drawing/2014/main" id="{564162F7-2EB4-4580-9E90-034DBAEA4A59}"/>
              </a:ext>
            </a:extLst>
          </p:cNvPr>
          <p:cNvPicPr>
            <a:picLocks noChangeAspect="1"/>
          </p:cNvPicPr>
          <p:nvPr/>
        </p:nvPicPr>
        <p:blipFill>
          <a:blip r:embed="rId4"/>
          <a:stretch>
            <a:fillRect/>
          </a:stretch>
        </p:blipFill>
        <p:spPr>
          <a:xfrm>
            <a:off x="7130716" y="2114286"/>
            <a:ext cx="4527883" cy="4394060"/>
          </a:xfrm>
          <a:prstGeom prst="rect">
            <a:avLst/>
          </a:prstGeom>
        </p:spPr>
      </p:pic>
      <p:pic>
        <p:nvPicPr>
          <p:cNvPr id="10" name="图片 10">
            <a:extLst>
              <a:ext uri="{FF2B5EF4-FFF2-40B4-BE49-F238E27FC236}">
                <a16:creationId xmlns:a16="http://schemas.microsoft.com/office/drawing/2014/main" id="{3150ADD2-9CE0-46BA-A8D2-283A4ED4B56D}"/>
              </a:ext>
            </a:extLst>
          </p:cNvPr>
          <p:cNvPicPr>
            <a:picLocks noChangeAspect="1"/>
          </p:cNvPicPr>
          <p:nvPr/>
        </p:nvPicPr>
        <p:blipFill rotWithShape="1">
          <a:blip r:embed="rId5"/>
          <a:srcRect r="-153" b="53571"/>
          <a:stretch/>
        </p:blipFill>
        <p:spPr>
          <a:xfrm>
            <a:off x="393032" y="1602886"/>
            <a:ext cx="6553211" cy="1821366"/>
          </a:xfrm>
          <a:prstGeom prst="rect">
            <a:avLst/>
          </a:prstGeom>
        </p:spPr>
      </p:pic>
      <p:sp>
        <p:nvSpPr>
          <p:cNvPr id="2" name="文本框 1">
            <a:extLst>
              <a:ext uri="{FF2B5EF4-FFF2-40B4-BE49-F238E27FC236}">
                <a16:creationId xmlns:a16="http://schemas.microsoft.com/office/drawing/2014/main" id="{1A4348C5-67F8-401D-9C17-171268781B9C}"/>
              </a:ext>
            </a:extLst>
          </p:cNvPr>
          <p:cNvSpPr txBox="1"/>
          <p:nvPr/>
        </p:nvSpPr>
        <p:spPr>
          <a:xfrm>
            <a:off x="393166" y="3505357"/>
            <a:ext cx="6458509" cy="2654060"/>
          </a:xfrm>
          <a:prstGeom prst="rect">
            <a:avLst/>
          </a:prstGeom>
          <a:noFill/>
        </p:spPr>
        <p:txBody>
          <a:bodyPr wrap="square" lIns="91440" tIns="45720" rIns="91440" bIns="45720" rtlCol="0" anchor="t">
            <a:spAutoFit/>
          </a:bodyPr>
          <a:lstStyle/>
          <a:p>
            <a:pPr marL="342900" indent="-342900">
              <a:lnSpc>
                <a:spcPct val="150000"/>
              </a:lnSpc>
              <a:buFont typeface="Arial"/>
              <a:buChar char="•"/>
            </a:pPr>
            <a:r>
              <a:rPr lang="zh-CN" altLang="en-US" sz="2000">
                <a:latin typeface="+mn-ea"/>
              </a:rPr>
              <a:t>导入全部数据需要约2h</a:t>
            </a:r>
            <a:endParaRPr lang="zh-CN"/>
          </a:p>
          <a:p>
            <a:pPr marL="342900" indent="-342900">
              <a:lnSpc>
                <a:spcPct val="150000"/>
              </a:lnSpc>
              <a:buFont typeface="Arial"/>
              <a:buChar char="•"/>
            </a:pPr>
            <a:r>
              <a:rPr lang="zh-CN" altLang="en-US" sz="2000">
                <a:latin typeface="微软雅黑"/>
                <a:ea typeface="微软雅黑"/>
                <a:cs typeface="+mn-lt"/>
              </a:rPr>
              <a:t>导入之后的</a:t>
            </a:r>
            <a:r>
              <a:rPr lang="zh-CN" sz="2000">
                <a:latin typeface="Microsoft YaHei"/>
                <a:ea typeface="Microsoft YaHei"/>
                <a:cs typeface="+mn-lt"/>
              </a:rPr>
              <a:t>统计</a:t>
            </a:r>
            <a:r>
              <a:rPr lang="zh-CN" altLang="en-US" sz="2000">
                <a:latin typeface="微软雅黑"/>
                <a:ea typeface="微软雅黑"/>
                <a:cs typeface="+mn-lt"/>
              </a:rPr>
              <a:t>数据：</a:t>
            </a:r>
          </a:p>
          <a:p>
            <a:pPr marL="800100" lvl="1" indent="-342900">
              <a:buFont typeface="Arial"/>
              <a:buChar char="•"/>
            </a:pPr>
            <a:r>
              <a:rPr lang="zh-CN" sz="2000">
                <a:ea typeface="+mn-lt"/>
                <a:cs typeface="+mn-lt"/>
              </a:rPr>
              <a:t>图数据库中共存有29.50GiB图数据，其中：</a:t>
            </a:r>
            <a:endParaRPr lang="zh-CN">
              <a:cs typeface="Arial" panose="020F0502020204030204"/>
            </a:endParaRPr>
          </a:p>
          <a:p>
            <a:pPr marL="800100" lvl="1" indent="-342900">
              <a:buFont typeface="Arial"/>
              <a:buChar char="•"/>
            </a:pPr>
            <a:r>
              <a:rPr lang="zh-CN" sz="2000">
                <a:ea typeface="+mn-lt"/>
                <a:cs typeface="+mn-lt"/>
              </a:rPr>
              <a:t>节点数：24,787,186</a:t>
            </a:r>
            <a:endParaRPr lang="zh-CN">
              <a:cs typeface="Arial" panose="020F0502020204030204"/>
            </a:endParaRPr>
          </a:p>
          <a:p>
            <a:pPr marL="800100" lvl="1" indent="-342900">
              <a:buFont typeface="Arial"/>
              <a:buChar char="•"/>
            </a:pPr>
            <a:r>
              <a:rPr lang="zh-CN" sz="2000">
                <a:ea typeface="+mn-lt"/>
                <a:cs typeface="+mn-lt"/>
              </a:rPr>
              <a:t>关系数：69,212,963</a:t>
            </a:r>
            <a:endParaRPr lang="zh-CN">
              <a:cs typeface="Arial" panose="020F0502020204030204"/>
            </a:endParaRPr>
          </a:p>
          <a:p>
            <a:pPr marL="800100" lvl="1" indent="-342900">
              <a:buFont typeface="Arial"/>
              <a:buChar char="•"/>
            </a:pPr>
            <a:r>
              <a:rPr lang="zh-CN" sz="2000">
                <a:ea typeface="+mn-lt"/>
                <a:cs typeface="+mn-lt"/>
              </a:rPr>
              <a:t>属性数：73,442,896</a:t>
            </a:r>
            <a:endParaRPr lang="zh-CN">
              <a:cs typeface="Arial" panose="020F0502020204030204"/>
            </a:endParaRPr>
          </a:p>
          <a:p>
            <a:pPr marL="800100" lvl="1" indent="-342900">
              <a:lnSpc>
                <a:spcPct val="150000"/>
              </a:lnSpc>
              <a:buFont typeface="Arial"/>
              <a:buChar char="•"/>
            </a:pPr>
            <a:endParaRPr lang="zh-CN" altLang="en-US" sz="2000">
              <a:latin typeface="微软雅黑"/>
            </a:endParaRPr>
          </a:p>
        </p:txBody>
      </p:sp>
    </p:spTree>
    <p:extLst>
      <p:ext uri="{BB962C8B-B14F-4D97-AF65-F5344CB8AC3E}">
        <p14:creationId xmlns:p14="http://schemas.microsoft.com/office/powerpoint/2010/main" val="41498318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a:solidFill>
                  <a:schemeClr val="bg1"/>
                </a:solidFill>
                <a:cs typeface="+mn-ea"/>
                <a:sym typeface="+mn-lt"/>
              </a:rPr>
              <a:t>2</a:t>
            </a:r>
            <a:endParaRPr lang="zh-CN" altLang="en-US" sz="13800" b="1">
              <a:solidFill>
                <a:schemeClr val="bg1"/>
              </a:solidFill>
              <a:cs typeface="+mn-ea"/>
              <a:sym typeface="+mn-lt"/>
            </a:endParaRPr>
          </a:p>
        </p:txBody>
      </p:sp>
      <p:sp>
        <p:nvSpPr>
          <p:cNvPr id="8" name="文本框 7"/>
          <p:cNvSpPr txBox="1"/>
          <p:nvPr/>
        </p:nvSpPr>
        <p:spPr>
          <a:xfrm>
            <a:off x="4476985" y="2420811"/>
            <a:ext cx="5760360" cy="769441"/>
          </a:xfrm>
          <a:prstGeom prst="rect">
            <a:avLst/>
          </a:prstGeom>
          <a:noFill/>
        </p:spPr>
        <p:txBody>
          <a:bodyPr wrap="square" lIns="91440" tIns="45720" rIns="91440" bIns="45720" rtlCol="0" anchor="t">
            <a:spAutoFit/>
          </a:bodyPr>
          <a:lstStyle/>
          <a:p>
            <a:pPr algn="dist"/>
            <a:r>
              <a:rPr lang="zh-CN" altLang="en-US" sz="4400">
                <a:solidFill>
                  <a:srgbClr val="1C4885"/>
                </a:solidFill>
                <a:cs typeface="+mn-ea"/>
                <a:sym typeface="+mn-lt"/>
              </a:rPr>
              <a:t>数据应用</a:t>
            </a:r>
          </a:p>
        </p:txBody>
      </p:sp>
      <p:cxnSp>
        <p:nvCxnSpPr>
          <p:cNvPr id="9" name="直接连接符 8"/>
          <p:cNvCxnSpPr/>
          <p:nvPr/>
        </p:nvCxnSpPr>
        <p:spPr>
          <a:xfrm>
            <a:off x="4663554" y="3428999"/>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347067" y="3674436"/>
            <a:ext cx="6301758" cy="338554"/>
          </a:xfrm>
          <a:prstGeom prst="rect">
            <a:avLst/>
          </a:prstGeom>
          <a:noFill/>
        </p:spPr>
        <p:txBody>
          <a:bodyPr wrap="square" rtlCol="0">
            <a:spAutoFit/>
          </a:bodyPr>
          <a:lstStyle/>
          <a:p>
            <a:pPr algn="ctr"/>
            <a:r>
              <a:rPr lang="en-US" altLang="zh-CN" sz="1600">
                <a:solidFill>
                  <a:schemeClr val="tx1">
                    <a:lumMod val="85000"/>
                    <a:lumOff val="15000"/>
                  </a:schemeClr>
                </a:solidFill>
                <a:cs typeface="+mn-ea"/>
                <a:sym typeface="+mn-lt"/>
              </a:rPr>
              <a:t>Import The Processed Data Into The Datawarehouse</a:t>
            </a:r>
            <a:endParaRPr lang="zh-CN" altLang="en-US" sz="1600">
              <a:solidFill>
                <a:schemeClr val="tx1">
                  <a:lumMod val="85000"/>
                  <a:lumOff val="15000"/>
                </a:schemeClr>
              </a:solidFill>
              <a:cs typeface="+mn-ea"/>
              <a:sym typeface="+mn-lt"/>
            </a:endParaRPr>
          </a:p>
        </p:txBody>
      </p:sp>
      <p:pic>
        <p:nvPicPr>
          <p:cNvPr id="11" name="图片 10">
            <a:extLst>
              <a:ext uri="{FF2B5EF4-FFF2-40B4-BE49-F238E27FC236}">
                <a16:creationId xmlns:a16="http://schemas.microsoft.com/office/drawing/2014/main" id="{E35C0867-74A5-41FA-9A27-AC15E2E5877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85466" y="732809"/>
            <a:ext cx="955775" cy="958728"/>
          </a:xfrm>
          <a:prstGeom prst="rect">
            <a:avLst/>
          </a:prstGeom>
        </p:spPr>
      </p:pic>
    </p:spTree>
    <p:extLst>
      <p:ext uri="{BB962C8B-B14F-4D97-AF65-F5344CB8AC3E}">
        <p14:creationId xmlns:p14="http://schemas.microsoft.com/office/powerpoint/2010/main" val="25287205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9" y="361596"/>
            <a:ext cx="3554648" cy="523220"/>
          </a:xfrm>
          <a:prstGeom prst="rect">
            <a:avLst/>
          </a:prstGeom>
          <a:noFill/>
        </p:spPr>
        <p:txBody>
          <a:bodyPr wrap="square" lIns="91440" tIns="45720" rIns="91440" bIns="45720" rtlCol="0" anchor="t">
            <a:spAutoFit/>
          </a:bodyPr>
          <a:lstStyle/>
          <a:p>
            <a:r>
              <a:rPr lang="zh-CN" altLang="en-US" sz="2800" dirty="0">
                <a:solidFill>
                  <a:schemeClr val="tx1">
                    <a:lumMod val="85000"/>
                    <a:lumOff val="15000"/>
                  </a:schemeClr>
                </a:solidFill>
                <a:cs typeface="+mn-ea"/>
                <a:sym typeface="+mn-lt"/>
              </a:rPr>
              <a:t>数据结构概览</a:t>
            </a:r>
          </a:p>
        </p:txBody>
      </p:sp>
      <p:sp>
        <p:nvSpPr>
          <p:cNvPr id="5" name="文本框 4"/>
          <p:cNvSpPr txBox="1"/>
          <p:nvPr/>
        </p:nvSpPr>
        <p:spPr>
          <a:xfrm>
            <a:off x="904649" y="840662"/>
            <a:ext cx="2881137" cy="307777"/>
          </a:xfrm>
          <a:prstGeom prst="rect">
            <a:avLst/>
          </a:prstGeom>
          <a:noFill/>
        </p:spPr>
        <p:txBody>
          <a:bodyPr wrap="square" lIns="91440" tIns="45720" rIns="91440" bIns="45720" rtlCol="0" anchor="t">
            <a:spAutoFit/>
          </a:bodyPr>
          <a:lstStyle/>
          <a:p>
            <a:pPr algn="dist"/>
            <a:r>
              <a:rPr lang="en-US" altLang="zh-CN" sz="1400">
                <a:solidFill>
                  <a:schemeClr val="tx1">
                    <a:lumMod val="85000"/>
                    <a:lumOff val="15000"/>
                  </a:schemeClr>
                </a:solidFill>
                <a:cs typeface="+mn-ea"/>
                <a:sym typeface="+mn-lt"/>
              </a:rPr>
              <a:t>DATABASE SCHEMA</a:t>
            </a:r>
            <a:endParaRPr lang="zh-CN" altLang="en-US" sz="1400">
              <a:solidFill>
                <a:schemeClr val="tx1">
                  <a:lumMod val="85000"/>
                  <a:lumOff val="15000"/>
                </a:schemeClr>
              </a:solidFill>
              <a:cs typeface="+mn-ea"/>
              <a:sym typeface="+mn-lt"/>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17" name="图片 16">
            <a:extLst>
              <a:ext uri="{FF2B5EF4-FFF2-40B4-BE49-F238E27FC236}">
                <a16:creationId xmlns:a16="http://schemas.microsoft.com/office/drawing/2014/main" id="{16299786-6493-41D5-A37D-E4FD7DD272C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13101" y="291685"/>
            <a:ext cx="955775" cy="958728"/>
          </a:xfrm>
          <a:prstGeom prst="rect">
            <a:avLst/>
          </a:prstGeom>
        </p:spPr>
      </p:pic>
      <p:pic>
        <p:nvPicPr>
          <p:cNvPr id="2" name="图片 6" descr="图示, 示意图&#10;&#10;已自动生成说明">
            <a:extLst>
              <a:ext uri="{FF2B5EF4-FFF2-40B4-BE49-F238E27FC236}">
                <a16:creationId xmlns:a16="http://schemas.microsoft.com/office/drawing/2014/main" id="{E9B584BA-9EFC-4FCD-819C-4933B2287CF8}"/>
              </a:ext>
            </a:extLst>
          </p:cNvPr>
          <p:cNvPicPr>
            <a:picLocks noChangeAspect="1"/>
          </p:cNvPicPr>
          <p:nvPr/>
        </p:nvPicPr>
        <p:blipFill>
          <a:blip r:embed="rId4"/>
          <a:stretch>
            <a:fillRect/>
          </a:stretch>
        </p:blipFill>
        <p:spPr>
          <a:xfrm>
            <a:off x="1034716" y="1148303"/>
            <a:ext cx="9773020" cy="5639293"/>
          </a:xfrm>
          <a:prstGeom prst="rect">
            <a:avLst/>
          </a:prstGeom>
        </p:spPr>
      </p:pic>
    </p:spTree>
    <p:extLst>
      <p:ext uri="{BB962C8B-B14F-4D97-AF65-F5344CB8AC3E}">
        <p14:creationId xmlns:p14="http://schemas.microsoft.com/office/powerpoint/2010/main" val="5802495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蓝色简洁毕业答辩PPT模板"/>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js3og5wl">
      <a:majorFont>
        <a:latin typeface="Arial" panose="020F0302020204030204"/>
        <a:ea typeface="微软雅黑"/>
        <a:cs typeface=""/>
      </a:majorFont>
      <a:minorFont>
        <a:latin typeface="Arial"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3054</Words>
  <Application>Microsoft Office PowerPoint</Application>
  <PresentationFormat>宽屏</PresentationFormat>
  <Paragraphs>282</Paragraphs>
  <Slides>29</Slides>
  <Notes>29</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29</vt:i4>
      </vt:variant>
    </vt:vector>
  </HeadingPairs>
  <TitlesOfParts>
    <vt:vector size="41" baseType="lpstr">
      <vt:lpstr>-apple-system</vt:lpstr>
      <vt:lpstr>HelveticaNeue</vt:lpstr>
      <vt:lpstr>JetBrains Mono</vt:lpstr>
      <vt:lpstr>等线</vt:lpstr>
      <vt:lpstr>汉仪大宋简</vt:lpstr>
      <vt:lpstr>微软雅黑</vt:lpstr>
      <vt:lpstr>微软雅黑</vt:lpstr>
      <vt:lpstr>Algerian</vt:lpstr>
      <vt:lpstr>Arial</vt:lpstr>
      <vt:lpstr>Calibri</vt:lpstr>
      <vt:lpstr>Cambria Math</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dc:title>
  <dc:subject>PPT</dc:subject>
  <dc:creator>administrator</dc:creator>
  <cp:keywords>PPT</cp:keywords>
  <dc:description>PPT</dc:description>
  <cp:lastModifiedBy>朱 明志</cp:lastModifiedBy>
  <cp:revision>5</cp:revision>
  <dcterms:created xsi:type="dcterms:W3CDTF">2018-02-27T12:12:58Z</dcterms:created>
  <dcterms:modified xsi:type="dcterms:W3CDTF">2021-06-20T15:39:44Z</dcterms:modified>
  <cp:category>PPT</cp:category>
</cp:coreProperties>
</file>