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" y="2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269-5A58-45BA-8565-7407D9AFB41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4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269-5A58-45BA-8565-7407D9AFB41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269-5A58-45BA-8565-7407D9AFB41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4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269-5A58-45BA-8565-7407D9AFB41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5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269-5A58-45BA-8565-7407D9AFB41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269-5A58-45BA-8565-7407D9AFB41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8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269-5A58-45BA-8565-7407D9AFB41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7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269-5A58-45BA-8565-7407D9AFB41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269-5A58-45BA-8565-7407D9AFB41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0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269-5A58-45BA-8565-7407D9AFB41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269-5A58-45BA-8565-7407D9AFB41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2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36269-5A58-45BA-8565-7407D9AFB41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2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58" y="1051010"/>
            <a:ext cx="1905266" cy="285790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493058" y="215153"/>
            <a:ext cx="11600329" cy="4392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65391" y="2780096"/>
            <a:ext cx="901296" cy="1241659"/>
          </a:xfrm>
          <a:prstGeom prst="rect">
            <a:avLst/>
          </a:prstGeom>
          <a:solidFill>
            <a:srgbClr val="F5E51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246" y="4720697"/>
            <a:ext cx="381000" cy="100012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261171" y="867475"/>
            <a:ext cx="972151" cy="1460027"/>
            <a:chOff x="5609924" y="2540553"/>
            <a:chExt cx="972151" cy="146002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947" y="2857420"/>
              <a:ext cx="762106" cy="114316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609924" y="2540553"/>
              <a:ext cx="972151" cy="375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Lvl 01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72256" y="867475"/>
            <a:ext cx="972151" cy="1460027"/>
            <a:chOff x="5609924" y="2540553"/>
            <a:chExt cx="972151" cy="146002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947" y="2857420"/>
              <a:ext cx="762106" cy="114316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609924" y="2540553"/>
              <a:ext cx="972151" cy="375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Lvl 02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678592" y="867475"/>
            <a:ext cx="972151" cy="1460027"/>
            <a:chOff x="5609924" y="2540553"/>
            <a:chExt cx="972151" cy="146002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947" y="2857420"/>
              <a:ext cx="762106" cy="114316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609924" y="2540553"/>
              <a:ext cx="972151" cy="375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Lvl</a:t>
              </a:r>
              <a:r>
                <a:rPr lang="en-US" dirty="0"/>
                <a:t> 03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89677" y="867475"/>
            <a:ext cx="972151" cy="1460027"/>
            <a:chOff x="5609924" y="2540553"/>
            <a:chExt cx="972151" cy="1460027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947" y="2857420"/>
              <a:ext cx="762106" cy="114316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609924" y="2540553"/>
              <a:ext cx="972151" cy="375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Lvl</a:t>
              </a:r>
              <a:r>
                <a:rPr lang="en-US" dirty="0"/>
                <a:t> 04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590" y="3071762"/>
            <a:ext cx="714475" cy="714475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6650743" y="3071762"/>
            <a:ext cx="693333" cy="69333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5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</dc:creator>
  <cp:lastModifiedBy>Nathan</cp:lastModifiedBy>
  <cp:revision>8</cp:revision>
  <dcterms:created xsi:type="dcterms:W3CDTF">2017-04-11T02:57:48Z</dcterms:created>
  <dcterms:modified xsi:type="dcterms:W3CDTF">2017-04-13T03:58:28Z</dcterms:modified>
</cp:coreProperties>
</file>