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E5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93" d="100"/>
          <a:sy n="93" d="100"/>
        </p:scale>
        <p:origin x="566" y="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36269-5A58-45BA-8565-7407D9AFB412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C80B5-AA20-40EC-9302-675EEAE78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248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36269-5A58-45BA-8565-7407D9AFB412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C80B5-AA20-40EC-9302-675EEAE78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7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36269-5A58-45BA-8565-7407D9AFB412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C80B5-AA20-40EC-9302-675EEAE78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448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36269-5A58-45BA-8565-7407D9AFB412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C80B5-AA20-40EC-9302-675EEAE78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257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36269-5A58-45BA-8565-7407D9AFB412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C80B5-AA20-40EC-9302-675EEAE78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92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36269-5A58-45BA-8565-7407D9AFB412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C80B5-AA20-40EC-9302-675EEAE78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382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36269-5A58-45BA-8565-7407D9AFB412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C80B5-AA20-40EC-9302-675EEAE78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978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36269-5A58-45BA-8565-7407D9AFB412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C80B5-AA20-40EC-9302-675EEAE78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06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36269-5A58-45BA-8565-7407D9AFB412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C80B5-AA20-40EC-9302-675EEAE78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806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36269-5A58-45BA-8565-7407D9AFB412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C80B5-AA20-40EC-9302-675EEAE78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123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36269-5A58-45BA-8565-7407D9AFB412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C80B5-AA20-40EC-9302-675EEAE78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821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36269-5A58-45BA-8565-7407D9AFB412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C80B5-AA20-40EC-9302-675EEAE78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823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58" y="1051010"/>
            <a:ext cx="1905266" cy="285790"/>
          </a:xfrm>
          <a:prstGeom prst="rect">
            <a:avLst/>
          </a:prstGeom>
        </p:spPr>
      </p:pic>
      <p:sp>
        <p:nvSpPr>
          <p:cNvPr id="6" name="Rectangle: Rounded Corners 5"/>
          <p:cNvSpPr/>
          <p:nvPr/>
        </p:nvSpPr>
        <p:spPr>
          <a:xfrm>
            <a:off x="493058" y="215153"/>
            <a:ext cx="11600329" cy="439271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365391" y="2780096"/>
            <a:ext cx="901296" cy="1241659"/>
          </a:xfrm>
          <a:prstGeom prst="rect">
            <a:avLst/>
          </a:prstGeom>
          <a:solidFill>
            <a:srgbClr val="F5E51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6246" y="4720697"/>
            <a:ext cx="381000" cy="1000125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3261171" y="867475"/>
            <a:ext cx="972151" cy="1460027"/>
            <a:chOff x="5609924" y="2540553"/>
            <a:chExt cx="972151" cy="1460027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4947" y="2857420"/>
              <a:ext cx="762106" cy="1143160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5609924" y="2540553"/>
              <a:ext cx="972151" cy="3753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Lvl 01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472256" y="867475"/>
            <a:ext cx="972151" cy="1460027"/>
            <a:chOff x="5609924" y="2540553"/>
            <a:chExt cx="972151" cy="1460027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4947" y="2857420"/>
              <a:ext cx="762106" cy="1143160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5609924" y="2540553"/>
              <a:ext cx="972151" cy="3753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Lvl 02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678592" y="867475"/>
            <a:ext cx="972151" cy="1460027"/>
            <a:chOff x="5609924" y="2540553"/>
            <a:chExt cx="972151" cy="1460027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4947" y="2857420"/>
              <a:ext cx="762106" cy="1143160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5609924" y="2540553"/>
              <a:ext cx="972151" cy="3753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Lvl</a:t>
              </a:r>
              <a:r>
                <a:rPr lang="en-US" dirty="0"/>
                <a:t> 03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889677" y="867475"/>
            <a:ext cx="972151" cy="1460027"/>
            <a:chOff x="5609924" y="2540553"/>
            <a:chExt cx="972151" cy="1460027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4947" y="2857420"/>
              <a:ext cx="762106" cy="1143160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5609924" y="2540553"/>
              <a:ext cx="972151" cy="3753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Lvl</a:t>
              </a:r>
              <a:r>
                <a:rPr lang="en-US" dirty="0"/>
                <a:t> 04</a:t>
              </a: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4590" y="3071762"/>
            <a:ext cx="714475" cy="714475"/>
          </a:xfrm>
          <a:prstGeom prst="rect">
            <a:avLst/>
          </a:prstGeom>
        </p:spPr>
      </p:pic>
      <p:sp>
        <p:nvSpPr>
          <p:cNvPr id="4" name="Rectangle: Rounded Corners 3"/>
          <p:cNvSpPr/>
          <p:nvPr/>
        </p:nvSpPr>
        <p:spPr>
          <a:xfrm>
            <a:off x="6650743" y="3071762"/>
            <a:ext cx="693333" cy="693333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7907876" y="875271"/>
            <a:ext cx="972151" cy="1460027"/>
            <a:chOff x="5609924" y="2540553"/>
            <a:chExt cx="972151" cy="1460027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4947" y="2857420"/>
              <a:ext cx="762106" cy="1143160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5609924" y="2540553"/>
              <a:ext cx="972151" cy="3753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Lvl</a:t>
              </a:r>
              <a:r>
                <a:rPr lang="en-US" dirty="0"/>
                <a:t> 05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8926075" y="867471"/>
            <a:ext cx="972151" cy="1460027"/>
            <a:chOff x="5609924" y="2540553"/>
            <a:chExt cx="972151" cy="1460027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4947" y="2857420"/>
              <a:ext cx="762106" cy="1143160"/>
            </a:xfrm>
            <a:prstGeom prst="rect">
              <a:avLst/>
            </a:prstGeom>
          </p:spPr>
        </p:pic>
        <p:sp>
          <p:nvSpPr>
            <p:cNvPr id="28" name="TextBox 27"/>
            <p:cNvSpPr txBox="1"/>
            <p:nvPr/>
          </p:nvSpPr>
          <p:spPr>
            <a:xfrm>
              <a:off x="5609924" y="2540553"/>
              <a:ext cx="972151" cy="3753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Lvl</a:t>
              </a:r>
              <a:r>
                <a:rPr lang="en-US" dirty="0"/>
                <a:t> 06</a:t>
              </a:r>
            </a:p>
          </p:txBody>
        </p:sp>
      </p:grpSp>
      <p:sp>
        <p:nvSpPr>
          <p:cNvPr id="10" name="Rectangle: Rounded Corners 9"/>
          <p:cNvSpPr/>
          <p:nvPr/>
        </p:nvSpPr>
        <p:spPr>
          <a:xfrm>
            <a:off x="5485588" y="3633837"/>
            <a:ext cx="266700" cy="3048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: Rounded Corners 30"/>
          <p:cNvSpPr/>
          <p:nvPr/>
        </p:nvSpPr>
        <p:spPr>
          <a:xfrm>
            <a:off x="6018317" y="3795762"/>
            <a:ext cx="266700" cy="14287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895338" y="3524349"/>
            <a:ext cx="972151" cy="1460027"/>
            <a:chOff x="5609924" y="2540553"/>
            <a:chExt cx="972151" cy="1460027"/>
          </a:xfrm>
        </p:grpSpPr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4947" y="2857420"/>
              <a:ext cx="762106" cy="1143160"/>
            </a:xfrm>
            <a:prstGeom prst="rect">
              <a:avLst/>
            </a:prstGeom>
          </p:spPr>
        </p:pic>
        <p:sp>
          <p:nvSpPr>
            <p:cNvPr id="35" name="TextBox 34"/>
            <p:cNvSpPr txBox="1"/>
            <p:nvPr/>
          </p:nvSpPr>
          <p:spPr>
            <a:xfrm>
              <a:off x="5609924" y="2540553"/>
              <a:ext cx="972151" cy="3753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Lvl</a:t>
              </a:r>
              <a:r>
                <a:rPr lang="en-US" dirty="0"/>
                <a:t> 06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8509363" y="2981214"/>
            <a:ext cx="1805574" cy="1720004"/>
            <a:chOff x="364503" y="3282269"/>
            <a:chExt cx="2059698" cy="1962084"/>
          </a:xfrm>
        </p:grpSpPr>
        <p:sp>
          <p:nvSpPr>
            <p:cNvPr id="32" name="Rectangle: Rounded Corners 31"/>
            <p:cNvSpPr/>
            <p:nvPr/>
          </p:nvSpPr>
          <p:spPr>
            <a:xfrm>
              <a:off x="364503" y="4984376"/>
              <a:ext cx="2033822" cy="259977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w="317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: Rounded Corners 35"/>
            <p:cNvSpPr/>
            <p:nvPr/>
          </p:nvSpPr>
          <p:spPr>
            <a:xfrm rot="5400000">
              <a:off x="-184122" y="4120655"/>
              <a:ext cx="1431197" cy="296243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w="317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: Rounded Corners 36"/>
            <p:cNvSpPr/>
            <p:nvPr/>
          </p:nvSpPr>
          <p:spPr>
            <a:xfrm rot="5400000">
              <a:off x="1534604" y="4120656"/>
              <a:ext cx="1431197" cy="296243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w="317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: Rounded Corners 37"/>
            <p:cNvSpPr/>
            <p:nvPr/>
          </p:nvSpPr>
          <p:spPr>
            <a:xfrm rot="5400000">
              <a:off x="691692" y="4120654"/>
              <a:ext cx="1431197" cy="296243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w="317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: Rounded Corners 38"/>
            <p:cNvSpPr/>
            <p:nvPr/>
          </p:nvSpPr>
          <p:spPr>
            <a:xfrm>
              <a:off x="390379" y="3282269"/>
              <a:ext cx="2033822" cy="259977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w="317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17352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</TotalTime>
  <Words>14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</dc:creator>
  <cp:lastModifiedBy>Nathan</cp:lastModifiedBy>
  <cp:revision>13</cp:revision>
  <dcterms:created xsi:type="dcterms:W3CDTF">2017-04-11T02:57:48Z</dcterms:created>
  <dcterms:modified xsi:type="dcterms:W3CDTF">2017-04-24T20:54:32Z</dcterms:modified>
</cp:coreProperties>
</file>