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2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4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5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7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0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2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6269-5A58-45BA-8565-7407D9AFB412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98" y="1373603"/>
            <a:ext cx="1905266" cy="285790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93059" y="2043953"/>
            <a:ext cx="11600329" cy="4392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1070" y="4456496"/>
            <a:ext cx="901296" cy="1241659"/>
          </a:xfrm>
          <a:prstGeom prst="rect">
            <a:avLst/>
          </a:prstGeom>
          <a:solidFill>
            <a:srgbClr val="F5E51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23" y="4577262"/>
            <a:ext cx="381000" cy="10001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609924" y="2540553"/>
            <a:ext cx="972151" cy="1460027"/>
            <a:chOff x="5609924" y="2540553"/>
            <a:chExt cx="972151" cy="14600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47" y="2857420"/>
              <a:ext cx="762106" cy="114316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609924" y="2540553"/>
              <a:ext cx="972151" cy="3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Lvl 01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80985" y="2540553"/>
            <a:ext cx="972151" cy="1460027"/>
            <a:chOff x="5609924" y="2540553"/>
            <a:chExt cx="972151" cy="14600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47" y="2857420"/>
              <a:ext cx="762106" cy="114316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609924" y="2540553"/>
              <a:ext cx="972151" cy="3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Lvl 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35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5</cp:revision>
  <dcterms:created xsi:type="dcterms:W3CDTF">2017-04-11T02:57:48Z</dcterms:created>
  <dcterms:modified xsi:type="dcterms:W3CDTF">2017-04-11T06:07:29Z</dcterms:modified>
</cp:coreProperties>
</file>