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i Wei" userId="e12f77610f1a8181" providerId="LiveId" clId="{B7F1F41C-7A05-4164-BDAE-62253976CE27}"/>
    <pc:docChg chg="custSel addSld modSld">
      <pc:chgData name="Cui Wei" userId="e12f77610f1a8181" providerId="LiveId" clId="{B7F1F41C-7A05-4164-BDAE-62253976CE27}" dt="2020-06-12T10:05:25.538" v="123" actId="14100"/>
      <pc:docMkLst>
        <pc:docMk/>
      </pc:docMkLst>
      <pc:sldChg chg="addSp delSp modSp mod">
        <pc:chgData name="Cui Wei" userId="e12f77610f1a8181" providerId="LiveId" clId="{B7F1F41C-7A05-4164-BDAE-62253976CE27}" dt="2020-06-12T09:44:39.241" v="29" actId="14100"/>
        <pc:sldMkLst>
          <pc:docMk/>
          <pc:sldMk cId="2716496368" sldId="257"/>
        </pc:sldMkLst>
        <pc:spChg chg="add del mod">
          <ac:chgData name="Cui Wei" userId="e12f77610f1a8181" providerId="LiveId" clId="{B7F1F41C-7A05-4164-BDAE-62253976CE27}" dt="2020-06-12T09:36:01.743" v="23" actId="478"/>
          <ac:spMkLst>
            <pc:docMk/>
            <pc:sldMk cId="2716496368" sldId="257"/>
            <ac:spMk id="2" creationId="{D646C01A-9BA2-4ADD-B473-E6CD7C14B19B}"/>
          </ac:spMkLst>
        </pc:spChg>
        <pc:spChg chg="add mod">
          <ac:chgData name="Cui Wei" userId="e12f77610f1a8181" providerId="LiveId" clId="{B7F1F41C-7A05-4164-BDAE-62253976CE27}" dt="2020-06-12T09:36:33.265" v="25" actId="1076"/>
          <ac:spMkLst>
            <pc:docMk/>
            <pc:sldMk cId="2716496368" sldId="257"/>
            <ac:spMk id="4" creationId="{14F73E2A-1471-4326-9601-738C782E769D}"/>
          </ac:spMkLst>
        </pc:spChg>
        <pc:spChg chg="add">
          <ac:chgData name="Cui Wei" userId="e12f77610f1a8181" providerId="LiveId" clId="{B7F1F41C-7A05-4164-BDAE-62253976CE27}" dt="2020-06-12T09:36:40.917" v="26" actId="11529"/>
          <ac:spMkLst>
            <pc:docMk/>
            <pc:sldMk cId="2716496368" sldId="257"/>
            <ac:spMk id="5" creationId="{3D664D0B-D1E8-419B-8407-6E984D04D545}"/>
          </ac:spMkLst>
        </pc:spChg>
        <pc:spChg chg="add mod">
          <ac:chgData name="Cui Wei" userId="e12f77610f1a8181" providerId="LiveId" clId="{B7F1F41C-7A05-4164-BDAE-62253976CE27}" dt="2020-06-12T09:44:39.241" v="29" actId="14100"/>
          <ac:spMkLst>
            <pc:docMk/>
            <pc:sldMk cId="2716496368" sldId="257"/>
            <ac:spMk id="6" creationId="{93AE88C0-E1E6-4086-A8C3-645078AB5809}"/>
          </ac:spMkLst>
        </pc:spChg>
        <pc:spChg chg="add">
          <ac:chgData name="Cui Wei" userId="e12f77610f1a8181" providerId="LiveId" clId="{B7F1F41C-7A05-4164-BDAE-62253976CE27}" dt="2020-06-12T09:37:13.987" v="28" actId="11529"/>
          <ac:spMkLst>
            <pc:docMk/>
            <pc:sldMk cId="2716496368" sldId="257"/>
            <ac:spMk id="8" creationId="{E90C5DE8-927C-4486-98D4-BD0B1005DD17}"/>
          </ac:spMkLst>
        </pc:spChg>
      </pc:sldChg>
      <pc:sldChg chg="addSp mod">
        <pc:chgData name="Cui Wei" userId="e12f77610f1a8181" providerId="LiveId" clId="{B7F1F41C-7A05-4164-BDAE-62253976CE27}" dt="2020-06-12T10:02:35.140" v="103" actId="11529"/>
        <pc:sldMkLst>
          <pc:docMk/>
          <pc:sldMk cId="2986574621" sldId="258"/>
        </pc:sldMkLst>
        <pc:spChg chg="add">
          <ac:chgData name="Cui Wei" userId="e12f77610f1a8181" providerId="LiveId" clId="{B7F1F41C-7A05-4164-BDAE-62253976CE27}" dt="2020-06-12T09:45:05.339" v="30" actId="11529"/>
          <ac:spMkLst>
            <pc:docMk/>
            <pc:sldMk cId="2986574621" sldId="258"/>
            <ac:spMk id="2" creationId="{66A6C063-42A6-4C4C-AE99-1F82C5931AB7}"/>
          </ac:spMkLst>
        </pc:spChg>
        <pc:spChg chg="add">
          <ac:chgData name="Cui Wei" userId="e12f77610f1a8181" providerId="LiveId" clId="{B7F1F41C-7A05-4164-BDAE-62253976CE27}" dt="2020-06-12T09:45:13.221" v="31" actId="11529"/>
          <ac:spMkLst>
            <pc:docMk/>
            <pc:sldMk cId="2986574621" sldId="258"/>
            <ac:spMk id="5" creationId="{FE47EA83-FBC3-40FD-B1FD-9D2866E1339D}"/>
          </ac:spMkLst>
        </pc:spChg>
        <pc:spChg chg="add">
          <ac:chgData name="Cui Wei" userId="e12f77610f1a8181" providerId="LiveId" clId="{B7F1F41C-7A05-4164-BDAE-62253976CE27}" dt="2020-06-12T10:02:35.140" v="103" actId="11529"/>
          <ac:spMkLst>
            <pc:docMk/>
            <pc:sldMk cId="2986574621" sldId="258"/>
            <ac:spMk id="7" creationId="{BA96F69F-FFC0-40BE-93D3-607D3444B492}"/>
          </ac:spMkLst>
        </pc:spChg>
      </pc:sldChg>
      <pc:sldChg chg="addSp mod">
        <pc:chgData name="Cui Wei" userId="e12f77610f1a8181" providerId="LiveId" clId="{B7F1F41C-7A05-4164-BDAE-62253976CE27}" dt="2020-06-12T10:02:13.428" v="101" actId="11529"/>
        <pc:sldMkLst>
          <pc:docMk/>
          <pc:sldMk cId="1349307198" sldId="259"/>
        </pc:sldMkLst>
        <pc:spChg chg="add">
          <ac:chgData name="Cui Wei" userId="e12f77610f1a8181" providerId="LiveId" clId="{B7F1F41C-7A05-4164-BDAE-62253976CE27}" dt="2020-06-12T09:45:34.843" v="32" actId="11529"/>
          <ac:spMkLst>
            <pc:docMk/>
            <pc:sldMk cId="1349307198" sldId="259"/>
            <ac:spMk id="3" creationId="{33833449-33BF-4146-BBBF-EEDA949A93CC}"/>
          </ac:spMkLst>
        </pc:spChg>
        <pc:spChg chg="add">
          <ac:chgData name="Cui Wei" userId="e12f77610f1a8181" providerId="LiveId" clId="{B7F1F41C-7A05-4164-BDAE-62253976CE27}" dt="2020-06-12T10:02:13.428" v="101" actId="11529"/>
          <ac:spMkLst>
            <pc:docMk/>
            <pc:sldMk cId="1349307198" sldId="259"/>
            <ac:spMk id="5" creationId="{5065F362-F187-4AFB-8330-C72B95ABDCFF}"/>
          </ac:spMkLst>
        </pc:spChg>
      </pc:sldChg>
      <pc:sldChg chg="addSp mod">
        <pc:chgData name="Cui Wei" userId="e12f77610f1a8181" providerId="LiveId" clId="{B7F1F41C-7A05-4164-BDAE-62253976CE27}" dt="2020-06-12T10:02:24.475" v="102" actId="11529"/>
        <pc:sldMkLst>
          <pc:docMk/>
          <pc:sldMk cId="2207266933" sldId="260"/>
        </pc:sldMkLst>
        <pc:spChg chg="add">
          <ac:chgData name="Cui Wei" userId="e12f77610f1a8181" providerId="LiveId" clId="{B7F1F41C-7A05-4164-BDAE-62253976CE27}" dt="2020-06-12T09:46:06.395" v="33" actId="11529"/>
          <ac:spMkLst>
            <pc:docMk/>
            <pc:sldMk cId="2207266933" sldId="260"/>
            <ac:spMk id="3" creationId="{D2C01CBC-6AC2-4CD3-9802-6D162FD1CF9A}"/>
          </ac:spMkLst>
        </pc:spChg>
        <pc:spChg chg="add">
          <ac:chgData name="Cui Wei" userId="e12f77610f1a8181" providerId="LiveId" clId="{B7F1F41C-7A05-4164-BDAE-62253976CE27}" dt="2020-06-12T10:02:24.475" v="102" actId="11529"/>
          <ac:spMkLst>
            <pc:docMk/>
            <pc:sldMk cId="2207266933" sldId="260"/>
            <ac:spMk id="5" creationId="{9C4648EC-5EF1-473D-BC0D-87FF8695B48B}"/>
          </ac:spMkLst>
        </pc:spChg>
      </pc:sldChg>
      <pc:sldChg chg="addSp modSp mod">
        <pc:chgData name="Cui Wei" userId="e12f77610f1a8181" providerId="LiveId" clId="{B7F1F41C-7A05-4164-BDAE-62253976CE27}" dt="2020-06-12T10:03:05.262" v="104" actId="11529"/>
        <pc:sldMkLst>
          <pc:docMk/>
          <pc:sldMk cId="1983079340" sldId="261"/>
        </pc:sldMkLst>
        <pc:spChg chg="add">
          <ac:chgData name="Cui Wei" userId="e12f77610f1a8181" providerId="LiveId" clId="{B7F1F41C-7A05-4164-BDAE-62253976CE27}" dt="2020-06-12T09:47:39.052" v="34" actId="11529"/>
          <ac:spMkLst>
            <pc:docMk/>
            <pc:sldMk cId="1983079340" sldId="261"/>
            <ac:spMk id="3" creationId="{68AC3B0F-FFBE-4035-8107-F5BEEF03816E}"/>
          </ac:spMkLst>
        </pc:spChg>
        <pc:spChg chg="add">
          <ac:chgData name="Cui Wei" userId="e12f77610f1a8181" providerId="LiveId" clId="{B7F1F41C-7A05-4164-BDAE-62253976CE27}" dt="2020-06-12T09:49:25.244" v="35" actId="11529"/>
          <ac:spMkLst>
            <pc:docMk/>
            <pc:sldMk cId="1983079340" sldId="261"/>
            <ac:spMk id="5" creationId="{40E6096E-1A79-47C1-8482-4DF17618D186}"/>
          </ac:spMkLst>
        </pc:spChg>
        <pc:spChg chg="add mod">
          <ac:chgData name="Cui Wei" userId="e12f77610f1a8181" providerId="LiveId" clId="{B7F1F41C-7A05-4164-BDAE-62253976CE27}" dt="2020-06-12T09:49:53.706" v="50" actId="14100"/>
          <ac:spMkLst>
            <pc:docMk/>
            <pc:sldMk cId="1983079340" sldId="261"/>
            <ac:spMk id="7" creationId="{E6B61BEE-2F66-4BA1-97C3-9F52B9CCD62D}"/>
          </ac:spMkLst>
        </pc:spChg>
        <pc:spChg chg="add">
          <ac:chgData name="Cui Wei" userId="e12f77610f1a8181" providerId="LiveId" clId="{B7F1F41C-7A05-4164-BDAE-62253976CE27}" dt="2020-06-12T09:50:00.475" v="51" actId="11529"/>
          <ac:spMkLst>
            <pc:docMk/>
            <pc:sldMk cId="1983079340" sldId="261"/>
            <ac:spMk id="9" creationId="{7F1C6B2D-6BC0-476D-92FA-3FB2E242D3C7}"/>
          </ac:spMkLst>
        </pc:spChg>
        <pc:spChg chg="add">
          <ac:chgData name="Cui Wei" userId="e12f77610f1a8181" providerId="LiveId" clId="{B7F1F41C-7A05-4164-BDAE-62253976CE27}" dt="2020-06-12T09:50:33.613" v="52" actId="11529"/>
          <ac:spMkLst>
            <pc:docMk/>
            <pc:sldMk cId="1983079340" sldId="261"/>
            <ac:spMk id="11" creationId="{B804C752-73C9-4096-BB71-D53FB7371330}"/>
          </ac:spMkLst>
        </pc:spChg>
        <pc:spChg chg="add">
          <ac:chgData name="Cui Wei" userId="e12f77610f1a8181" providerId="LiveId" clId="{B7F1F41C-7A05-4164-BDAE-62253976CE27}" dt="2020-06-12T10:03:05.262" v="104" actId="11529"/>
          <ac:spMkLst>
            <pc:docMk/>
            <pc:sldMk cId="1983079340" sldId="261"/>
            <ac:spMk id="12" creationId="{88421484-39A4-410A-A294-3FB74D4BDCF6}"/>
          </ac:spMkLst>
        </pc:spChg>
      </pc:sldChg>
      <pc:sldChg chg="addSp modSp mod">
        <pc:chgData name="Cui Wei" userId="e12f77610f1a8181" providerId="LiveId" clId="{B7F1F41C-7A05-4164-BDAE-62253976CE27}" dt="2020-06-12T10:05:25.538" v="123" actId="14100"/>
        <pc:sldMkLst>
          <pc:docMk/>
          <pc:sldMk cId="1231307935" sldId="262"/>
        </pc:sldMkLst>
        <pc:spChg chg="add">
          <ac:chgData name="Cui Wei" userId="e12f77610f1a8181" providerId="LiveId" clId="{B7F1F41C-7A05-4164-BDAE-62253976CE27}" dt="2020-06-12T09:50:50.995" v="53" actId="11529"/>
          <ac:spMkLst>
            <pc:docMk/>
            <pc:sldMk cId="1231307935" sldId="262"/>
            <ac:spMk id="4" creationId="{137EFA1F-A021-471E-9B27-E3894121A113}"/>
          </ac:spMkLst>
        </pc:spChg>
        <pc:spChg chg="add mod">
          <ac:chgData name="Cui Wei" userId="e12f77610f1a8181" providerId="LiveId" clId="{B7F1F41C-7A05-4164-BDAE-62253976CE27}" dt="2020-06-12T09:53:47.394" v="70" actId="14100"/>
          <ac:spMkLst>
            <pc:docMk/>
            <pc:sldMk cId="1231307935" sldId="262"/>
            <ac:spMk id="6" creationId="{8FD6F0F9-6E4E-4615-9D77-DA7B8F00ACD2}"/>
          </ac:spMkLst>
        </pc:spChg>
        <pc:spChg chg="add">
          <ac:chgData name="Cui Wei" userId="e12f77610f1a8181" providerId="LiveId" clId="{B7F1F41C-7A05-4164-BDAE-62253976CE27}" dt="2020-06-12T09:53:55.067" v="71" actId="11529"/>
          <ac:spMkLst>
            <pc:docMk/>
            <pc:sldMk cId="1231307935" sldId="262"/>
            <ac:spMk id="7" creationId="{8EEF4E10-C84D-4FB2-B2BE-061150CD3346}"/>
          </ac:spMkLst>
        </pc:spChg>
        <pc:spChg chg="add mod">
          <ac:chgData name="Cui Wei" userId="e12f77610f1a8181" providerId="LiveId" clId="{B7F1F41C-7A05-4164-BDAE-62253976CE27}" dt="2020-06-12T10:04:11.226" v="107" actId="14100"/>
          <ac:spMkLst>
            <pc:docMk/>
            <pc:sldMk cId="1231307935" sldId="262"/>
            <ac:spMk id="8" creationId="{82B24EFB-1319-4C64-8B8D-BD4BABE87992}"/>
          </ac:spMkLst>
        </pc:spChg>
        <pc:spChg chg="add">
          <ac:chgData name="Cui Wei" userId="e12f77610f1a8181" providerId="LiveId" clId="{B7F1F41C-7A05-4164-BDAE-62253976CE27}" dt="2020-06-12T10:04:17.279" v="108" actId="11529"/>
          <ac:spMkLst>
            <pc:docMk/>
            <pc:sldMk cId="1231307935" sldId="262"/>
            <ac:spMk id="9" creationId="{13FC4904-09F4-4CA2-A37E-08B53217BE7F}"/>
          </ac:spMkLst>
        </pc:spChg>
        <pc:spChg chg="add">
          <ac:chgData name="Cui Wei" userId="e12f77610f1a8181" providerId="LiveId" clId="{B7F1F41C-7A05-4164-BDAE-62253976CE27}" dt="2020-06-12T10:04:23.043" v="109" actId="11529"/>
          <ac:spMkLst>
            <pc:docMk/>
            <pc:sldMk cId="1231307935" sldId="262"/>
            <ac:spMk id="10" creationId="{A82FC192-18C8-4173-BF54-0E7299BA0107}"/>
          </ac:spMkLst>
        </pc:spChg>
        <pc:spChg chg="add">
          <ac:chgData name="Cui Wei" userId="e12f77610f1a8181" providerId="LiveId" clId="{B7F1F41C-7A05-4164-BDAE-62253976CE27}" dt="2020-06-12T10:04:27.761" v="110" actId="11529"/>
          <ac:spMkLst>
            <pc:docMk/>
            <pc:sldMk cId="1231307935" sldId="262"/>
            <ac:spMk id="11" creationId="{4EBFF63A-0038-42E3-93D6-80FA313FDDB5}"/>
          </ac:spMkLst>
        </pc:spChg>
        <pc:spChg chg="add mod">
          <ac:chgData name="Cui Wei" userId="e12f77610f1a8181" providerId="LiveId" clId="{B7F1F41C-7A05-4164-BDAE-62253976CE27}" dt="2020-06-12T10:05:25.538" v="123" actId="14100"/>
          <ac:spMkLst>
            <pc:docMk/>
            <pc:sldMk cId="1231307935" sldId="262"/>
            <ac:spMk id="12" creationId="{C3C1B14D-A46E-4778-B60C-7318333BEDAC}"/>
          </ac:spMkLst>
        </pc:spChg>
      </pc:sldChg>
      <pc:sldChg chg="addSp delSp modSp mod">
        <pc:chgData name="Cui Wei" userId="e12f77610f1a8181" providerId="LiveId" clId="{B7F1F41C-7A05-4164-BDAE-62253976CE27}" dt="2020-06-12T09:53:03.420" v="56" actId="478"/>
        <pc:sldMkLst>
          <pc:docMk/>
          <pc:sldMk cId="1837748274" sldId="263"/>
        </pc:sldMkLst>
        <pc:spChg chg="add mod">
          <ac:chgData name="Cui Wei" userId="e12f77610f1a8181" providerId="LiveId" clId="{B7F1F41C-7A05-4164-BDAE-62253976CE27}" dt="2020-06-12T09:52:48.457" v="55" actId="14100"/>
          <ac:spMkLst>
            <pc:docMk/>
            <pc:sldMk cId="1837748274" sldId="263"/>
            <ac:spMk id="3" creationId="{7DD1F559-8E3C-4DD3-BCA4-106132FF98FB}"/>
          </ac:spMkLst>
        </pc:spChg>
        <pc:spChg chg="del">
          <ac:chgData name="Cui Wei" userId="e12f77610f1a8181" providerId="LiveId" clId="{B7F1F41C-7A05-4164-BDAE-62253976CE27}" dt="2020-06-12T09:53:03.420" v="56" actId="478"/>
          <ac:spMkLst>
            <pc:docMk/>
            <pc:sldMk cId="1837748274" sldId="263"/>
            <ac:spMk id="17" creationId="{5709522B-6248-4BF3-A45D-8C8F7BDE0F63}"/>
          </ac:spMkLst>
        </pc:spChg>
      </pc:sldChg>
      <pc:sldChg chg="addSp modSp mod">
        <pc:chgData name="Cui Wei" userId="e12f77610f1a8181" providerId="LiveId" clId="{B7F1F41C-7A05-4164-BDAE-62253976CE27}" dt="2020-06-12T09:56:18.387" v="84" actId="1076"/>
        <pc:sldMkLst>
          <pc:docMk/>
          <pc:sldMk cId="4278338819" sldId="264"/>
        </pc:sldMkLst>
        <pc:spChg chg="add mod">
          <ac:chgData name="Cui Wei" userId="e12f77610f1a8181" providerId="LiveId" clId="{B7F1F41C-7A05-4164-BDAE-62253976CE27}" dt="2020-06-12T09:55:20.121" v="75" actId="14100"/>
          <ac:spMkLst>
            <pc:docMk/>
            <pc:sldMk cId="4278338819" sldId="264"/>
            <ac:spMk id="2" creationId="{30B58DAF-57D6-4928-986D-BBB448B7BC4F}"/>
          </ac:spMkLst>
        </pc:spChg>
        <pc:spChg chg="add">
          <ac:chgData name="Cui Wei" userId="e12f77610f1a8181" providerId="LiveId" clId="{B7F1F41C-7A05-4164-BDAE-62253976CE27}" dt="2020-06-12T09:54:48.701" v="73" actId="11529"/>
          <ac:spMkLst>
            <pc:docMk/>
            <pc:sldMk cId="4278338819" sldId="264"/>
            <ac:spMk id="5" creationId="{1D499845-E9CB-41F2-96DB-65789281B412}"/>
          </ac:spMkLst>
        </pc:spChg>
        <pc:spChg chg="add mod">
          <ac:chgData name="Cui Wei" userId="e12f77610f1a8181" providerId="LiveId" clId="{B7F1F41C-7A05-4164-BDAE-62253976CE27}" dt="2020-06-12T09:56:18.387" v="84" actId="1076"/>
          <ac:spMkLst>
            <pc:docMk/>
            <pc:sldMk cId="4278338819" sldId="264"/>
            <ac:spMk id="6" creationId="{09E8F588-65D0-429B-A4D7-0CCCBB8FFDFA}"/>
          </ac:spMkLst>
        </pc:spChg>
      </pc:sldChg>
      <pc:sldChg chg="addSp delSp modSp mod">
        <pc:chgData name="Cui Wei" userId="e12f77610f1a8181" providerId="LiveId" clId="{B7F1F41C-7A05-4164-BDAE-62253976CE27}" dt="2020-06-12T09:57:25.231" v="90" actId="478"/>
        <pc:sldMkLst>
          <pc:docMk/>
          <pc:sldMk cId="2993790835" sldId="265"/>
        </pc:sldMkLst>
        <pc:spChg chg="add mod">
          <ac:chgData name="Cui Wei" userId="e12f77610f1a8181" providerId="LiveId" clId="{B7F1F41C-7A05-4164-BDAE-62253976CE27}" dt="2020-06-12T09:56:46.889" v="86" actId="14100"/>
          <ac:spMkLst>
            <pc:docMk/>
            <pc:sldMk cId="2993790835" sldId="265"/>
            <ac:spMk id="3" creationId="{320CFF65-9B1E-4166-A37B-1B388F222BCD}"/>
          </ac:spMkLst>
        </pc:spChg>
        <pc:spChg chg="add mod">
          <ac:chgData name="Cui Wei" userId="e12f77610f1a8181" providerId="LiveId" clId="{B7F1F41C-7A05-4164-BDAE-62253976CE27}" dt="2020-06-12T09:57:11.833" v="88" actId="208"/>
          <ac:spMkLst>
            <pc:docMk/>
            <pc:sldMk cId="2993790835" sldId="265"/>
            <ac:spMk id="4" creationId="{5B0B0FB0-4718-42E0-9E1A-F8B26C338972}"/>
          </ac:spMkLst>
        </pc:spChg>
        <pc:spChg chg="add del">
          <ac:chgData name="Cui Wei" userId="e12f77610f1a8181" providerId="LiveId" clId="{B7F1F41C-7A05-4164-BDAE-62253976CE27}" dt="2020-06-12T09:57:25.231" v="90" actId="478"/>
          <ac:spMkLst>
            <pc:docMk/>
            <pc:sldMk cId="2993790835" sldId="265"/>
            <ac:spMk id="5" creationId="{E0F42F24-0847-4B19-8D3B-45D37E228277}"/>
          </ac:spMkLst>
        </pc:spChg>
      </pc:sldChg>
      <pc:sldChg chg="addSp delSp modSp new mod">
        <pc:chgData name="Cui Wei" userId="e12f77610f1a8181" providerId="LiveId" clId="{B7F1F41C-7A05-4164-BDAE-62253976CE27}" dt="2020-06-12T10:01:55.768" v="100" actId="20577"/>
        <pc:sldMkLst>
          <pc:docMk/>
          <pc:sldMk cId="2965164244" sldId="269"/>
        </pc:sldMkLst>
        <pc:spChg chg="del">
          <ac:chgData name="Cui Wei" userId="e12f77610f1a8181" providerId="LiveId" clId="{B7F1F41C-7A05-4164-BDAE-62253976CE27}" dt="2020-06-12T09:34:40.090" v="1"/>
          <ac:spMkLst>
            <pc:docMk/>
            <pc:sldMk cId="2965164244" sldId="269"/>
            <ac:spMk id="3" creationId="{B9902E69-6BA6-439E-86D4-9E71DFBDE388}"/>
          </ac:spMkLst>
        </pc:spChg>
        <pc:graphicFrameChg chg="add mod modGraphic">
          <ac:chgData name="Cui Wei" userId="e12f77610f1a8181" providerId="LiveId" clId="{B7F1F41C-7A05-4164-BDAE-62253976CE27}" dt="2020-06-12T10:01:55.768" v="100" actId="20577"/>
          <ac:graphicFrameMkLst>
            <pc:docMk/>
            <pc:sldMk cId="2965164244" sldId="269"/>
            <ac:graphicFrameMk id="4" creationId="{4D0CC0F6-D305-40A6-852A-947DB3B623E9}"/>
          </ac:graphicFrameMkLst>
        </pc:graphicFrameChg>
      </pc:sldChg>
    </pc:docChg>
  </pc:docChgLst>
  <pc:docChgLst>
    <pc:chgData name="Cui Wei" userId="e12f77610f1a8181" providerId="LiveId" clId="{28C2969F-C3FD-4303-8EA1-15A71A506DD3}"/>
    <pc:docChg chg="undo custSel addSld delSld modSld">
      <pc:chgData name="Cui Wei" userId="e12f77610f1a8181" providerId="LiveId" clId="{28C2969F-C3FD-4303-8EA1-15A71A506DD3}" dt="2020-12-26T10:57:47.196" v="370" actId="1076"/>
      <pc:docMkLst>
        <pc:docMk/>
      </pc:docMkLst>
      <pc:sldChg chg="addSp mod">
        <pc:chgData name="Cui Wei" userId="e12f77610f1a8181" providerId="LiveId" clId="{28C2969F-C3FD-4303-8EA1-15A71A506DD3}" dt="2020-12-26T10:37:36.814" v="2" actId="11529"/>
        <pc:sldMkLst>
          <pc:docMk/>
          <pc:sldMk cId="2207266933" sldId="260"/>
        </pc:sldMkLst>
        <pc:spChg chg="add">
          <ac:chgData name="Cui Wei" userId="e12f77610f1a8181" providerId="LiveId" clId="{28C2969F-C3FD-4303-8EA1-15A71A506DD3}" dt="2020-12-26T10:37:23.655" v="0" actId="11529"/>
          <ac:spMkLst>
            <pc:docMk/>
            <pc:sldMk cId="2207266933" sldId="260"/>
            <ac:spMk id="7" creationId="{BA08A68F-4C0F-4E17-9AE1-380EB3D37073}"/>
          </ac:spMkLst>
        </pc:spChg>
        <pc:spChg chg="add">
          <ac:chgData name="Cui Wei" userId="e12f77610f1a8181" providerId="LiveId" clId="{28C2969F-C3FD-4303-8EA1-15A71A506DD3}" dt="2020-12-26T10:37:29.944" v="1" actId="11529"/>
          <ac:spMkLst>
            <pc:docMk/>
            <pc:sldMk cId="2207266933" sldId="260"/>
            <ac:spMk id="8" creationId="{797185DD-3221-4A0C-9B93-CDE1D07C3F01}"/>
          </ac:spMkLst>
        </pc:spChg>
        <pc:spChg chg="add">
          <ac:chgData name="Cui Wei" userId="e12f77610f1a8181" providerId="LiveId" clId="{28C2969F-C3FD-4303-8EA1-15A71A506DD3}" dt="2020-12-26T10:37:36.814" v="2" actId="11529"/>
          <ac:spMkLst>
            <pc:docMk/>
            <pc:sldMk cId="2207266933" sldId="260"/>
            <ac:spMk id="9" creationId="{6FEAC197-42F2-407D-AA78-9B3E5F066498}"/>
          </ac:spMkLst>
        </pc:spChg>
      </pc:sldChg>
      <pc:sldChg chg="addSp mod">
        <pc:chgData name="Cui Wei" userId="e12f77610f1a8181" providerId="LiveId" clId="{28C2969F-C3FD-4303-8EA1-15A71A506DD3}" dt="2020-12-26T10:56:31.849" v="362" actId="11529"/>
        <pc:sldMkLst>
          <pc:docMk/>
          <pc:sldMk cId="1983079340" sldId="261"/>
        </pc:sldMkLst>
        <pc:spChg chg="add">
          <ac:chgData name="Cui Wei" userId="e12f77610f1a8181" providerId="LiveId" clId="{28C2969F-C3FD-4303-8EA1-15A71A506DD3}" dt="2020-12-26T10:50:48.865" v="290" actId="11529"/>
          <ac:spMkLst>
            <pc:docMk/>
            <pc:sldMk cId="1983079340" sldId="261"/>
            <ac:spMk id="13" creationId="{57B23013-B7F7-4DA8-B69A-CB0C8AC50D14}"/>
          </ac:spMkLst>
        </pc:spChg>
        <pc:spChg chg="add">
          <ac:chgData name="Cui Wei" userId="e12f77610f1a8181" providerId="LiveId" clId="{28C2969F-C3FD-4303-8EA1-15A71A506DD3}" dt="2020-12-26T10:56:27.115" v="361" actId="11529"/>
          <ac:spMkLst>
            <pc:docMk/>
            <pc:sldMk cId="1983079340" sldId="261"/>
            <ac:spMk id="14" creationId="{7C0C7857-6944-4357-B2CB-A8E0EFE31F39}"/>
          </ac:spMkLst>
        </pc:spChg>
        <pc:spChg chg="add">
          <ac:chgData name="Cui Wei" userId="e12f77610f1a8181" providerId="LiveId" clId="{28C2969F-C3FD-4303-8EA1-15A71A506DD3}" dt="2020-12-26T10:56:31.849" v="362" actId="11529"/>
          <ac:spMkLst>
            <pc:docMk/>
            <pc:sldMk cId="1983079340" sldId="261"/>
            <ac:spMk id="15" creationId="{FCCC5880-B80B-4ED9-A6E5-735C41E50BB3}"/>
          </ac:spMkLst>
        </pc:spChg>
      </pc:sldChg>
      <pc:sldChg chg="addSp modSp mod">
        <pc:chgData name="Cui Wei" userId="e12f77610f1a8181" providerId="LiveId" clId="{28C2969F-C3FD-4303-8EA1-15A71A506DD3}" dt="2020-12-26T10:57:47.196" v="370" actId="1076"/>
        <pc:sldMkLst>
          <pc:docMk/>
          <pc:sldMk cId="1837748274" sldId="263"/>
        </pc:sldMkLst>
        <pc:spChg chg="add mod">
          <ac:chgData name="Cui Wei" userId="e12f77610f1a8181" providerId="LiveId" clId="{28C2969F-C3FD-4303-8EA1-15A71A506DD3}" dt="2020-12-26T10:57:47.196" v="370" actId="1076"/>
          <ac:spMkLst>
            <pc:docMk/>
            <pc:sldMk cId="1837748274" sldId="263"/>
            <ac:spMk id="4" creationId="{37127C33-7E76-4347-9529-37ADC5A9AC3C}"/>
          </ac:spMkLst>
        </pc:spChg>
      </pc:sldChg>
      <pc:sldChg chg="addSp modSp mod">
        <pc:chgData name="Cui Wei" userId="e12f77610f1a8181" providerId="LiveId" clId="{28C2969F-C3FD-4303-8EA1-15A71A506DD3}" dt="2020-12-26T10:40:00.779" v="21" actId="13822"/>
        <pc:sldMkLst>
          <pc:docMk/>
          <pc:sldMk cId="4278338819" sldId="264"/>
        </pc:sldMkLst>
        <pc:spChg chg="add">
          <ac:chgData name="Cui Wei" userId="e12f77610f1a8181" providerId="LiveId" clId="{28C2969F-C3FD-4303-8EA1-15A71A506DD3}" dt="2020-12-26T10:39:27.573" v="3" actId="11529"/>
          <ac:spMkLst>
            <pc:docMk/>
            <pc:sldMk cId="4278338819" sldId="264"/>
            <ac:spMk id="7" creationId="{0D116E1C-F6A4-4C38-A287-C8CA32DD6B49}"/>
          </ac:spMkLst>
        </pc:spChg>
        <pc:spChg chg="add mod">
          <ac:chgData name="Cui Wei" userId="e12f77610f1a8181" providerId="LiveId" clId="{28C2969F-C3FD-4303-8EA1-15A71A506DD3}" dt="2020-12-26T10:40:00.779" v="21" actId="13822"/>
          <ac:spMkLst>
            <pc:docMk/>
            <pc:sldMk cId="4278338819" sldId="264"/>
            <ac:spMk id="8" creationId="{38C81379-E7C8-4DB0-A739-005D3029F1E6}"/>
          </ac:spMkLst>
        </pc:spChg>
      </pc:sldChg>
      <pc:sldChg chg="addSp delSp mod">
        <pc:chgData name="Cui Wei" userId="e12f77610f1a8181" providerId="LiveId" clId="{28C2969F-C3FD-4303-8EA1-15A71A506DD3}" dt="2020-12-26T10:41:41.009" v="29" actId="11529"/>
        <pc:sldMkLst>
          <pc:docMk/>
          <pc:sldMk cId="2993790835" sldId="265"/>
        </pc:sldMkLst>
        <pc:spChg chg="add">
          <ac:chgData name="Cui Wei" userId="e12f77610f1a8181" providerId="LiveId" clId="{28C2969F-C3FD-4303-8EA1-15A71A506DD3}" dt="2020-12-26T10:40:45.526" v="22" actId="11529"/>
          <ac:spMkLst>
            <pc:docMk/>
            <pc:sldMk cId="2993790835" sldId="265"/>
            <ac:spMk id="5" creationId="{3E8C5CC8-8316-45B0-A8AE-671FADBECD67}"/>
          </ac:spMkLst>
        </pc:spChg>
        <pc:spChg chg="add">
          <ac:chgData name="Cui Wei" userId="e12f77610f1a8181" providerId="LiveId" clId="{28C2969F-C3FD-4303-8EA1-15A71A506DD3}" dt="2020-12-26T10:40:50.502" v="23" actId="11529"/>
          <ac:spMkLst>
            <pc:docMk/>
            <pc:sldMk cId="2993790835" sldId="265"/>
            <ac:spMk id="6" creationId="{65382C71-15CB-4C7C-AFB2-6A647B7FF482}"/>
          </ac:spMkLst>
        </pc:spChg>
        <pc:spChg chg="add">
          <ac:chgData name="Cui Wei" userId="e12f77610f1a8181" providerId="LiveId" clId="{28C2969F-C3FD-4303-8EA1-15A71A506DD3}" dt="2020-12-26T10:40:55.473" v="24" actId="11529"/>
          <ac:spMkLst>
            <pc:docMk/>
            <pc:sldMk cId="2993790835" sldId="265"/>
            <ac:spMk id="7" creationId="{4AF0BA4C-DFC1-4D50-BF44-0FFCCEAFFB6F}"/>
          </ac:spMkLst>
        </pc:spChg>
        <pc:spChg chg="add">
          <ac:chgData name="Cui Wei" userId="e12f77610f1a8181" providerId="LiveId" clId="{28C2969F-C3FD-4303-8EA1-15A71A506DD3}" dt="2020-12-26T10:41:07.299" v="25" actId="11529"/>
          <ac:spMkLst>
            <pc:docMk/>
            <pc:sldMk cId="2993790835" sldId="265"/>
            <ac:spMk id="8" creationId="{5D0B5E7A-C0C6-4E83-B276-66C4B33D2892}"/>
          </ac:spMkLst>
        </pc:spChg>
        <pc:spChg chg="add del">
          <ac:chgData name="Cui Wei" userId="e12f77610f1a8181" providerId="LiveId" clId="{28C2969F-C3FD-4303-8EA1-15A71A506DD3}" dt="2020-12-26T10:41:19.163" v="27" actId="11529"/>
          <ac:spMkLst>
            <pc:docMk/>
            <pc:sldMk cId="2993790835" sldId="265"/>
            <ac:spMk id="9" creationId="{AB7B127A-7869-4463-AC15-790CA4CED6A5}"/>
          </ac:spMkLst>
        </pc:spChg>
        <pc:spChg chg="add">
          <ac:chgData name="Cui Wei" userId="e12f77610f1a8181" providerId="LiveId" clId="{28C2969F-C3FD-4303-8EA1-15A71A506DD3}" dt="2020-12-26T10:41:33.686" v="28" actId="11529"/>
          <ac:spMkLst>
            <pc:docMk/>
            <pc:sldMk cId="2993790835" sldId="265"/>
            <ac:spMk id="10" creationId="{BE669455-B80E-478B-9225-5E539AA69AC5}"/>
          </ac:spMkLst>
        </pc:spChg>
        <pc:spChg chg="add">
          <ac:chgData name="Cui Wei" userId="e12f77610f1a8181" providerId="LiveId" clId="{28C2969F-C3FD-4303-8EA1-15A71A506DD3}" dt="2020-12-26T10:41:41.009" v="29" actId="11529"/>
          <ac:spMkLst>
            <pc:docMk/>
            <pc:sldMk cId="2993790835" sldId="265"/>
            <ac:spMk id="11" creationId="{53C263D7-A775-4781-B140-BEC3C38274E4}"/>
          </ac:spMkLst>
        </pc:spChg>
      </pc:sldChg>
      <pc:sldChg chg="del">
        <pc:chgData name="Cui Wei" userId="e12f77610f1a8181" providerId="LiveId" clId="{28C2969F-C3FD-4303-8EA1-15A71A506DD3}" dt="2020-12-26T10:41:55.323" v="30" actId="2696"/>
        <pc:sldMkLst>
          <pc:docMk/>
          <pc:sldMk cId="530762080" sldId="266"/>
        </pc:sldMkLst>
      </pc:sldChg>
      <pc:sldChg chg="modSp mod">
        <pc:chgData name="Cui Wei" userId="e12f77610f1a8181" providerId="LiveId" clId="{28C2969F-C3FD-4303-8EA1-15A71A506DD3}" dt="2020-12-26T10:42:11.908" v="36"/>
        <pc:sldMkLst>
          <pc:docMk/>
          <pc:sldMk cId="1261225638" sldId="268"/>
        </pc:sldMkLst>
        <pc:spChg chg="mod">
          <ac:chgData name="Cui Wei" userId="e12f77610f1a8181" providerId="LiveId" clId="{28C2969F-C3FD-4303-8EA1-15A71A506DD3}" dt="2020-12-26T10:42:11.908" v="36"/>
          <ac:spMkLst>
            <pc:docMk/>
            <pc:sldMk cId="1261225638" sldId="268"/>
            <ac:spMk id="2" creationId="{BA027267-B0F6-40F7-88D2-9C825983ABB7}"/>
          </ac:spMkLst>
        </pc:spChg>
      </pc:sldChg>
      <pc:sldChg chg="addSp delSp modSp del mod">
        <pc:chgData name="Cui Wei" userId="e12f77610f1a8181" providerId="LiveId" clId="{28C2969F-C3FD-4303-8EA1-15A71A506DD3}" dt="2020-12-26T10:42:06.991" v="33" actId="47"/>
        <pc:sldMkLst>
          <pc:docMk/>
          <pc:sldMk cId="2965164244" sldId="269"/>
        </pc:sldMkLst>
        <pc:spChg chg="add mod">
          <ac:chgData name="Cui Wei" userId="e12f77610f1a8181" providerId="LiveId" clId="{28C2969F-C3FD-4303-8EA1-15A71A506DD3}" dt="2020-12-26T10:42:04.959" v="32" actId="478"/>
          <ac:spMkLst>
            <pc:docMk/>
            <pc:sldMk cId="2965164244" sldId="269"/>
            <ac:spMk id="5" creationId="{0B0846CA-777C-456F-B300-7ADAC441E3C4}"/>
          </ac:spMkLst>
        </pc:spChg>
        <pc:graphicFrameChg chg="del modGraphic">
          <ac:chgData name="Cui Wei" userId="e12f77610f1a8181" providerId="LiveId" clId="{28C2969F-C3FD-4303-8EA1-15A71A506DD3}" dt="2020-12-26T10:42:04.959" v="32" actId="478"/>
          <ac:graphicFrameMkLst>
            <pc:docMk/>
            <pc:sldMk cId="2965164244" sldId="269"/>
            <ac:graphicFrameMk id="4" creationId="{4D0CC0F6-D305-40A6-852A-947DB3B623E9}"/>
          </ac:graphicFrameMkLst>
        </pc:graphicFrameChg>
      </pc:sldChg>
      <pc:sldChg chg="modSp new mod">
        <pc:chgData name="Cui Wei" userId="e12f77610f1a8181" providerId="LiveId" clId="{28C2969F-C3FD-4303-8EA1-15A71A506DD3}" dt="2020-12-26T10:56:10.027" v="360" actId="5793"/>
        <pc:sldMkLst>
          <pc:docMk/>
          <pc:sldMk cId="3222753514" sldId="269"/>
        </pc:sldMkLst>
        <pc:spChg chg="mod">
          <ac:chgData name="Cui Wei" userId="e12f77610f1a8181" providerId="LiveId" clId="{28C2969F-C3FD-4303-8EA1-15A71A506DD3}" dt="2020-12-26T10:50:07.041" v="289"/>
          <ac:spMkLst>
            <pc:docMk/>
            <pc:sldMk cId="3222753514" sldId="269"/>
            <ac:spMk id="2" creationId="{3D0BFCCC-ED1E-4DAF-856D-C096D84C5DAE}"/>
          </ac:spMkLst>
        </pc:spChg>
        <pc:spChg chg="mod">
          <ac:chgData name="Cui Wei" userId="e12f77610f1a8181" providerId="LiveId" clId="{28C2969F-C3FD-4303-8EA1-15A71A506DD3}" dt="2020-12-26T10:56:10.027" v="360" actId="5793"/>
          <ac:spMkLst>
            <pc:docMk/>
            <pc:sldMk cId="3222753514" sldId="269"/>
            <ac:spMk id="3" creationId="{3527D245-BDB1-466D-BF08-18DE93C71DA0}"/>
          </ac:spMkLst>
        </pc:spChg>
      </pc:sldChg>
    </pc:docChg>
  </pc:docChgLst>
  <pc:docChgLst>
    <pc:chgData name="Cui Wei" userId="e12f77610f1a8181" providerId="LiveId" clId="{3E912BA0-3F42-4BE6-AC16-B0B041DDD6EF}"/>
    <pc:docChg chg="addSld delSld modSld sldOrd">
      <pc:chgData name="Cui Wei" userId="e12f77610f1a8181" providerId="LiveId" clId="{3E912BA0-3F42-4BE6-AC16-B0B041DDD6EF}" dt="2020-05-28T00:00:16.928" v="14"/>
      <pc:docMkLst>
        <pc:docMk/>
      </pc:docMkLst>
      <pc:sldChg chg="modSp new mod ord">
        <pc:chgData name="Cui Wei" userId="e12f77610f1a8181" providerId="LiveId" clId="{3E912BA0-3F42-4BE6-AC16-B0B041DDD6EF}" dt="2020-05-28T00:00:16.928" v="14"/>
        <pc:sldMkLst>
          <pc:docMk/>
          <pc:sldMk cId="1261225638" sldId="268"/>
        </pc:sldMkLst>
        <pc:spChg chg="mod">
          <ac:chgData name="Cui Wei" userId="e12f77610f1a8181" providerId="LiveId" clId="{3E912BA0-3F42-4BE6-AC16-B0B041DDD6EF}" dt="2020-05-28T00:00:16.928" v="14"/>
          <ac:spMkLst>
            <pc:docMk/>
            <pc:sldMk cId="1261225638" sldId="268"/>
            <ac:spMk id="2" creationId="{BA027267-B0F6-40F7-88D2-9C825983ABB7}"/>
          </ac:spMkLst>
        </pc:spChg>
      </pc:sldChg>
      <pc:sldChg chg="new del ord">
        <pc:chgData name="Cui Wei" userId="e12f77610f1a8181" providerId="LiveId" clId="{3E912BA0-3F42-4BE6-AC16-B0B041DDD6EF}" dt="2020-05-27T23:59:51.005" v="3" actId="47"/>
        <pc:sldMkLst>
          <pc:docMk/>
          <pc:sldMk cId="235144994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BBFA-E452-4A14-A112-5B05925CEED8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5B9D-6A60-4E97-82A7-1790BDB0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3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BBFA-E452-4A14-A112-5B05925CEED8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5B9D-6A60-4E97-82A7-1790BDB0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3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BBFA-E452-4A14-A112-5B05925CEED8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5B9D-6A60-4E97-82A7-1790BDB0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0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BBFA-E452-4A14-A112-5B05925CEED8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5B9D-6A60-4E97-82A7-1790BDB0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BBFA-E452-4A14-A112-5B05925CEED8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5B9D-6A60-4E97-82A7-1790BDB0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9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BBFA-E452-4A14-A112-5B05925CEED8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5B9D-6A60-4E97-82A7-1790BDB0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2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BBFA-E452-4A14-A112-5B05925CEED8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5B9D-6A60-4E97-82A7-1790BDB0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9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BBFA-E452-4A14-A112-5B05925CEED8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5B9D-6A60-4E97-82A7-1790BDB0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0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BBFA-E452-4A14-A112-5B05925CEED8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5B9D-6A60-4E97-82A7-1790BDB0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22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BBFA-E452-4A14-A112-5B05925CEED8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5B9D-6A60-4E97-82A7-1790BDB0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6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BBFA-E452-4A14-A112-5B05925CEED8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5B9D-6A60-4E97-82A7-1790BDB0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5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CBBFA-E452-4A14-A112-5B05925CEED8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95B9D-6A60-4E97-82A7-1790BDB0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1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27267-B0F6-40F7-88D2-9C825983A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电分考试大纲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ABE9CD-89CB-43A7-B31A-F9E0190FB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2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24F844-38F4-4D8A-AC8B-E2CD6330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8138"/>
            <a:ext cx="8420100" cy="5857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10F1BE-CAB7-4C7D-8432-99621FAA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5876925"/>
            <a:ext cx="8343900" cy="98107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BA2E780-65F5-42EE-AAD1-7F7AA01291BE}"/>
              </a:ext>
            </a:extLst>
          </p:cNvPr>
          <p:cNvCxnSpPr>
            <a:cxnSpLocks/>
          </p:cNvCxnSpPr>
          <p:nvPr/>
        </p:nvCxnSpPr>
        <p:spPr>
          <a:xfrm>
            <a:off x="4089400" y="42037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0AFB833-98EF-4941-A54E-B7BFC1475689}"/>
              </a:ext>
            </a:extLst>
          </p:cNvPr>
          <p:cNvCxnSpPr>
            <a:cxnSpLocks/>
          </p:cNvCxnSpPr>
          <p:nvPr/>
        </p:nvCxnSpPr>
        <p:spPr>
          <a:xfrm>
            <a:off x="711200" y="3746500"/>
            <a:ext cx="445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0C52FA7-C005-4B33-9AA8-C8151F7990FF}"/>
              </a:ext>
            </a:extLst>
          </p:cNvPr>
          <p:cNvCxnSpPr/>
          <p:nvPr/>
        </p:nvCxnSpPr>
        <p:spPr>
          <a:xfrm>
            <a:off x="5626100" y="3263900"/>
            <a:ext cx="2832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1B8D58D-683D-462E-ADDB-784793C292C6}"/>
              </a:ext>
            </a:extLst>
          </p:cNvPr>
          <p:cNvSpPr/>
          <p:nvPr/>
        </p:nvSpPr>
        <p:spPr>
          <a:xfrm>
            <a:off x="361950" y="4610100"/>
            <a:ext cx="8420100" cy="2247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E051E29-1E75-4E55-9E9B-CFBEA903F33F}"/>
              </a:ext>
            </a:extLst>
          </p:cNvPr>
          <p:cNvCxnSpPr/>
          <p:nvPr/>
        </p:nvCxnSpPr>
        <p:spPr>
          <a:xfrm>
            <a:off x="3187700" y="5876925"/>
            <a:ext cx="430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30B58DAF-57D6-4928-986D-BBB448B7BC4F}"/>
              </a:ext>
            </a:extLst>
          </p:cNvPr>
          <p:cNvSpPr/>
          <p:nvPr/>
        </p:nvSpPr>
        <p:spPr>
          <a:xfrm>
            <a:off x="565150" y="4737100"/>
            <a:ext cx="8070850" cy="812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99845-E9CB-41F2-96DB-65789281B412}"/>
              </a:ext>
            </a:extLst>
          </p:cNvPr>
          <p:cNvSpPr/>
          <p:nvPr/>
        </p:nvSpPr>
        <p:spPr>
          <a:xfrm>
            <a:off x="711200" y="5923263"/>
            <a:ext cx="8032750" cy="934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E8F588-65D0-429B-A4D7-0CCCBB8FFDFA}"/>
              </a:ext>
            </a:extLst>
          </p:cNvPr>
          <p:cNvSpPr txBox="1"/>
          <p:nvPr/>
        </p:nvSpPr>
        <p:spPr>
          <a:xfrm>
            <a:off x="2124075" y="4890277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自感电压和互感电压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116E1C-F6A4-4C38-A287-C8CA32DD6B49}"/>
              </a:ext>
            </a:extLst>
          </p:cNvPr>
          <p:cNvSpPr/>
          <p:nvPr/>
        </p:nvSpPr>
        <p:spPr>
          <a:xfrm>
            <a:off x="5814204" y="2863970"/>
            <a:ext cx="2821796" cy="474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C81379-E7C8-4DB0-A739-005D3029F1E6}"/>
              </a:ext>
            </a:extLst>
          </p:cNvPr>
          <p:cNvSpPr txBox="1"/>
          <p:nvPr/>
        </p:nvSpPr>
        <p:spPr>
          <a:xfrm>
            <a:off x="6446508" y="3356955"/>
            <a:ext cx="20929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变压变流符号判定</a:t>
            </a:r>
          </a:p>
        </p:txBody>
      </p:sp>
    </p:spTree>
    <p:extLst>
      <p:ext uri="{BB962C8B-B14F-4D97-AF65-F5344CB8AC3E}">
        <p14:creationId xmlns:p14="http://schemas.microsoft.com/office/powerpoint/2010/main" val="42783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2C3EFE-FD6A-424C-A9C1-D4885F5E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877558"/>
            <a:ext cx="8677275" cy="48958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20CFF65-9B1E-4166-A37B-1B388F222BCD}"/>
              </a:ext>
            </a:extLst>
          </p:cNvPr>
          <p:cNvSpPr/>
          <p:nvPr/>
        </p:nvSpPr>
        <p:spPr>
          <a:xfrm>
            <a:off x="533400" y="3683000"/>
            <a:ext cx="81915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0B0FB0-4718-42E0-9E1A-F8B26C338972}"/>
              </a:ext>
            </a:extLst>
          </p:cNvPr>
          <p:cNvSpPr/>
          <p:nvPr/>
        </p:nvSpPr>
        <p:spPr>
          <a:xfrm>
            <a:off x="4203700" y="3683000"/>
            <a:ext cx="43561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3E8C5CC8-8316-45B0-A8AE-671FADBECD67}"/>
              </a:ext>
            </a:extLst>
          </p:cNvPr>
          <p:cNvSpPr/>
          <p:nvPr/>
        </p:nvSpPr>
        <p:spPr>
          <a:xfrm>
            <a:off x="5900468" y="5158596"/>
            <a:ext cx="2691441" cy="25879"/>
          </a:xfrm>
          <a:custGeom>
            <a:avLst/>
            <a:gdLst>
              <a:gd name="connsiteX0" fmla="*/ 0 w 2691441"/>
              <a:gd name="connsiteY0" fmla="*/ 0 h 25879"/>
              <a:gd name="connsiteX1" fmla="*/ 345057 w 2691441"/>
              <a:gd name="connsiteY1" fmla="*/ 8627 h 25879"/>
              <a:gd name="connsiteX2" fmla="*/ 612475 w 2691441"/>
              <a:gd name="connsiteY2" fmla="*/ 25879 h 25879"/>
              <a:gd name="connsiteX3" fmla="*/ 2691441 w 2691441"/>
              <a:gd name="connsiteY3" fmla="*/ 25879 h 2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1441" h="25879">
                <a:moveTo>
                  <a:pt x="0" y="0"/>
                </a:moveTo>
                <a:lnTo>
                  <a:pt x="345057" y="8627"/>
                </a:lnTo>
                <a:cubicBezTo>
                  <a:pt x="434302" y="12398"/>
                  <a:pt x="523153" y="25222"/>
                  <a:pt x="612475" y="25879"/>
                </a:cubicBezTo>
                <a:lnTo>
                  <a:pt x="2691441" y="25879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5382C71-15CB-4C7C-AFB2-6A647B7FF482}"/>
              </a:ext>
            </a:extLst>
          </p:cNvPr>
          <p:cNvSpPr/>
          <p:nvPr/>
        </p:nvSpPr>
        <p:spPr>
          <a:xfrm>
            <a:off x="655608" y="5589917"/>
            <a:ext cx="1337094" cy="9201"/>
          </a:xfrm>
          <a:custGeom>
            <a:avLst/>
            <a:gdLst>
              <a:gd name="connsiteX0" fmla="*/ 0 w 1337094"/>
              <a:gd name="connsiteY0" fmla="*/ 0 h 9201"/>
              <a:gd name="connsiteX1" fmla="*/ 465826 w 1337094"/>
              <a:gd name="connsiteY1" fmla="*/ 0 h 9201"/>
              <a:gd name="connsiteX2" fmla="*/ 1009290 w 1337094"/>
              <a:gd name="connsiteY2" fmla="*/ 8626 h 9201"/>
              <a:gd name="connsiteX3" fmla="*/ 1337094 w 1337094"/>
              <a:gd name="connsiteY3" fmla="*/ 8626 h 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094" h="9201">
                <a:moveTo>
                  <a:pt x="0" y="0"/>
                </a:moveTo>
                <a:cubicBezTo>
                  <a:pt x="269155" y="20703"/>
                  <a:pt x="-49364" y="0"/>
                  <a:pt x="465826" y="0"/>
                </a:cubicBezTo>
                <a:cubicBezTo>
                  <a:pt x="647003" y="0"/>
                  <a:pt x="828121" y="6832"/>
                  <a:pt x="1009290" y="8626"/>
                </a:cubicBezTo>
                <a:lnTo>
                  <a:pt x="1337094" y="8626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AF0BA4C-DFC1-4D50-BF44-0FFCCEAFFB6F}"/>
              </a:ext>
            </a:extLst>
          </p:cNvPr>
          <p:cNvSpPr/>
          <p:nvPr/>
        </p:nvSpPr>
        <p:spPr>
          <a:xfrm>
            <a:off x="5805577" y="5043863"/>
            <a:ext cx="2982823" cy="218772"/>
          </a:xfrm>
          <a:custGeom>
            <a:avLst/>
            <a:gdLst>
              <a:gd name="connsiteX0" fmla="*/ 0 w 2982823"/>
              <a:gd name="connsiteY0" fmla="*/ 54348 h 218772"/>
              <a:gd name="connsiteX1" fmla="*/ 224287 w 2982823"/>
              <a:gd name="connsiteY1" fmla="*/ 45722 h 218772"/>
              <a:gd name="connsiteX2" fmla="*/ 250166 w 2982823"/>
              <a:gd name="connsiteY2" fmla="*/ 37095 h 218772"/>
              <a:gd name="connsiteX3" fmla="*/ 2872597 w 2982823"/>
              <a:gd name="connsiteY3" fmla="*/ 28469 h 218772"/>
              <a:gd name="connsiteX4" fmla="*/ 2976114 w 2982823"/>
              <a:gd name="connsiteY4" fmla="*/ 2590 h 218772"/>
              <a:gd name="connsiteX5" fmla="*/ 2924355 w 2982823"/>
              <a:gd name="connsiteY5" fmla="*/ 19843 h 218772"/>
              <a:gd name="connsiteX6" fmla="*/ 2863970 w 2982823"/>
              <a:gd name="connsiteY6" fmla="*/ 37095 h 218772"/>
              <a:gd name="connsiteX7" fmla="*/ 2691442 w 2982823"/>
              <a:gd name="connsiteY7" fmla="*/ 62975 h 218772"/>
              <a:gd name="connsiteX8" fmla="*/ 2536166 w 2982823"/>
              <a:gd name="connsiteY8" fmla="*/ 80228 h 218772"/>
              <a:gd name="connsiteX9" fmla="*/ 2449902 w 2982823"/>
              <a:gd name="connsiteY9" fmla="*/ 97480 h 218772"/>
              <a:gd name="connsiteX10" fmla="*/ 2415397 w 2982823"/>
              <a:gd name="connsiteY10" fmla="*/ 106107 h 218772"/>
              <a:gd name="connsiteX11" fmla="*/ 2234242 w 2982823"/>
              <a:gd name="connsiteY11" fmla="*/ 123360 h 218772"/>
              <a:gd name="connsiteX12" fmla="*/ 2147978 w 2982823"/>
              <a:gd name="connsiteY12" fmla="*/ 140612 h 218772"/>
              <a:gd name="connsiteX13" fmla="*/ 1984076 w 2982823"/>
              <a:gd name="connsiteY13" fmla="*/ 157865 h 218772"/>
              <a:gd name="connsiteX14" fmla="*/ 215661 w 2982823"/>
              <a:gd name="connsiteY14" fmla="*/ 183745 h 21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2823" h="218772">
                <a:moveTo>
                  <a:pt x="0" y="54348"/>
                </a:moveTo>
                <a:cubicBezTo>
                  <a:pt x="74762" y="51473"/>
                  <a:pt x="149647" y="50870"/>
                  <a:pt x="224287" y="45722"/>
                </a:cubicBezTo>
                <a:cubicBezTo>
                  <a:pt x="233358" y="45096"/>
                  <a:pt x="241073" y="37154"/>
                  <a:pt x="250166" y="37095"/>
                </a:cubicBezTo>
                <a:lnTo>
                  <a:pt x="2872597" y="28469"/>
                </a:lnTo>
                <a:cubicBezTo>
                  <a:pt x="2907103" y="19843"/>
                  <a:pt x="3009856" y="-8657"/>
                  <a:pt x="2976114" y="2590"/>
                </a:cubicBezTo>
                <a:lnTo>
                  <a:pt x="2924355" y="19843"/>
                </a:lnTo>
                <a:cubicBezTo>
                  <a:pt x="2899689" y="28065"/>
                  <a:pt x="2891050" y="31679"/>
                  <a:pt x="2863970" y="37095"/>
                </a:cubicBezTo>
                <a:cubicBezTo>
                  <a:pt x="2747623" y="60364"/>
                  <a:pt x="2797661" y="49698"/>
                  <a:pt x="2691442" y="62975"/>
                </a:cubicBezTo>
                <a:cubicBezTo>
                  <a:pt x="2551530" y="80464"/>
                  <a:pt x="2726418" y="62931"/>
                  <a:pt x="2536166" y="80228"/>
                </a:cubicBezTo>
                <a:lnTo>
                  <a:pt x="2449902" y="97480"/>
                </a:lnTo>
                <a:cubicBezTo>
                  <a:pt x="2438309" y="99964"/>
                  <a:pt x="2427149" y="104540"/>
                  <a:pt x="2415397" y="106107"/>
                </a:cubicBezTo>
                <a:cubicBezTo>
                  <a:pt x="2365460" y="112765"/>
                  <a:pt x="2285021" y="115743"/>
                  <a:pt x="2234242" y="123360"/>
                </a:cubicBezTo>
                <a:cubicBezTo>
                  <a:pt x="2205242" y="127710"/>
                  <a:pt x="2176856" y="135516"/>
                  <a:pt x="2147978" y="140612"/>
                </a:cubicBezTo>
                <a:cubicBezTo>
                  <a:pt x="2087467" y="151290"/>
                  <a:pt x="2049697" y="152397"/>
                  <a:pt x="1984076" y="157865"/>
                </a:cubicBezTo>
                <a:cubicBezTo>
                  <a:pt x="1305065" y="277694"/>
                  <a:pt x="1887065" y="183745"/>
                  <a:pt x="215661" y="18374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D0B5E7A-C0C6-4E83-B276-66C4B33D2892}"/>
              </a:ext>
            </a:extLst>
          </p:cNvPr>
          <p:cNvSpPr/>
          <p:nvPr/>
        </p:nvSpPr>
        <p:spPr>
          <a:xfrm>
            <a:off x="543464" y="5512279"/>
            <a:ext cx="1443980" cy="215661"/>
          </a:xfrm>
          <a:custGeom>
            <a:avLst/>
            <a:gdLst>
              <a:gd name="connsiteX0" fmla="*/ 0 w 1443980"/>
              <a:gd name="connsiteY0" fmla="*/ 0 h 215661"/>
              <a:gd name="connsiteX1" fmla="*/ 0 w 1443980"/>
              <a:gd name="connsiteY1" fmla="*/ 0 h 215661"/>
              <a:gd name="connsiteX2" fmla="*/ 828136 w 1443980"/>
              <a:gd name="connsiteY2" fmla="*/ 17253 h 215661"/>
              <a:gd name="connsiteX3" fmla="*/ 871268 w 1443980"/>
              <a:gd name="connsiteY3" fmla="*/ 34506 h 215661"/>
              <a:gd name="connsiteX4" fmla="*/ 923027 w 1443980"/>
              <a:gd name="connsiteY4" fmla="*/ 43132 h 215661"/>
              <a:gd name="connsiteX5" fmla="*/ 948906 w 1443980"/>
              <a:gd name="connsiteY5" fmla="*/ 60385 h 215661"/>
              <a:gd name="connsiteX6" fmla="*/ 1061049 w 1443980"/>
              <a:gd name="connsiteY6" fmla="*/ 77638 h 215661"/>
              <a:gd name="connsiteX7" fmla="*/ 1112808 w 1443980"/>
              <a:gd name="connsiteY7" fmla="*/ 86264 h 215661"/>
              <a:gd name="connsiteX8" fmla="*/ 1414732 w 1443980"/>
              <a:gd name="connsiteY8" fmla="*/ 94891 h 215661"/>
              <a:gd name="connsiteX9" fmla="*/ 1414732 w 1443980"/>
              <a:gd name="connsiteY9" fmla="*/ 112144 h 215661"/>
              <a:gd name="connsiteX10" fmla="*/ 957532 w 1443980"/>
              <a:gd name="connsiteY10" fmla="*/ 120770 h 215661"/>
              <a:gd name="connsiteX11" fmla="*/ 854015 w 1443980"/>
              <a:gd name="connsiteY11" fmla="*/ 146649 h 215661"/>
              <a:gd name="connsiteX12" fmla="*/ 767751 w 1443980"/>
              <a:gd name="connsiteY12" fmla="*/ 155276 h 215661"/>
              <a:gd name="connsiteX13" fmla="*/ 698740 w 1443980"/>
              <a:gd name="connsiteY13" fmla="*/ 172529 h 215661"/>
              <a:gd name="connsiteX14" fmla="*/ 646981 w 1443980"/>
              <a:gd name="connsiteY14" fmla="*/ 189781 h 215661"/>
              <a:gd name="connsiteX15" fmla="*/ 621102 w 1443980"/>
              <a:gd name="connsiteY15" fmla="*/ 198408 h 215661"/>
              <a:gd name="connsiteX16" fmla="*/ 448574 w 1443980"/>
              <a:gd name="connsiteY16" fmla="*/ 215661 h 215661"/>
              <a:gd name="connsiteX17" fmla="*/ 301925 w 1443980"/>
              <a:gd name="connsiteY17" fmla="*/ 198408 h 215661"/>
              <a:gd name="connsiteX18" fmla="*/ 276045 w 1443980"/>
              <a:gd name="connsiteY18" fmla="*/ 181155 h 215661"/>
              <a:gd name="connsiteX19" fmla="*/ 250166 w 1443980"/>
              <a:gd name="connsiteY19" fmla="*/ 172529 h 215661"/>
              <a:gd name="connsiteX20" fmla="*/ 207034 w 1443980"/>
              <a:gd name="connsiteY20" fmla="*/ 172529 h 215661"/>
              <a:gd name="connsiteX21" fmla="*/ 207034 w 1443980"/>
              <a:gd name="connsiteY21" fmla="*/ 155276 h 21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43980" h="215661">
                <a:moveTo>
                  <a:pt x="0" y="0"/>
                </a:moveTo>
                <a:lnTo>
                  <a:pt x="0" y="0"/>
                </a:lnTo>
                <a:lnTo>
                  <a:pt x="828136" y="17253"/>
                </a:lnTo>
                <a:cubicBezTo>
                  <a:pt x="843609" y="17866"/>
                  <a:pt x="856329" y="30432"/>
                  <a:pt x="871268" y="34506"/>
                </a:cubicBezTo>
                <a:cubicBezTo>
                  <a:pt x="888143" y="39108"/>
                  <a:pt x="905774" y="40257"/>
                  <a:pt x="923027" y="43132"/>
                </a:cubicBezTo>
                <a:cubicBezTo>
                  <a:pt x="931653" y="48883"/>
                  <a:pt x="939633" y="55748"/>
                  <a:pt x="948906" y="60385"/>
                </a:cubicBezTo>
                <a:cubicBezTo>
                  <a:pt x="980515" y="76190"/>
                  <a:pt x="1034652" y="74338"/>
                  <a:pt x="1061049" y="77638"/>
                </a:cubicBezTo>
                <a:cubicBezTo>
                  <a:pt x="1078405" y="79807"/>
                  <a:pt x="1095338" y="85412"/>
                  <a:pt x="1112808" y="86264"/>
                </a:cubicBezTo>
                <a:cubicBezTo>
                  <a:pt x="1213371" y="91170"/>
                  <a:pt x="1314091" y="92015"/>
                  <a:pt x="1414732" y="94891"/>
                </a:cubicBezTo>
                <a:cubicBezTo>
                  <a:pt x="1421408" y="97116"/>
                  <a:pt x="1477067" y="109918"/>
                  <a:pt x="1414732" y="112144"/>
                </a:cubicBezTo>
                <a:cubicBezTo>
                  <a:pt x="1262402" y="117584"/>
                  <a:pt x="1109932" y="117895"/>
                  <a:pt x="957532" y="120770"/>
                </a:cubicBezTo>
                <a:cubicBezTo>
                  <a:pt x="917384" y="134152"/>
                  <a:pt x="908806" y="137998"/>
                  <a:pt x="854015" y="146649"/>
                </a:cubicBezTo>
                <a:cubicBezTo>
                  <a:pt x="825471" y="151156"/>
                  <a:pt x="796506" y="152400"/>
                  <a:pt x="767751" y="155276"/>
                </a:cubicBezTo>
                <a:cubicBezTo>
                  <a:pt x="744747" y="161027"/>
                  <a:pt x="721235" y="165031"/>
                  <a:pt x="698740" y="172529"/>
                </a:cubicBezTo>
                <a:lnTo>
                  <a:pt x="646981" y="189781"/>
                </a:lnTo>
                <a:cubicBezTo>
                  <a:pt x="638355" y="192656"/>
                  <a:pt x="630158" y="197585"/>
                  <a:pt x="621102" y="198408"/>
                </a:cubicBezTo>
                <a:cubicBezTo>
                  <a:pt x="500280" y="209391"/>
                  <a:pt x="557777" y="203526"/>
                  <a:pt x="448574" y="215661"/>
                </a:cubicBezTo>
                <a:cubicBezTo>
                  <a:pt x="438435" y="214881"/>
                  <a:pt x="336809" y="213358"/>
                  <a:pt x="301925" y="198408"/>
                </a:cubicBezTo>
                <a:cubicBezTo>
                  <a:pt x="292395" y="194324"/>
                  <a:pt x="285318" y="185792"/>
                  <a:pt x="276045" y="181155"/>
                </a:cubicBezTo>
                <a:cubicBezTo>
                  <a:pt x="267912" y="177089"/>
                  <a:pt x="250166" y="172529"/>
                  <a:pt x="250166" y="172529"/>
                </a:cubicBezTo>
                <a:lnTo>
                  <a:pt x="207034" y="172529"/>
                </a:lnTo>
                <a:lnTo>
                  <a:pt x="207034" y="155276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E669455-B80E-478B-9225-5E539AA69AC5}"/>
              </a:ext>
            </a:extLst>
          </p:cNvPr>
          <p:cNvSpPr/>
          <p:nvPr/>
        </p:nvSpPr>
        <p:spPr>
          <a:xfrm>
            <a:off x="2629011" y="3745089"/>
            <a:ext cx="918341" cy="128217"/>
          </a:xfrm>
          <a:custGeom>
            <a:avLst/>
            <a:gdLst>
              <a:gd name="connsiteX0" fmla="*/ 79683 w 918341"/>
              <a:gd name="connsiteY0" fmla="*/ 41907 h 128217"/>
              <a:gd name="connsiteX1" fmla="*/ 916446 w 918341"/>
              <a:gd name="connsiteY1" fmla="*/ 50534 h 128217"/>
              <a:gd name="connsiteX2" fmla="*/ 890566 w 918341"/>
              <a:gd name="connsiteY2" fmla="*/ 59160 h 128217"/>
              <a:gd name="connsiteX3" fmla="*/ 838808 w 918341"/>
              <a:gd name="connsiteY3" fmla="*/ 67786 h 128217"/>
              <a:gd name="connsiteX4" fmla="*/ 191827 w 918341"/>
              <a:gd name="connsiteY4" fmla="*/ 76413 h 128217"/>
              <a:gd name="connsiteX5" fmla="*/ 88310 w 918341"/>
              <a:gd name="connsiteY5" fmla="*/ 85039 h 128217"/>
              <a:gd name="connsiteX6" fmla="*/ 36551 w 918341"/>
              <a:gd name="connsiteY6" fmla="*/ 93666 h 128217"/>
              <a:gd name="connsiteX7" fmla="*/ 2046 w 918341"/>
              <a:gd name="connsiteY7" fmla="*/ 102292 h 128217"/>
              <a:gd name="connsiteX8" fmla="*/ 96936 w 918341"/>
              <a:gd name="connsiteY8" fmla="*/ 76413 h 128217"/>
              <a:gd name="connsiteX9" fmla="*/ 140068 w 918341"/>
              <a:gd name="connsiteY9" fmla="*/ 59160 h 128217"/>
              <a:gd name="connsiteX10" fmla="*/ 183200 w 918341"/>
              <a:gd name="connsiteY10" fmla="*/ 50534 h 128217"/>
              <a:gd name="connsiteX11" fmla="*/ 580015 w 918341"/>
              <a:gd name="connsiteY11" fmla="*/ 59160 h 128217"/>
              <a:gd name="connsiteX12" fmla="*/ 476498 w 918341"/>
              <a:gd name="connsiteY12" fmla="*/ 76413 h 128217"/>
              <a:gd name="connsiteX13" fmla="*/ 441993 w 918341"/>
              <a:gd name="connsiteY13" fmla="*/ 85039 h 128217"/>
              <a:gd name="connsiteX14" fmla="*/ 390234 w 918341"/>
              <a:gd name="connsiteY14" fmla="*/ 102292 h 128217"/>
              <a:gd name="connsiteX15" fmla="*/ 278091 w 918341"/>
              <a:gd name="connsiteY15" fmla="*/ 110919 h 128217"/>
              <a:gd name="connsiteX16" fmla="*/ 209080 w 918341"/>
              <a:gd name="connsiteY16" fmla="*/ 119545 h 128217"/>
              <a:gd name="connsiteX17" fmla="*/ 62431 w 918341"/>
              <a:gd name="connsiteY17" fmla="*/ 128171 h 128217"/>
              <a:gd name="connsiteX18" fmla="*/ 916446 w 918341"/>
              <a:gd name="connsiteY18" fmla="*/ 110919 h 128217"/>
              <a:gd name="connsiteX19" fmla="*/ 890566 w 918341"/>
              <a:gd name="connsiteY19" fmla="*/ 93666 h 128217"/>
              <a:gd name="connsiteX20" fmla="*/ 821555 w 918341"/>
              <a:gd name="connsiteY20" fmla="*/ 76413 h 128217"/>
              <a:gd name="connsiteX21" fmla="*/ 674906 w 918341"/>
              <a:gd name="connsiteY21" fmla="*/ 33281 h 128217"/>
              <a:gd name="connsiteX22" fmla="*/ 631774 w 918341"/>
              <a:gd name="connsiteY22" fmla="*/ 16028 h 128217"/>
              <a:gd name="connsiteX23" fmla="*/ 588642 w 918341"/>
              <a:gd name="connsiteY23" fmla="*/ 7402 h 128217"/>
              <a:gd name="connsiteX24" fmla="*/ 79683 w 918341"/>
              <a:gd name="connsiteY24" fmla="*/ 41907 h 1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8341" h="128217">
                <a:moveTo>
                  <a:pt x="79683" y="41907"/>
                </a:moveTo>
                <a:cubicBezTo>
                  <a:pt x="134317" y="49096"/>
                  <a:pt x="637573" y="44600"/>
                  <a:pt x="916446" y="50534"/>
                </a:cubicBezTo>
                <a:cubicBezTo>
                  <a:pt x="925537" y="50727"/>
                  <a:pt x="899443" y="57187"/>
                  <a:pt x="890566" y="59160"/>
                </a:cubicBezTo>
                <a:cubicBezTo>
                  <a:pt x="873492" y="62954"/>
                  <a:pt x="856293" y="67354"/>
                  <a:pt x="838808" y="67786"/>
                </a:cubicBezTo>
                <a:cubicBezTo>
                  <a:pt x="623194" y="73110"/>
                  <a:pt x="407487" y="73537"/>
                  <a:pt x="191827" y="76413"/>
                </a:cubicBezTo>
                <a:cubicBezTo>
                  <a:pt x="157321" y="79288"/>
                  <a:pt x="122723" y="81215"/>
                  <a:pt x="88310" y="85039"/>
                </a:cubicBezTo>
                <a:cubicBezTo>
                  <a:pt x="70926" y="86971"/>
                  <a:pt x="53702" y="90236"/>
                  <a:pt x="36551" y="93666"/>
                </a:cubicBezTo>
                <a:cubicBezTo>
                  <a:pt x="24926" y="95991"/>
                  <a:pt x="-8558" y="107594"/>
                  <a:pt x="2046" y="102292"/>
                </a:cubicBezTo>
                <a:cubicBezTo>
                  <a:pt x="31231" y="87698"/>
                  <a:pt x="65384" y="82723"/>
                  <a:pt x="96936" y="76413"/>
                </a:cubicBezTo>
                <a:cubicBezTo>
                  <a:pt x="111313" y="70662"/>
                  <a:pt x="125236" y="63610"/>
                  <a:pt x="140068" y="59160"/>
                </a:cubicBezTo>
                <a:cubicBezTo>
                  <a:pt x="154112" y="54947"/>
                  <a:pt x="168538" y="50534"/>
                  <a:pt x="183200" y="50534"/>
                </a:cubicBezTo>
                <a:cubicBezTo>
                  <a:pt x="315503" y="50534"/>
                  <a:pt x="447743" y="56285"/>
                  <a:pt x="580015" y="59160"/>
                </a:cubicBezTo>
                <a:cubicBezTo>
                  <a:pt x="522227" y="78422"/>
                  <a:pt x="583810" y="59903"/>
                  <a:pt x="476498" y="76413"/>
                </a:cubicBezTo>
                <a:cubicBezTo>
                  <a:pt x="464780" y="78216"/>
                  <a:pt x="453349" y="81632"/>
                  <a:pt x="441993" y="85039"/>
                </a:cubicBezTo>
                <a:cubicBezTo>
                  <a:pt x="424574" y="90265"/>
                  <a:pt x="408198" y="99456"/>
                  <a:pt x="390234" y="102292"/>
                </a:cubicBezTo>
                <a:cubicBezTo>
                  <a:pt x="353201" y="108139"/>
                  <a:pt x="315414" y="107364"/>
                  <a:pt x="278091" y="110919"/>
                </a:cubicBezTo>
                <a:cubicBezTo>
                  <a:pt x="255013" y="113117"/>
                  <a:pt x="232189" y="117696"/>
                  <a:pt x="209080" y="119545"/>
                </a:cubicBezTo>
                <a:cubicBezTo>
                  <a:pt x="160268" y="123450"/>
                  <a:pt x="13467" y="128768"/>
                  <a:pt x="62431" y="128171"/>
                </a:cubicBezTo>
                <a:lnTo>
                  <a:pt x="916446" y="110919"/>
                </a:lnTo>
                <a:cubicBezTo>
                  <a:pt x="907819" y="105168"/>
                  <a:pt x="899839" y="98303"/>
                  <a:pt x="890566" y="93666"/>
                </a:cubicBezTo>
                <a:cubicBezTo>
                  <a:pt x="868226" y="82496"/>
                  <a:pt x="845469" y="83447"/>
                  <a:pt x="821555" y="76413"/>
                </a:cubicBezTo>
                <a:cubicBezTo>
                  <a:pt x="655201" y="27485"/>
                  <a:pt x="773427" y="52984"/>
                  <a:pt x="674906" y="33281"/>
                </a:cubicBezTo>
                <a:cubicBezTo>
                  <a:pt x="660529" y="27530"/>
                  <a:pt x="646606" y="20478"/>
                  <a:pt x="631774" y="16028"/>
                </a:cubicBezTo>
                <a:cubicBezTo>
                  <a:pt x="617730" y="11815"/>
                  <a:pt x="603134" y="9631"/>
                  <a:pt x="588642" y="7402"/>
                </a:cubicBezTo>
                <a:cubicBezTo>
                  <a:pt x="414328" y="-19416"/>
                  <a:pt x="25049" y="34718"/>
                  <a:pt x="79683" y="4190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3C263D7-A775-4781-B140-BEC3C38274E4}"/>
              </a:ext>
            </a:extLst>
          </p:cNvPr>
          <p:cNvSpPr/>
          <p:nvPr/>
        </p:nvSpPr>
        <p:spPr>
          <a:xfrm>
            <a:off x="3717985" y="1937663"/>
            <a:ext cx="1130060" cy="158556"/>
          </a:xfrm>
          <a:custGeom>
            <a:avLst/>
            <a:gdLst>
              <a:gd name="connsiteX0" fmla="*/ 0 w 1130060"/>
              <a:gd name="connsiteY0" fmla="*/ 141303 h 158556"/>
              <a:gd name="connsiteX1" fmla="*/ 43132 w 1130060"/>
              <a:gd name="connsiteY1" fmla="*/ 132677 h 158556"/>
              <a:gd name="connsiteX2" fmla="*/ 69011 w 1130060"/>
              <a:gd name="connsiteY2" fmla="*/ 141303 h 158556"/>
              <a:gd name="connsiteX3" fmla="*/ 146649 w 1130060"/>
              <a:gd name="connsiteY3" fmla="*/ 149929 h 158556"/>
              <a:gd name="connsiteX4" fmla="*/ 215660 w 1130060"/>
              <a:gd name="connsiteY4" fmla="*/ 158556 h 158556"/>
              <a:gd name="connsiteX5" fmla="*/ 1000664 w 1130060"/>
              <a:gd name="connsiteY5" fmla="*/ 149929 h 158556"/>
              <a:gd name="connsiteX6" fmla="*/ 1026543 w 1130060"/>
              <a:gd name="connsiteY6" fmla="*/ 141303 h 158556"/>
              <a:gd name="connsiteX7" fmla="*/ 1061049 w 1130060"/>
              <a:gd name="connsiteY7" fmla="*/ 132677 h 158556"/>
              <a:gd name="connsiteX8" fmla="*/ 1086928 w 1130060"/>
              <a:gd name="connsiteY8" fmla="*/ 124050 h 158556"/>
              <a:gd name="connsiteX9" fmla="*/ 1130060 w 1130060"/>
              <a:gd name="connsiteY9" fmla="*/ 115424 h 158556"/>
              <a:gd name="connsiteX10" fmla="*/ 1104181 w 1130060"/>
              <a:gd name="connsiteY10" fmla="*/ 89545 h 158556"/>
              <a:gd name="connsiteX11" fmla="*/ 1026543 w 1130060"/>
              <a:gd name="connsiteY11" fmla="*/ 72292 h 158556"/>
              <a:gd name="connsiteX12" fmla="*/ 957532 w 1130060"/>
              <a:gd name="connsiteY12" fmla="*/ 46412 h 158556"/>
              <a:gd name="connsiteX13" fmla="*/ 526211 w 1130060"/>
              <a:gd name="connsiteY13" fmla="*/ 29160 h 158556"/>
              <a:gd name="connsiteX14" fmla="*/ 465826 w 1130060"/>
              <a:gd name="connsiteY14" fmla="*/ 11907 h 158556"/>
              <a:gd name="connsiteX15" fmla="*/ 69011 w 1130060"/>
              <a:gd name="connsiteY15" fmla="*/ 29160 h 158556"/>
              <a:gd name="connsiteX16" fmla="*/ 103517 w 1130060"/>
              <a:gd name="connsiteY16" fmla="*/ 37786 h 158556"/>
              <a:gd name="connsiteX17" fmla="*/ 189781 w 1130060"/>
              <a:gd name="connsiteY17" fmla="*/ 63665 h 158556"/>
              <a:gd name="connsiteX18" fmla="*/ 310551 w 1130060"/>
              <a:gd name="connsiteY18" fmla="*/ 98171 h 158556"/>
              <a:gd name="connsiteX19" fmla="*/ 500332 w 1130060"/>
              <a:gd name="connsiteY19" fmla="*/ 115424 h 158556"/>
              <a:gd name="connsiteX20" fmla="*/ 914400 w 1130060"/>
              <a:gd name="connsiteY20" fmla="*/ 106797 h 158556"/>
              <a:gd name="connsiteX21" fmla="*/ 940279 w 1130060"/>
              <a:gd name="connsiteY21" fmla="*/ 89545 h 158556"/>
              <a:gd name="connsiteX22" fmla="*/ 310551 w 1130060"/>
              <a:gd name="connsiteY22" fmla="*/ 80918 h 158556"/>
              <a:gd name="connsiteX23" fmla="*/ 750498 w 1130060"/>
              <a:gd name="connsiteY23" fmla="*/ 55039 h 158556"/>
              <a:gd name="connsiteX24" fmla="*/ 776377 w 1130060"/>
              <a:gd name="connsiteY24" fmla="*/ 46412 h 158556"/>
              <a:gd name="connsiteX25" fmla="*/ 879894 w 1130060"/>
              <a:gd name="connsiteY25" fmla="*/ 37786 h 158556"/>
              <a:gd name="connsiteX26" fmla="*/ 905773 w 1130060"/>
              <a:gd name="connsiteY26" fmla="*/ 29160 h 15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0060" h="158556">
                <a:moveTo>
                  <a:pt x="0" y="141303"/>
                </a:moveTo>
                <a:cubicBezTo>
                  <a:pt x="14377" y="138428"/>
                  <a:pt x="28470" y="132677"/>
                  <a:pt x="43132" y="132677"/>
                </a:cubicBezTo>
                <a:cubicBezTo>
                  <a:pt x="52225" y="132677"/>
                  <a:pt x="60042" y="139808"/>
                  <a:pt x="69011" y="141303"/>
                </a:cubicBezTo>
                <a:cubicBezTo>
                  <a:pt x="94695" y="145584"/>
                  <a:pt x="120789" y="146887"/>
                  <a:pt x="146649" y="149929"/>
                </a:cubicBezTo>
                <a:lnTo>
                  <a:pt x="215660" y="158556"/>
                </a:lnTo>
                <a:lnTo>
                  <a:pt x="1000664" y="149929"/>
                </a:lnTo>
                <a:cubicBezTo>
                  <a:pt x="1009755" y="149736"/>
                  <a:pt x="1017800" y="143801"/>
                  <a:pt x="1026543" y="141303"/>
                </a:cubicBezTo>
                <a:cubicBezTo>
                  <a:pt x="1037943" y="138046"/>
                  <a:pt x="1049649" y="135934"/>
                  <a:pt x="1061049" y="132677"/>
                </a:cubicBezTo>
                <a:cubicBezTo>
                  <a:pt x="1069792" y="130179"/>
                  <a:pt x="1078106" y="126255"/>
                  <a:pt x="1086928" y="124050"/>
                </a:cubicBezTo>
                <a:cubicBezTo>
                  <a:pt x="1101152" y="120494"/>
                  <a:pt x="1115683" y="118299"/>
                  <a:pt x="1130060" y="115424"/>
                </a:cubicBezTo>
                <a:cubicBezTo>
                  <a:pt x="1121434" y="106798"/>
                  <a:pt x="1114773" y="95598"/>
                  <a:pt x="1104181" y="89545"/>
                </a:cubicBezTo>
                <a:cubicBezTo>
                  <a:pt x="1097618" y="85795"/>
                  <a:pt x="1029153" y="72814"/>
                  <a:pt x="1026543" y="72292"/>
                </a:cubicBezTo>
                <a:cubicBezTo>
                  <a:pt x="1025350" y="71815"/>
                  <a:pt x="968516" y="48102"/>
                  <a:pt x="957532" y="46412"/>
                </a:cubicBezTo>
                <a:cubicBezTo>
                  <a:pt x="840687" y="28436"/>
                  <a:pt x="566105" y="30157"/>
                  <a:pt x="526211" y="29160"/>
                </a:cubicBezTo>
                <a:cubicBezTo>
                  <a:pt x="506083" y="23409"/>
                  <a:pt x="486756" y="12281"/>
                  <a:pt x="465826" y="11907"/>
                </a:cubicBezTo>
                <a:cubicBezTo>
                  <a:pt x="412239" y="10950"/>
                  <a:pt x="-114965" y="-23405"/>
                  <a:pt x="69011" y="29160"/>
                </a:cubicBezTo>
                <a:cubicBezTo>
                  <a:pt x="80411" y="32417"/>
                  <a:pt x="92015" y="34911"/>
                  <a:pt x="103517" y="37786"/>
                </a:cubicBezTo>
                <a:cubicBezTo>
                  <a:pt x="169461" y="70758"/>
                  <a:pt x="103857" y="42184"/>
                  <a:pt x="189781" y="63665"/>
                </a:cubicBezTo>
                <a:cubicBezTo>
                  <a:pt x="296577" y="90364"/>
                  <a:pt x="181467" y="73968"/>
                  <a:pt x="310551" y="98171"/>
                </a:cubicBezTo>
                <a:cubicBezTo>
                  <a:pt x="360879" y="107607"/>
                  <a:pt x="458684" y="112449"/>
                  <a:pt x="500332" y="115424"/>
                </a:cubicBezTo>
                <a:cubicBezTo>
                  <a:pt x="638355" y="112548"/>
                  <a:pt x="776586" y="114904"/>
                  <a:pt x="914400" y="106797"/>
                </a:cubicBezTo>
                <a:cubicBezTo>
                  <a:pt x="924750" y="106188"/>
                  <a:pt x="950637" y="89989"/>
                  <a:pt x="940279" y="89545"/>
                </a:cubicBezTo>
                <a:cubicBezTo>
                  <a:pt x="730542" y="80556"/>
                  <a:pt x="520460" y="83794"/>
                  <a:pt x="310551" y="80918"/>
                </a:cubicBezTo>
                <a:cubicBezTo>
                  <a:pt x="120659" y="33448"/>
                  <a:pt x="288957" y="78913"/>
                  <a:pt x="750498" y="55039"/>
                </a:cubicBezTo>
                <a:cubicBezTo>
                  <a:pt x="759579" y="54569"/>
                  <a:pt x="767364" y="47614"/>
                  <a:pt x="776377" y="46412"/>
                </a:cubicBezTo>
                <a:cubicBezTo>
                  <a:pt x="810699" y="41836"/>
                  <a:pt x="845388" y="40661"/>
                  <a:pt x="879894" y="37786"/>
                </a:cubicBezTo>
                <a:lnTo>
                  <a:pt x="905773" y="2916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79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21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BFCCC-ED1E-4DAF-856D-C096D84C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考点注意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7D245-BDB1-466D-BF08-18DE93C7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一到七章为考察重点。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选择题为各章节的简单计算和概念考察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二三四五七为均有大计算题，电路化简，叠加定律，戴维南定律，外加电源法，节点法，回路法，瞬态分析的三要素法，稳态分析的相量模型和功率计算均会涉及。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八章注意互感线圈同名端的使用和的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写法，以及理想变压器变压变流关系符号的确定，阻抗变换分析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九章主要涉及基本定义概念的简单计算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75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696BEC-7C52-4B74-AC79-9546FDAF0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811"/>
            <a:ext cx="9144000" cy="517437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07B56A5-18A6-43E3-87FA-36CE6CB7CB21}"/>
              </a:ext>
            </a:extLst>
          </p:cNvPr>
          <p:cNvCxnSpPr/>
          <p:nvPr/>
        </p:nvCxnSpPr>
        <p:spPr>
          <a:xfrm>
            <a:off x="2298700" y="4114800"/>
            <a:ext cx="656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E9D806-ECCB-46C6-BB29-422B901BDE31}"/>
              </a:ext>
            </a:extLst>
          </p:cNvPr>
          <p:cNvCxnSpPr/>
          <p:nvPr/>
        </p:nvCxnSpPr>
        <p:spPr>
          <a:xfrm>
            <a:off x="368300" y="4495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FE10E95-ACAB-4592-B873-96C5A28C4D50}"/>
              </a:ext>
            </a:extLst>
          </p:cNvPr>
          <p:cNvCxnSpPr/>
          <p:nvPr/>
        </p:nvCxnSpPr>
        <p:spPr>
          <a:xfrm>
            <a:off x="5600700" y="5575300"/>
            <a:ext cx="316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8E629E7-ABAE-4164-A7BE-EB82285923D1}"/>
              </a:ext>
            </a:extLst>
          </p:cNvPr>
          <p:cNvCxnSpPr/>
          <p:nvPr/>
        </p:nvCxnSpPr>
        <p:spPr>
          <a:xfrm>
            <a:off x="368300" y="6016188"/>
            <a:ext cx="233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4F73E2A-1471-4326-9601-738C782E769D}"/>
              </a:ext>
            </a:extLst>
          </p:cNvPr>
          <p:cNvSpPr/>
          <p:nvPr/>
        </p:nvSpPr>
        <p:spPr>
          <a:xfrm>
            <a:off x="2819400" y="5519174"/>
            <a:ext cx="2578100" cy="486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664D0B-D1E8-419B-8407-6E984D04D545}"/>
              </a:ext>
            </a:extLst>
          </p:cNvPr>
          <p:cNvSpPr/>
          <p:nvPr/>
        </p:nvSpPr>
        <p:spPr>
          <a:xfrm>
            <a:off x="6477000" y="3681288"/>
            <a:ext cx="2387600" cy="433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AE88C0-E1E6-4086-A8C3-645078AB5809}"/>
              </a:ext>
            </a:extLst>
          </p:cNvPr>
          <p:cNvSpPr/>
          <p:nvPr/>
        </p:nvSpPr>
        <p:spPr>
          <a:xfrm>
            <a:off x="368300" y="4114758"/>
            <a:ext cx="4305300" cy="546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0C5DE8-927C-4486-98D4-BD0B1005DD17}"/>
              </a:ext>
            </a:extLst>
          </p:cNvPr>
          <p:cNvSpPr/>
          <p:nvPr/>
        </p:nvSpPr>
        <p:spPr>
          <a:xfrm>
            <a:off x="1117600" y="1778000"/>
            <a:ext cx="7200900" cy="498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9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CC0F32-3C7B-407F-A285-39A1BF035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29"/>
            <a:ext cx="9144000" cy="26231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0163AC-9FF7-42D6-BEA0-B393DA828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8021"/>
            <a:ext cx="9144000" cy="279900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113C4C3-E22D-4057-82DA-F1AA6B35EC73}"/>
              </a:ext>
            </a:extLst>
          </p:cNvPr>
          <p:cNvCxnSpPr/>
          <p:nvPr/>
        </p:nvCxnSpPr>
        <p:spPr>
          <a:xfrm>
            <a:off x="2171700" y="2918021"/>
            <a:ext cx="55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793667D-8786-4C59-9BDF-E84903AD83B0}"/>
              </a:ext>
            </a:extLst>
          </p:cNvPr>
          <p:cNvCxnSpPr>
            <a:cxnSpLocks/>
          </p:cNvCxnSpPr>
          <p:nvPr/>
        </p:nvCxnSpPr>
        <p:spPr>
          <a:xfrm>
            <a:off x="2489200" y="4165600"/>
            <a:ext cx="637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C888046-3138-49BB-B3E9-90DBF578F748}"/>
              </a:ext>
            </a:extLst>
          </p:cNvPr>
          <p:cNvCxnSpPr/>
          <p:nvPr/>
        </p:nvCxnSpPr>
        <p:spPr>
          <a:xfrm>
            <a:off x="2171700" y="4673600"/>
            <a:ext cx="509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6A6C063-42A6-4C4C-AE99-1F82C5931AB7}"/>
              </a:ext>
            </a:extLst>
          </p:cNvPr>
          <p:cNvSpPr/>
          <p:nvPr/>
        </p:nvSpPr>
        <p:spPr>
          <a:xfrm>
            <a:off x="2489200" y="4254500"/>
            <a:ext cx="4673600" cy="419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7EA83-FBC3-40FD-B1FD-9D2866E1339D}"/>
              </a:ext>
            </a:extLst>
          </p:cNvPr>
          <p:cNvSpPr/>
          <p:nvPr/>
        </p:nvSpPr>
        <p:spPr>
          <a:xfrm>
            <a:off x="4432300" y="1485900"/>
            <a:ext cx="4622800" cy="500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96F69F-FFC0-40BE-93D3-607D3444B492}"/>
              </a:ext>
            </a:extLst>
          </p:cNvPr>
          <p:cNvSpPr/>
          <p:nvPr/>
        </p:nvSpPr>
        <p:spPr>
          <a:xfrm>
            <a:off x="9055100" y="1371600"/>
            <a:ext cx="45719" cy="114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57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6EDAB2-BCE1-4632-8E64-31C64C9C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839"/>
            <a:ext cx="9144000" cy="3416539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2B864F9-B9CC-486F-9125-1D112D1402EF}"/>
              </a:ext>
            </a:extLst>
          </p:cNvPr>
          <p:cNvCxnSpPr/>
          <p:nvPr/>
        </p:nvCxnSpPr>
        <p:spPr>
          <a:xfrm>
            <a:off x="2095500" y="3073400"/>
            <a:ext cx="294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19B2BF8-DACC-4828-BA77-6240473B8B24}"/>
              </a:ext>
            </a:extLst>
          </p:cNvPr>
          <p:cNvCxnSpPr/>
          <p:nvPr/>
        </p:nvCxnSpPr>
        <p:spPr>
          <a:xfrm>
            <a:off x="2197100" y="367030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39EE5A0-E713-4250-93A5-19C9E8DAE607}"/>
              </a:ext>
            </a:extLst>
          </p:cNvPr>
          <p:cNvCxnSpPr/>
          <p:nvPr/>
        </p:nvCxnSpPr>
        <p:spPr>
          <a:xfrm>
            <a:off x="1562100" y="4114800"/>
            <a:ext cx="414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3833449-33BF-4146-BBBF-EEDA949A93CC}"/>
              </a:ext>
            </a:extLst>
          </p:cNvPr>
          <p:cNvSpPr/>
          <p:nvPr/>
        </p:nvSpPr>
        <p:spPr>
          <a:xfrm>
            <a:off x="2095500" y="2692400"/>
            <a:ext cx="2946400" cy="380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065F362-F187-4AFB-8330-C72B95ABDCFF}"/>
              </a:ext>
            </a:extLst>
          </p:cNvPr>
          <p:cNvSpPr/>
          <p:nvPr/>
        </p:nvSpPr>
        <p:spPr>
          <a:xfrm>
            <a:off x="5168900" y="2692400"/>
            <a:ext cx="63500" cy="457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0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65A6713-6ADF-4F9F-957D-62F262C2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276"/>
            <a:ext cx="9144000" cy="451544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607D22-611E-4F16-8FDD-1FB7A001F1F4}"/>
              </a:ext>
            </a:extLst>
          </p:cNvPr>
          <p:cNvCxnSpPr/>
          <p:nvPr/>
        </p:nvCxnSpPr>
        <p:spPr>
          <a:xfrm>
            <a:off x="2628900" y="4572000"/>
            <a:ext cx="478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3CD838-EF59-4A38-B68B-D0944B60753B}"/>
              </a:ext>
            </a:extLst>
          </p:cNvPr>
          <p:cNvCxnSpPr/>
          <p:nvPr/>
        </p:nvCxnSpPr>
        <p:spPr>
          <a:xfrm>
            <a:off x="1625600" y="5118100"/>
            <a:ext cx="204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D2C01CBC-6AC2-4CD3-9802-6D162FD1CF9A}"/>
              </a:ext>
            </a:extLst>
          </p:cNvPr>
          <p:cNvSpPr/>
          <p:nvPr/>
        </p:nvSpPr>
        <p:spPr>
          <a:xfrm>
            <a:off x="2159000" y="2679700"/>
            <a:ext cx="4089400" cy="596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4648EC-5EF1-473D-BC0D-87FF8695B48B}"/>
              </a:ext>
            </a:extLst>
          </p:cNvPr>
          <p:cNvSpPr/>
          <p:nvPr/>
        </p:nvSpPr>
        <p:spPr>
          <a:xfrm>
            <a:off x="6248400" y="2565400"/>
            <a:ext cx="101600" cy="1142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A08A68F-4C0F-4E17-9AE1-380EB3D37073}"/>
              </a:ext>
            </a:extLst>
          </p:cNvPr>
          <p:cNvSpPr/>
          <p:nvPr/>
        </p:nvSpPr>
        <p:spPr>
          <a:xfrm>
            <a:off x="7815532" y="4398958"/>
            <a:ext cx="1132050" cy="9140"/>
          </a:xfrm>
          <a:custGeom>
            <a:avLst/>
            <a:gdLst>
              <a:gd name="connsiteX0" fmla="*/ 0 w 1132050"/>
              <a:gd name="connsiteY0" fmla="*/ 9140 h 9140"/>
              <a:gd name="connsiteX1" fmla="*/ 1069676 w 1132050"/>
              <a:gd name="connsiteY1" fmla="*/ 9140 h 9140"/>
              <a:gd name="connsiteX2" fmla="*/ 1000664 w 1132050"/>
              <a:gd name="connsiteY2" fmla="*/ 514 h 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050" h="9140">
                <a:moveTo>
                  <a:pt x="0" y="9140"/>
                </a:moveTo>
                <a:lnTo>
                  <a:pt x="1069676" y="9140"/>
                </a:lnTo>
                <a:cubicBezTo>
                  <a:pt x="1236453" y="7702"/>
                  <a:pt x="1017917" y="-2362"/>
                  <a:pt x="1000664" y="51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97185DD-3221-4A0C-9B93-CDE1D07C3F01}"/>
              </a:ext>
            </a:extLst>
          </p:cNvPr>
          <p:cNvSpPr/>
          <p:nvPr/>
        </p:nvSpPr>
        <p:spPr>
          <a:xfrm>
            <a:off x="198408" y="4787608"/>
            <a:ext cx="1104181" cy="142894"/>
          </a:xfrm>
          <a:custGeom>
            <a:avLst/>
            <a:gdLst>
              <a:gd name="connsiteX0" fmla="*/ 0 w 1104181"/>
              <a:gd name="connsiteY0" fmla="*/ 129449 h 142894"/>
              <a:gd name="connsiteX1" fmla="*/ 198407 w 1104181"/>
              <a:gd name="connsiteY1" fmla="*/ 94943 h 142894"/>
              <a:gd name="connsiteX2" fmla="*/ 284671 w 1104181"/>
              <a:gd name="connsiteY2" fmla="*/ 86317 h 142894"/>
              <a:gd name="connsiteX3" fmla="*/ 319177 w 1104181"/>
              <a:gd name="connsiteY3" fmla="*/ 77690 h 142894"/>
              <a:gd name="connsiteX4" fmla="*/ 362309 w 1104181"/>
              <a:gd name="connsiteY4" fmla="*/ 69064 h 142894"/>
              <a:gd name="connsiteX5" fmla="*/ 396815 w 1104181"/>
              <a:gd name="connsiteY5" fmla="*/ 51811 h 142894"/>
              <a:gd name="connsiteX6" fmla="*/ 457200 w 1104181"/>
              <a:gd name="connsiteY6" fmla="*/ 34558 h 142894"/>
              <a:gd name="connsiteX7" fmla="*/ 552090 w 1104181"/>
              <a:gd name="connsiteY7" fmla="*/ 25932 h 142894"/>
              <a:gd name="connsiteX8" fmla="*/ 621101 w 1104181"/>
              <a:gd name="connsiteY8" fmla="*/ 8679 h 142894"/>
              <a:gd name="connsiteX9" fmla="*/ 802256 w 1104181"/>
              <a:gd name="connsiteY9" fmla="*/ 25932 h 142894"/>
              <a:gd name="connsiteX10" fmla="*/ 871267 w 1104181"/>
              <a:gd name="connsiteY10" fmla="*/ 103569 h 142894"/>
              <a:gd name="connsiteX11" fmla="*/ 897147 w 1104181"/>
              <a:gd name="connsiteY11" fmla="*/ 120822 h 142894"/>
              <a:gd name="connsiteX12" fmla="*/ 785003 w 1104181"/>
              <a:gd name="connsiteY12" fmla="*/ 112196 h 142894"/>
              <a:gd name="connsiteX13" fmla="*/ 621101 w 1104181"/>
              <a:gd name="connsiteY13" fmla="*/ 86317 h 142894"/>
              <a:gd name="connsiteX14" fmla="*/ 258792 w 1104181"/>
              <a:gd name="connsiteY14" fmla="*/ 94943 h 142894"/>
              <a:gd name="connsiteX15" fmla="*/ 163901 w 1104181"/>
              <a:gd name="connsiteY15" fmla="*/ 120822 h 142894"/>
              <a:gd name="connsiteX16" fmla="*/ 207034 w 1104181"/>
              <a:gd name="connsiteY16" fmla="*/ 138075 h 142894"/>
              <a:gd name="connsiteX17" fmla="*/ 793630 w 1104181"/>
              <a:gd name="connsiteY17" fmla="*/ 94943 h 142894"/>
              <a:gd name="connsiteX18" fmla="*/ 923026 w 1104181"/>
              <a:gd name="connsiteY18" fmla="*/ 77690 h 142894"/>
              <a:gd name="connsiteX19" fmla="*/ 1009290 w 1104181"/>
              <a:gd name="connsiteY19" fmla="*/ 43184 h 142894"/>
              <a:gd name="connsiteX20" fmla="*/ 1104181 w 1104181"/>
              <a:gd name="connsiteY20" fmla="*/ 8679 h 142894"/>
              <a:gd name="connsiteX21" fmla="*/ 1035169 w 1104181"/>
              <a:gd name="connsiteY21" fmla="*/ 52 h 142894"/>
              <a:gd name="connsiteX22" fmla="*/ 759124 w 1104181"/>
              <a:gd name="connsiteY22" fmla="*/ 34558 h 142894"/>
              <a:gd name="connsiteX23" fmla="*/ 707366 w 1104181"/>
              <a:gd name="connsiteY23" fmla="*/ 51811 h 142894"/>
              <a:gd name="connsiteX24" fmla="*/ 621101 w 1104181"/>
              <a:gd name="connsiteY24" fmla="*/ 69064 h 142894"/>
              <a:gd name="connsiteX25" fmla="*/ 560717 w 1104181"/>
              <a:gd name="connsiteY25" fmla="*/ 94943 h 142894"/>
              <a:gd name="connsiteX26" fmla="*/ 439947 w 1104181"/>
              <a:gd name="connsiteY26" fmla="*/ 103569 h 142894"/>
              <a:gd name="connsiteX27" fmla="*/ 370935 w 1104181"/>
              <a:gd name="connsiteY27" fmla="*/ 120822 h 142894"/>
              <a:gd name="connsiteX28" fmla="*/ 439947 w 1104181"/>
              <a:gd name="connsiteY28" fmla="*/ 138075 h 14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04181" h="142894">
                <a:moveTo>
                  <a:pt x="0" y="129449"/>
                </a:moveTo>
                <a:cubicBezTo>
                  <a:pt x="66136" y="117947"/>
                  <a:pt x="132036" y="104999"/>
                  <a:pt x="198407" y="94943"/>
                </a:cubicBezTo>
                <a:cubicBezTo>
                  <a:pt x="226979" y="90614"/>
                  <a:pt x="256063" y="90404"/>
                  <a:pt x="284671" y="86317"/>
                </a:cubicBezTo>
                <a:cubicBezTo>
                  <a:pt x="296408" y="84640"/>
                  <a:pt x="307603" y="80262"/>
                  <a:pt x="319177" y="77690"/>
                </a:cubicBezTo>
                <a:cubicBezTo>
                  <a:pt x="333490" y="74509"/>
                  <a:pt x="347932" y="71939"/>
                  <a:pt x="362309" y="69064"/>
                </a:cubicBezTo>
                <a:cubicBezTo>
                  <a:pt x="373811" y="63313"/>
                  <a:pt x="384995" y="56877"/>
                  <a:pt x="396815" y="51811"/>
                </a:cubicBezTo>
                <a:cubicBezTo>
                  <a:pt x="408838" y="46658"/>
                  <a:pt x="446604" y="35971"/>
                  <a:pt x="457200" y="34558"/>
                </a:cubicBezTo>
                <a:cubicBezTo>
                  <a:pt x="488682" y="30361"/>
                  <a:pt x="520460" y="28807"/>
                  <a:pt x="552090" y="25932"/>
                </a:cubicBezTo>
                <a:cubicBezTo>
                  <a:pt x="575094" y="20181"/>
                  <a:pt x="597407" y="9590"/>
                  <a:pt x="621101" y="8679"/>
                </a:cubicBezTo>
                <a:cubicBezTo>
                  <a:pt x="743898" y="3956"/>
                  <a:pt x="734489" y="3341"/>
                  <a:pt x="802256" y="25932"/>
                </a:cubicBezTo>
                <a:cubicBezTo>
                  <a:pt x="822999" y="57047"/>
                  <a:pt x="835815" y="79935"/>
                  <a:pt x="871267" y="103569"/>
                </a:cubicBezTo>
                <a:cubicBezTo>
                  <a:pt x="879894" y="109320"/>
                  <a:pt x="907463" y="119790"/>
                  <a:pt x="897147" y="120822"/>
                </a:cubicBezTo>
                <a:cubicBezTo>
                  <a:pt x="859841" y="124553"/>
                  <a:pt x="822384" y="115071"/>
                  <a:pt x="785003" y="112196"/>
                </a:cubicBezTo>
                <a:cubicBezTo>
                  <a:pt x="740011" y="103198"/>
                  <a:pt x="668564" y="86317"/>
                  <a:pt x="621101" y="86317"/>
                </a:cubicBezTo>
                <a:cubicBezTo>
                  <a:pt x="500297" y="86317"/>
                  <a:pt x="379562" y="92068"/>
                  <a:pt x="258792" y="94943"/>
                </a:cubicBezTo>
                <a:cubicBezTo>
                  <a:pt x="180959" y="114401"/>
                  <a:pt x="212276" y="104698"/>
                  <a:pt x="163901" y="120822"/>
                </a:cubicBezTo>
                <a:cubicBezTo>
                  <a:pt x="178279" y="126573"/>
                  <a:pt x="191552" y="137783"/>
                  <a:pt x="207034" y="138075"/>
                </a:cubicBezTo>
                <a:cubicBezTo>
                  <a:pt x="689933" y="147187"/>
                  <a:pt x="481398" y="148469"/>
                  <a:pt x="793630" y="94943"/>
                </a:cubicBezTo>
                <a:cubicBezTo>
                  <a:pt x="836518" y="87591"/>
                  <a:pt x="879894" y="83441"/>
                  <a:pt x="923026" y="77690"/>
                </a:cubicBezTo>
                <a:cubicBezTo>
                  <a:pt x="951781" y="66188"/>
                  <a:pt x="980086" y="53491"/>
                  <a:pt x="1009290" y="43184"/>
                </a:cubicBezTo>
                <a:cubicBezTo>
                  <a:pt x="1115302" y="5768"/>
                  <a:pt x="1030519" y="45510"/>
                  <a:pt x="1104181" y="8679"/>
                </a:cubicBezTo>
                <a:cubicBezTo>
                  <a:pt x="1081177" y="5803"/>
                  <a:pt x="1058341" y="-650"/>
                  <a:pt x="1035169" y="52"/>
                </a:cubicBezTo>
                <a:cubicBezTo>
                  <a:pt x="876430" y="4862"/>
                  <a:pt x="866270" y="1589"/>
                  <a:pt x="759124" y="34558"/>
                </a:cubicBezTo>
                <a:cubicBezTo>
                  <a:pt x="741742" y="39906"/>
                  <a:pt x="725009" y="47400"/>
                  <a:pt x="707366" y="51811"/>
                </a:cubicBezTo>
                <a:cubicBezTo>
                  <a:pt x="678917" y="58923"/>
                  <a:pt x="621101" y="69064"/>
                  <a:pt x="621101" y="69064"/>
                </a:cubicBezTo>
                <a:cubicBezTo>
                  <a:pt x="600973" y="77690"/>
                  <a:pt x="582229" y="90846"/>
                  <a:pt x="560717" y="94943"/>
                </a:cubicBezTo>
                <a:cubicBezTo>
                  <a:pt x="521071" y="102495"/>
                  <a:pt x="480084" y="99344"/>
                  <a:pt x="439947" y="103569"/>
                </a:cubicBezTo>
                <a:cubicBezTo>
                  <a:pt x="409524" y="106771"/>
                  <a:pt x="397313" y="112030"/>
                  <a:pt x="370935" y="120822"/>
                </a:cubicBezTo>
                <a:cubicBezTo>
                  <a:pt x="434085" y="138865"/>
                  <a:pt x="410386" y="138075"/>
                  <a:pt x="439947" y="13807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FEAC197-42F2-407D-AA78-9B3E5F066498}"/>
              </a:ext>
            </a:extLst>
          </p:cNvPr>
          <p:cNvSpPr/>
          <p:nvPr/>
        </p:nvSpPr>
        <p:spPr>
          <a:xfrm>
            <a:off x="7789653" y="4347713"/>
            <a:ext cx="1132886" cy="129396"/>
          </a:xfrm>
          <a:custGeom>
            <a:avLst/>
            <a:gdLst>
              <a:gd name="connsiteX0" fmla="*/ 0 w 1132886"/>
              <a:gd name="connsiteY0" fmla="*/ 34506 h 129396"/>
              <a:gd name="connsiteX1" fmla="*/ 51758 w 1132886"/>
              <a:gd name="connsiteY1" fmla="*/ 112144 h 129396"/>
              <a:gd name="connsiteX2" fmla="*/ 94890 w 1132886"/>
              <a:gd name="connsiteY2" fmla="*/ 120770 h 129396"/>
              <a:gd name="connsiteX3" fmla="*/ 457200 w 1132886"/>
              <a:gd name="connsiteY3" fmla="*/ 103517 h 129396"/>
              <a:gd name="connsiteX4" fmla="*/ 500332 w 1132886"/>
              <a:gd name="connsiteY4" fmla="*/ 94891 h 129396"/>
              <a:gd name="connsiteX5" fmla="*/ 655607 w 1132886"/>
              <a:gd name="connsiteY5" fmla="*/ 77638 h 129396"/>
              <a:gd name="connsiteX6" fmla="*/ 741872 w 1132886"/>
              <a:gd name="connsiteY6" fmla="*/ 60385 h 129396"/>
              <a:gd name="connsiteX7" fmla="*/ 854015 w 1132886"/>
              <a:gd name="connsiteY7" fmla="*/ 34506 h 129396"/>
              <a:gd name="connsiteX8" fmla="*/ 1035170 w 1132886"/>
              <a:gd name="connsiteY8" fmla="*/ 25879 h 129396"/>
              <a:gd name="connsiteX9" fmla="*/ 1130060 w 1132886"/>
              <a:gd name="connsiteY9" fmla="*/ 25879 h 129396"/>
              <a:gd name="connsiteX10" fmla="*/ 1052422 w 1132886"/>
              <a:gd name="connsiteY10" fmla="*/ 34506 h 129396"/>
              <a:gd name="connsiteX11" fmla="*/ 966158 w 1132886"/>
              <a:gd name="connsiteY11" fmla="*/ 43132 h 129396"/>
              <a:gd name="connsiteX12" fmla="*/ 845389 w 1132886"/>
              <a:gd name="connsiteY12" fmla="*/ 69012 h 129396"/>
              <a:gd name="connsiteX13" fmla="*/ 362309 w 1132886"/>
              <a:gd name="connsiteY13" fmla="*/ 77638 h 129396"/>
              <a:gd name="connsiteX14" fmla="*/ 310551 w 1132886"/>
              <a:gd name="connsiteY14" fmla="*/ 86264 h 129396"/>
              <a:gd name="connsiteX15" fmla="*/ 232913 w 1132886"/>
              <a:gd name="connsiteY15" fmla="*/ 103517 h 129396"/>
              <a:gd name="connsiteX16" fmla="*/ 146649 w 1132886"/>
              <a:gd name="connsiteY16" fmla="*/ 112144 h 129396"/>
              <a:gd name="connsiteX17" fmla="*/ 241539 w 1132886"/>
              <a:gd name="connsiteY17" fmla="*/ 129396 h 129396"/>
              <a:gd name="connsiteX18" fmla="*/ 715992 w 1132886"/>
              <a:gd name="connsiteY18" fmla="*/ 120770 h 129396"/>
              <a:gd name="connsiteX19" fmla="*/ 776377 w 1132886"/>
              <a:gd name="connsiteY19" fmla="*/ 103517 h 129396"/>
              <a:gd name="connsiteX20" fmla="*/ 836762 w 1132886"/>
              <a:gd name="connsiteY20" fmla="*/ 94891 h 129396"/>
              <a:gd name="connsiteX21" fmla="*/ 888521 w 1132886"/>
              <a:gd name="connsiteY21" fmla="*/ 77638 h 129396"/>
              <a:gd name="connsiteX22" fmla="*/ 923026 w 1132886"/>
              <a:gd name="connsiteY22" fmla="*/ 69012 h 129396"/>
              <a:gd name="connsiteX23" fmla="*/ 992038 w 1132886"/>
              <a:gd name="connsiteY23" fmla="*/ 51759 h 129396"/>
              <a:gd name="connsiteX24" fmla="*/ 819509 w 1132886"/>
              <a:gd name="connsiteY24" fmla="*/ 43132 h 129396"/>
              <a:gd name="connsiteX25" fmla="*/ 655607 w 1132886"/>
              <a:gd name="connsiteY25" fmla="*/ 17253 h 129396"/>
              <a:gd name="connsiteX26" fmla="*/ 560717 w 1132886"/>
              <a:gd name="connsiteY26" fmla="*/ 8627 h 129396"/>
              <a:gd name="connsiteX27" fmla="*/ 500332 w 1132886"/>
              <a:gd name="connsiteY27" fmla="*/ 0 h 129396"/>
              <a:gd name="connsiteX28" fmla="*/ 163902 w 1132886"/>
              <a:gd name="connsiteY28" fmla="*/ 8627 h 129396"/>
              <a:gd name="connsiteX29" fmla="*/ 138022 w 1132886"/>
              <a:gd name="connsiteY29" fmla="*/ 25879 h 12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32886" h="129396">
                <a:moveTo>
                  <a:pt x="0" y="34506"/>
                </a:moveTo>
                <a:cubicBezTo>
                  <a:pt x="17253" y="60385"/>
                  <a:pt x="28744" y="91222"/>
                  <a:pt x="51758" y="112144"/>
                </a:cubicBezTo>
                <a:cubicBezTo>
                  <a:pt x="62607" y="122007"/>
                  <a:pt x="80231" y="121082"/>
                  <a:pt x="94890" y="120770"/>
                </a:cubicBezTo>
                <a:cubicBezTo>
                  <a:pt x="215769" y="118198"/>
                  <a:pt x="336430" y="109268"/>
                  <a:pt x="457200" y="103517"/>
                </a:cubicBezTo>
                <a:cubicBezTo>
                  <a:pt x="471577" y="100642"/>
                  <a:pt x="485799" y="96829"/>
                  <a:pt x="500332" y="94891"/>
                </a:cubicBezTo>
                <a:cubicBezTo>
                  <a:pt x="566749" y="86035"/>
                  <a:pt x="592348" y="88181"/>
                  <a:pt x="655607" y="77638"/>
                </a:cubicBezTo>
                <a:cubicBezTo>
                  <a:pt x="684532" y="72817"/>
                  <a:pt x="713246" y="66746"/>
                  <a:pt x="741872" y="60385"/>
                </a:cubicBezTo>
                <a:cubicBezTo>
                  <a:pt x="750092" y="58558"/>
                  <a:pt x="834017" y="36044"/>
                  <a:pt x="854015" y="34506"/>
                </a:cubicBezTo>
                <a:cubicBezTo>
                  <a:pt x="914290" y="29869"/>
                  <a:pt x="974785" y="28755"/>
                  <a:pt x="1035170" y="25879"/>
                </a:cubicBezTo>
                <a:cubicBezTo>
                  <a:pt x="1044018" y="22930"/>
                  <a:pt x="1151520" y="-17038"/>
                  <a:pt x="1130060" y="25879"/>
                </a:cubicBezTo>
                <a:cubicBezTo>
                  <a:pt x="1118415" y="49168"/>
                  <a:pt x="1078318" y="31780"/>
                  <a:pt x="1052422" y="34506"/>
                </a:cubicBezTo>
                <a:lnTo>
                  <a:pt x="966158" y="43132"/>
                </a:lnTo>
                <a:cubicBezTo>
                  <a:pt x="912347" y="70038"/>
                  <a:pt x="929748" y="66456"/>
                  <a:pt x="845389" y="69012"/>
                </a:cubicBezTo>
                <a:cubicBezTo>
                  <a:pt x="684411" y="73890"/>
                  <a:pt x="523336" y="74763"/>
                  <a:pt x="362309" y="77638"/>
                </a:cubicBezTo>
                <a:cubicBezTo>
                  <a:pt x="345056" y="80513"/>
                  <a:pt x="327702" y="82834"/>
                  <a:pt x="310551" y="86264"/>
                </a:cubicBezTo>
                <a:cubicBezTo>
                  <a:pt x="284555" y="91463"/>
                  <a:pt x="259099" y="99382"/>
                  <a:pt x="232913" y="103517"/>
                </a:cubicBezTo>
                <a:cubicBezTo>
                  <a:pt x="204369" y="108024"/>
                  <a:pt x="175404" y="109268"/>
                  <a:pt x="146649" y="112144"/>
                </a:cubicBezTo>
                <a:cubicBezTo>
                  <a:pt x="160672" y="114949"/>
                  <a:pt x="230503" y="129396"/>
                  <a:pt x="241539" y="129396"/>
                </a:cubicBezTo>
                <a:cubicBezTo>
                  <a:pt x="399716" y="129396"/>
                  <a:pt x="557841" y="123645"/>
                  <a:pt x="715992" y="120770"/>
                </a:cubicBezTo>
                <a:cubicBezTo>
                  <a:pt x="736120" y="115019"/>
                  <a:pt x="755908" y="107903"/>
                  <a:pt x="776377" y="103517"/>
                </a:cubicBezTo>
                <a:cubicBezTo>
                  <a:pt x="796258" y="99257"/>
                  <a:pt x="816950" y="99463"/>
                  <a:pt x="836762" y="94891"/>
                </a:cubicBezTo>
                <a:cubicBezTo>
                  <a:pt x="854483" y="90802"/>
                  <a:pt x="871102" y="82864"/>
                  <a:pt x="888521" y="77638"/>
                </a:cubicBezTo>
                <a:cubicBezTo>
                  <a:pt x="899877" y="74231"/>
                  <a:pt x="911627" y="72269"/>
                  <a:pt x="923026" y="69012"/>
                </a:cubicBezTo>
                <a:cubicBezTo>
                  <a:pt x="984923" y="51327"/>
                  <a:pt x="904339" y="69297"/>
                  <a:pt x="992038" y="51759"/>
                </a:cubicBezTo>
                <a:lnTo>
                  <a:pt x="819509" y="43132"/>
                </a:lnTo>
                <a:cubicBezTo>
                  <a:pt x="696854" y="34673"/>
                  <a:pt x="785280" y="35778"/>
                  <a:pt x="655607" y="17253"/>
                </a:cubicBezTo>
                <a:cubicBezTo>
                  <a:pt x="624166" y="12761"/>
                  <a:pt x="592283" y="12134"/>
                  <a:pt x="560717" y="8627"/>
                </a:cubicBezTo>
                <a:cubicBezTo>
                  <a:pt x="540509" y="6382"/>
                  <a:pt x="520460" y="2876"/>
                  <a:pt x="500332" y="0"/>
                </a:cubicBezTo>
                <a:cubicBezTo>
                  <a:pt x="388189" y="2876"/>
                  <a:pt x="275797" y="635"/>
                  <a:pt x="163902" y="8627"/>
                </a:cubicBezTo>
                <a:cubicBezTo>
                  <a:pt x="153561" y="9366"/>
                  <a:pt x="138022" y="25879"/>
                  <a:pt x="138022" y="2587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6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D4D462-4DF1-4A38-9D5B-9CFD12D5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605"/>
            <a:ext cx="9144000" cy="5712789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BB15010-69D7-4D6C-B566-1C6278BEE9BA}"/>
              </a:ext>
            </a:extLst>
          </p:cNvPr>
          <p:cNvCxnSpPr/>
          <p:nvPr/>
        </p:nvCxnSpPr>
        <p:spPr>
          <a:xfrm>
            <a:off x="2832100" y="48514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39FA4BD-96C1-4194-BB80-DD584F9C491A}"/>
              </a:ext>
            </a:extLst>
          </p:cNvPr>
          <p:cNvCxnSpPr/>
          <p:nvPr/>
        </p:nvCxnSpPr>
        <p:spPr>
          <a:xfrm>
            <a:off x="558800" y="5346700"/>
            <a:ext cx="811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0932229-C2F5-4419-BCEC-6C70DD8B7367}"/>
              </a:ext>
            </a:extLst>
          </p:cNvPr>
          <p:cNvCxnSpPr/>
          <p:nvPr/>
        </p:nvCxnSpPr>
        <p:spPr>
          <a:xfrm>
            <a:off x="622300" y="5778500"/>
            <a:ext cx="699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675B0B-179B-47B5-94F4-0A15B40F249D}"/>
              </a:ext>
            </a:extLst>
          </p:cNvPr>
          <p:cNvCxnSpPr/>
          <p:nvPr/>
        </p:nvCxnSpPr>
        <p:spPr>
          <a:xfrm>
            <a:off x="406400" y="6285394"/>
            <a:ext cx="848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8AC3B0F-FFBE-4035-8107-F5BEEF03816E}"/>
              </a:ext>
            </a:extLst>
          </p:cNvPr>
          <p:cNvSpPr/>
          <p:nvPr/>
        </p:nvSpPr>
        <p:spPr>
          <a:xfrm>
            <a:off x="6108700" y="1473200"/>
            <a:ext cx="2781300" cy="533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E6096E-1A79-47C1-8482-4DF17618D186}"/>
              </a:ext>
            </a:extLst>
          </p:cNvPr>
          <p:cNvSpPr/>
          <p:nvPr/>
        </p:nvSpPr>
        <p:spPr>
          <a:xfrm>
            <a:off x="266700" y="2006573"/>
            <a:ext cx="7353300" cy="431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B61BEE-2F66-4BA1-97C3-9F52B9CCD62D}"/>
              </a:ext>
            </a:extLst>
          </p:cNvPr>
          <p:cNvSpPr txBox="1"/>
          <p:nvPr/>
        </p:nvSpPr>
        <p:spPr>
          <a:xfrm>
            <a:off x="3289300" y="2539946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电容和电感的串并联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1C6B2D-6BC0-476D-92FA-3FB2E242D3C7}"/>
              </a:ext>
            </a:extLst>
          </p:cNvPr>
          <p:cNvSpPr/>
          <p:nvPr/>
        </p:nvSpPr>
        <p:spPr>
          <a:xfrm>
            <a:off x="3289300" y="2539946"/>
            <a:ext cx="2260600" cy="393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04C752-73C9-4096-BB71-D53FB7371330}"/>
              </a:ext>
            </a:extLst>
          </p:cNvPr>
          <p:cNvSpPr/>
          <p:nvPr/>
        </p:nvSpPr>
        <p:spPr>
          <a:xfrm>
            <a:off x="2324100" y="3872279"/>
            <a:ext cx="2654300" cy="431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8421484-39A4-410A-A294-3FB74D4BDCF6}"/>
              </a:ext>
            </a:extLst>
          </p:cNvPr>
          <p:cNvSpPr/>
          <p:nvPr/>
        </p:nvSpPr>
        <p:spPr>
          <a:xfrm>
            <a:off x="7620000" y="2539946"/>
            <a:ext cx="114300" cy="457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7B23013-B7F7-4DA8-B69A-CB0C8AC50D14}"/>
              </a:ext>
            </a:extLst>
          </p:cNvPr>
          <p:cNvSpPr/>
          <p:nvPr/>
        </p:nvSpPr>
        <p:spPr>
          <a:xfrm>
            <a:off x="4364966" y="5948732"/>
            <a:ext cx="4321834" cy="279540"/>
          </a:xfrm>
          <a:custGeom>
            <a:avLst/>
            <a:gdLst>
              <a:gd name="connsiteX0" fmla="*/ 0 w 4321834"/>
              <a:gd name="connsiteY0" fmla="*/ 46626 h 279540"/>
              <a:gd name="connsiteX1" fmla="*/ 112143 w 4321834"/>
              <a:gd name="connsiteY1" fmla="*/ 81132 h 279540"/>
              <a:gd name="connsiteX2" fmla="*/ 258792 w 4321834"/>
              <a:gd name="connsiteY2" fmla="*/ 107011 h 279540"/>
              <a:gd name="connsiteX3" fmla="*/ 1708030 w 4321834"/>
              <a:gd name="connsiteY3" fmla="*/ 115638 h 279540"/>
              <a:gd name="connsiteX4" fmla="*/ 1621766 w 4321834"/>
              <a:gd name="connsiteY4" fmla="*/ 124264 h 279540"/>
              <a:gd name="connsiteX5" fmla="*/ 1535502 w 4321834"/>
              <a:gd name="connsiteY5" fmla="*/ 141517 h 279540"/>
              <a:gd name="connsiteX6" fmla="*/ 1406106 w 4321834"/>
              <a:gd name="connsiteY6" fmla="*/ 150143 h 279540"/>
              <a:gd name="connsiteX7" fmla="*/ 1337094 w 4321834"/>
              <a:gd name="connsiteY7" fmla="*/ 158770 h 279540"/>
              <a:gd name="connsiteX8" fmla="*/ 1233577 w 4321834"/>
              <a:gd name="connsiteY8" fmla="*/ 167396 h 279540"/>
              <a:gd name="connsiteX9" fmla="*/ 1173192 w 4321834"/>
              <a:gd name="connsiteY9" fmla="*/ 184649 h 279540"/>
              <a:gd name="connsiteX10" fmla="*/ 974785 w 4321834"/>
              <a:gd name="connsiteY10" fmla="*/ 201902 h 279540"/>
              <a:gd name="connsiteX11" fmla="*/ 854015 w 4321834"/>
              <a:gd name="connsiteY11" fmla="*/ 210528 h 279540"/>
              <a:gd name="connsiteX12" fmla="*/ 802257 w 4321834"/>
              <a:gd name="connsiteY12" fmla="*/ 227781 h 279540"/>
              <a:gd name="connsiteX13" fmla="*/ 733245 w 4321834"/>
              <a:gd name="connsiteY13" fmla="*/ 236408 h 279540"/>
              <a:gd name="connsiteX14" fmla="*/ 586596 w 4321834"/>
              <a:gd name="connsiteY14" fmla="*/ 253660 h 279540"/>
              <a:gd name="connsiteX15" fmla="*/ 77638 w 4321834"/>
              <a:gd name="connsiteY15" fmla="*/ 245034 h 279540"/>
              <a:gd name="connsiteX16" fmla="*/ 25879 w 4321834"/>
              <a:gd name="connsiteY16" fmla="*/ 210528 h 279540"/>
              <a:gd name="connsiteX17" fmla="*/ 25879 w 4321834"/>
              <a:gd name="connsiteY17" fmla="*/ 141517 h 279540"/>
              <a:gd name="connsiteX18" fmla="*/ 86264 w 4321834"/>
              <a:gd name="connsiteY18" fmla="*/ 115638 h 279540"/>
              <a:gd name="connsiteX19" fmla="*/ 120770 w 4321834"/>
              <a:gd name="connsiteY19" fmla="*/ 98385 h 279540"/>
              <a:gd name="connsiteX20" fmla="*/ 172528 w 4321834"/>
              <a:gd name="connsiteY20" fmla="*/ 89759 h 279540"/>
              <a:gd name="connsiteX21" fmla="*/ 215660 w 4321834"/>
              <a:gd name="connsiteY21" fmla="*/ 81132 h 279540"/>
              <a:gd name="connsiteX22" fmla="*/ 276045 w 4321834"/>
              <a:gd name="connsiteY22" fmla="*/ 72506 h 279540"/>
              <a:gd name="connsiteX23" fmla="*/ 353683 w 4321834"/>
              <a:gd name="connsiteY23" fmla="*/ 55253 h 279540"/>
              <a:gd name="connsiteX24" fmla="*/ 422694 w 4321834"/>
              <a:gd name="connsiteY24" fmla="*/ 46626 h 279540"/>
              <a:gd name="connsiteX25" fmla="*/ 586596 w 4321834"/>
              <a:gd name="connsiteY25" fmla="*/ 29374 h 279540"/>
              <a:gd name="connsiteX26" fmla="*/ 664234 w 4321834"/>
              <a:gd name="connsiteY26" fmla="*/ 12121 h 279540"/>
              <a:gd name="connsiteX27" fmla="*/ 1121434 w 4321834"/>
              <a:gd name="connsiteY27" fmla="*/ 12121 h 279540"/>
              <a:gd name="connsiteX28" fmla="*/ 1181819 w 4321834"/>
              <a:gd name="connsiteY28" fmla="*/ 20747 h 279540"/>
              <a:gd name="connsiteX29" fmla="*/ 1656272 w 4321834"/>
              <a:gd name="connsiteY29" fmla="*/ 38000 h 279540"/>
              <a:gd name="connsiteX30" fmla="*/ 1690777 w 4321834"/>
              <a:gd name="connsiteY30" fmla="*/ 55253 h 279540"/>
              <a:gd name="connsiteX31" fmla="*/ 1725283 w 4321834"/>
              <a:gd name="connsiteY31" fmla="*/ 63879 h 279540"/>
              <a:gd name="connsiteX32" fmla="*/ 1846053 w 4321834"/>
              <a:gd name="connsiteY32" fmla="*/ 81132 h 279540"/>
              <a:gd name="connsiteX33" fmla="*/ 1880559 w 4321834"/>
              <a:gd name="connsiteY33" fmla="*/ 89759 h 279540"/>
              <a:gd name="connsiteX34" fmla="*/ 1932317 w 4321834"/>
              <a:gd name="connsiteY34" fmla="*/ 107011 h 279540"/>
              <a:gd name="connsiteX35" fmla="*/ 2027208 w 4321834"/>
              <a:gd name="connsiteY35" fmla="*/ 115638 h 279540"/>
              <a:gd name="connsiteX36" fmla="*/ 2147977 w 4321834"/>
              <a:gd name="connsiteY36" fmla="*/ 141517 h 279540"/>
              <a:gd name="connsiteX37" fmla="*/ 2216989 w 4321834"/>
              <a:gd name="connsiteY37" fmla="*/ 150143 h 279540"/>
              <a:gd name="connsiteX38" fmla="*/ 2346385 w 4321834"/>
              <a:gd name="connsiteY38" fmla="*/ 167396 h 279540"/>
              <a:gd name="connsiteX39" fmla="*/ 2449902 w 4321834"/>
              <a:gd name="connsiteY39" fmla="*/ 193276 h 279540"/>
              <a:gd name="connsiteX40" fmla="*/ 2631057 w 4321834"/>
              <a:gd name="connsiteY40" fmla="*/ 210528 h 279540"/>
              <a:gd name="connsiteX41" fmla="*/ 2760453 w 4321834"/>
              <a:gd name="connsiteY41" fmla="*/ 236408 h 279540"/>
              <a:gd name="connsiteX42" fmla="*/ 2838091 w 4321834"/>
              <a:gd name="connsiteY42" fmla="*/ 245034 h 279540"/>
              <a:gd name="connsiteX43" fmla="*/ 3226279 w 4321834"/>
              <a:gd name="connsiteY43" fmla="*/ 253660 h 279540"/>
              <a:gd name="connsiteX44" fmla="*/ 3959525 w 4321834"/>
              <a:gd name="connsiteY44" fmla="*/ 245034 h 279540"/>
              <a:gd name="connsiteX45" fmla="*/ 4002657 w 4321834"/>
              <a:gd name="connsiteY45" fmla="*/ 227781 h 279540"/>
              <a:gd name="connsiteX46" fmla="*/ 4071668 w 4321834"/>
              <a:gd name="connsiteY46" fmla="*/ 219155 h 279540"/>
              <a:gd name="connsiteX47" fmla="*/ 4097547 w 4321834"/>
              <a:gd name="connsiteY47" fmla="*/ 210528 h 279540"/>
              <a:gd name="connsiteX48" fmla="*/ 4132053 w 4321834"/>
              <a:gd name="connsiteY48" fmla="*/ 201902 h 279540"/>
              <a:gd name="connsiteX49" fmla="*/ 4157932 w 4321834"/>
              <a:gd name="connsiteY49" fmla="*/ 184649 h 279540"/>
              <a:gd name="connsiteX50" fmla="*/ 4209691 w 4321834"/>
              <a:gd name="connsiteY50" fmla="*/ 167396 h 279540"/>
              <a:gd name="connsiteX51" fmla="*/ 4287328 w 4321834"/>
              <a:gd name="connsiteY51" fmla="*/ 124264 h 279540"/>
              <a:gd name="connsiteX52" fmla="*/ 4321834 w 4321834"/>
              <a:gd name="connsiteY52" fmla="*/ 98385 h 279540"/>
              <a:gd name="connsiteX53" fmla="*/ 4252823 w 4321834"/>
              <a:gd name="connsiteY53" fmla="*/ 46626 h 279540"/>
              <a:gd name="connsiteX54" fmla="*/ 4201064 w 4321834"/>
              <a:gd name="connsiteY54" fmla="*/ 29374 h 279540"/>
              <a:gd name="connsiteX55" fmla="*/ 4149306 w 4321834"/>
              <a:gd name="connsiteY55" fmla="*/ 12121 h 279540"/>
              <a:gd name="connsiteX56" fmla="*/ 4063042 w 4321834"/>
              <a:gd name="connsiteY56" fmla="*/ 3494 h 279540"/>
              <a:gd name="connsiteX57" fmla="*/ 2501660 w 4321834"/>
              <a:gd name="connsiteY57" fmla="*/ 12121 h 279540"/>
              <a:gd name="connsiteX58" fmla="*/ 2441276 w 4321834"/>
              <a:gd name="connsiteY58" fmla="*/ 20747 h 279540"/>
              <a:gd name="connsiteX59" fmla="*/ 2355011 w 4321834"/>
              <a:gd name="connsiteY59" fmla="*/ 38000 h 279540"/>
              <a:gd name="connsiteX60" fmla="*/ 2199736 w 4321834"/>
              <a:gd name="connsiteY60" fmla="*/ 63879 h 279540"/>
              <a:gd name="connsiteX61" fmla="*/ 2087592 w 4321834"/>
              <a:gd name="connsiteY61" fmla="*/ 81132 h 279540"/>
              <a:gd name="connsiteX62" fmla="*/ 2061713 w 4321834"/>
              <a:gd name="connsiteY62" fmla="*/ 98385 h 279540"/>
              <a:gd name="connsiteX63" fmla="*/ 2009955 w 4321834"/>
              <a:gd name="connsiteY63" fmla="*/ 115638 h 279540"/>
              <a:gd name="connsiteX64" fmla="*/ 1966823 w 4321834"/>
              <a:gd name="connsiteY64" fmla="*/ 132891 h 279540"/>
              <a:gd name="connsiteX65" fmla="*/ 1915064 w 4321834"/>
              <a:gd name="connsiteY65" fmla="*/ 167396 h 279540"/>
              <a:gd name="connsiteX66" fmla="*/ 1837426 w 4321834"/>
              <a:gd name="connsiteY66" fmla="*/ 210528 h 279540"/>
              <a:gd name="connsiteX67" fmla="*/ 1811547 w 4321834"/>
              <a:gd name="connsiteY67" fmla="*/ 227781 h 279540"/>
              <a:gd name="connsiteX68" fmla="*/ 1777042 w 4321834"/>
              <a:gd name="connsiteY68" fmla="*/ 236408 h 279540"/>
              <a:gd name="connsiteX69" fmla="*/ 1751162 w 4321834"/>
              <a:gd name="connsiteY69" fmla="*/ 245034 h 279540"/>
              <a:gd name="connsiteX70" fmla="*/ 1708030 w 4321834"/>
              <a:gd name="connsiteY70" fmla="*/ 253660 h 279540"/>
              <a:gd name="connsiteX71" fmla="*/ 1604513 w 4321834"/>
              <a:gd name="connsiteY71" fmla="*/ 279540 h 279540"/>
              <a:gd name="connsiteX72" fmla="*/ 1639019 w 4321834"/>
              <a:gd name="connsiteY72" fmla="*/ 262287 h 279540"/>
              <a:gd name="connsiteX73" fmla="*/ 1673525 w 4321834"/>
              <a:gd name="connsiteY73" fmla="*/ 253660 h 279540"/>
              <a:gd name="connsiteX74" fmla="*/ 1699404 w 4321834"/>
              <a:gd name="connsiteY74" fmla="*/ 245034 h 279540"/>
              <a:gd name="connsiteX75" fmla="*/ 1725283 w 4321834"/>
              <a:gd name="connsiteY75" fmla="*/ 227781 h 279540"/>
              <a:gd name="connsiteX76" fmla="*/ 1846053 w 4321834"/>
              <a:gd name="connsiteY76" fmla="*/ 210528 h 279540"/>
              <a:gd name="connsiteX77" fmla="*/ 1897811 w 4321834"/>
              <a:gd name="connsiteY77" fmla="*/ 201902 h 279540"/>
              <a:gd name="connsiteX78" fmla="*/ 1932317 w 4321834"/>
              <a:gd name="connsiteY78" fmla="*/ 184649 h 279540"/>
              <a:gd name="connsiteX79" fmla="*/ 1664898 w 4321834"/>
              <a:gd name="connsiteY79" fmla="*/ 176023 h 279540"/>
              <a:gd name="connsiteX80" fmla="*/ 1621766 w 4321834"/>
              <a:gd name="connsiteY80" fmla="*/ 167396 h 279540"/>
              <a:gd name="connsiteX81" fmla="*/ 1535502 w 4321834"/>
              <a:gd name="connsiteY81" fmla="*/ 158770 h 279540"/>
              <a:gd name="connsiteX82" fmla="*/ 1475117 w 4321834"/>
              <a:gd name="connsiteY82" fmla="*/ 150143 h 279540"/>
              <a:gd name="connsiteX83" fmla="*/ 1475117 w 4321834"/>
              <a:gd name="connsiteY83" fmla="*/ 89759 h 279540"/>
              <a:gd name="connsiteX84" fmla="*/ 1535502 w 4321834"/>
              <a:gd name="connsiteY84" fmla="*/ 81132 h 279540"/>
              <a:gd name="connsiteX85" fmla="*/ 1604513 w 4321834"/>
              <a:gd name="connsiteY85" fmla="*/ 63879 h 279540"/>
              <a:gd name="connsiteX86" fmla="*/ 1630392 w 4321834"/>
              <a:gd name="connsiteY86" fmla="*/ 55253 h 279540"/>
              <a:gd name="connsiteX87" fmla="*/ 1785668 w 4321834"/>
              <a:gd name="connsiteY87" fmla="*/ 38000 h 279540"/>
              <a:gd name="connsiteX88" fmla="*/ 2018581 w 4321834"/>
              <a:gd name="connsiteY88" fmla="*/ 3494 h 279540"/>
              <a:gd name="connsiteX89" fmla="*/ 2355011 w 4321834"/>
              <a:gd name="connsiteY89" fmla="*/ 3494 h 27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321834" h="279540">
                <a:moveTo>
                  <a:pt x="0" y="46626"/>
                </a:moveTo>
                <a:cubicBezTo>
                  <a:pt x="67938" y="87390"/>
                  <a:pt x="19681" y="66338"/>
                  <a:pt x="112143" y="81132"/>
                </a:cubicBezTo>
                <a:cubicBezTo>
                  <a:pt x="161158" y="88974"/>
                  <a:pt x="209155" y="106716"/>
                  <a:pt x="258792" y="107011"/>
                </a:cubicBezTo>
                <a:lnTo>
                  <a:pt x="1708030" y="115638"/>
                </a:lnTo>
                <a:cubicBezTo>
                  <a:pt x="1679275" y="118513"/>
                  <a:pt x="1650344" y="119977"/>
                  <a:pt x="1621766" y="124264"/>
                </a:cubicBezTo>
                <a:cubicBezTo>
                  <a:pt x="1592766" y="128614"/>
                  <a:pt x="1564617" y="138023"/>
                  <a:pt x="1535502" y="141517"/>
                </a:cubicBezTo>
                <a:cubicBezTo>
                  <a:pt x="1492582" y="146667"/>
                  <a:pt x="1449171" y="146398"/>
                  <a:pt x="1406106" y="150143"/>
                </a:cubicBezTo>
                <a:cubicBezTo>
                  <a:pt x="1383010" y="152151"/>
                  <a:pt x="1360162" y="156463"/>
                  <a:pt x="1337094" y="158770"/>
                </a:cubicBezTo>
                <a:cubicBezTo>
                  <a:pt x="1302641" y="162215"/>
                  <a:pt x="1268083" y="164521"/>
                  <a:pt x="1233577" y="167396"/>
                </a:cubicBezTo>
                <a:cubicBezTo>
                  <a:pt x="1213449" y="173147"/>
                  <a:pt x="1193661" y="180263"/>
                  <a:pt x="1173192" y="184649"/>
                </a:cubicBezTo>
                <a:cubicBezTo>
                  <a:pt x="1116495" y="196799"/>
                  <a:pt x="1021279" y="198803"/>
                  <a:pt x="974785" y="201902"/>
                </a:cubicBezTo>
                <a:lnTo>
                  <a:pt x="854015" y="210528"/>
                </a:lnTo>
                <a:cubicBezTo>
                  <a:pt x="836762" y="216279"/>
                  <a:pt x="820039" y="223970"/>
                  <a:pt x="802257" y="227781"/>
                </a:cubicBezTo>
                <a:cubicBezTo>
                  <a:pt x="779589" y="232639"/>
                  <a:pt x="756269" y="233699"/>
                  <a:pt x="733245" y="236408"/>
                </a:cubicBezTo>
                <a:cubicBezTo>
                  <a:pt x="542897" y="258802"/>
                  <a:pt x="761282" y="231825"/>
                  <a:pt x="586596" y="253660"/>
                </a:cubicBezTo>
                <a:lnTo>
                  <a:pt x="77638" y="245034"/>
                </a:lnTo>
                <a:cubicBezTo>
                  <a:pt x="56964" y="243444"/>
                  <a:pt x="25879" y="210528"/>
                  <a:pt x="25879" y="210528"/>
                </a:cubicBezTo>
                <a:cubicBezTo>
                  <a:pt x="17899" y="186586"/>
                  <a:pt x="6953" y="168014"/>
                  <a:pt x="25879" y="141517"/>
                </a:cubicBezTo>
                <a:cubicBezTo>
                  <a:pt x="34294" y="129735"/>
                  <a:pt x="72384" y="121586"/>
                  <a:pt x="86264" y="115638"/>
                </a:cubicBezTo>
                <a:cubicBezTo>
                  <a:pt x="98084" y="110572"/>
                  <a:pt x="108453" y="102080"/>
                  <a:pt x="120770" y="98385"/>
                </a:cubicBezTo>
                <a:cubicBezTo>
                  <a:pt x="137523" y="93359"/>
                  <a:pt x="155320" y="92888"/>
                  <a:pt x="172528" y="89759"/>
                </a:cubicBezTo>
                <a:cubicBezTo>
                  <a:pt x="186954" y="87136"/>
                  <a:pt x="201197" y="83542"/>
                  <a:pt x="215660" y="81132"/>
                </a:cubicBezTo>
                <a:cubicBezTo>
                  <a:pt x="235716" y="77789"/>
                  <a:pt x="256061" y="76253"/>
                  <a:pt x="276045" y="72506"/>
                </a:cubicBezTo>
                <a:cubicBezTo>
                  <a:pt x="302102" y="67620"/>
                  <a:pt x="327576" y="59860"/>
                  <a:pt x="353683" y="55253"/>
                </a:cubicBezTo>
                <a:cubicBezTo>
                  <a:pt x="376513" y="51224"/>
                  <a:pt x="399653" y="49186"/>
                  <a:pt x="422694" y="46626"/>
                </a:cubicBezTo>
                <a:lnTo>
                  <a:pt x="586596" y="29374"/>
                </a:lnTo>
                <a:cubicBezTo>
                  <a:pt x="612475" y="23623"/>
                  <a:pt x="638127" y="16728"/>
                  <a:pt x="664234" y="12121"/>
                </a:cubicBezTo>
                <a:cubicBezTo>
                  <a:pt x="810533" y="-13697"/>
                  <a:pt x="995583" y="9324"/>
                  <a:pt x="1121434" y="12121"/>
                </a:cubicBezTo>
                <a:cubicBezTo>
                  <a:pt x="1141562" y="14996"/>
                  <a:pt x="1161598" y="18618"/>
                  <a:pt x="1181819" y="20747"/>
                </a:cubicBezTo>
                <a:cubicBezTo>
                  <a:pt x="1347961" y="38236"/>
                  <a:pt x="1467273" y="33605"/>
                  <a:pt x="1656272" y="38000"/>
                </a:cubicBezTo>
                <a:cubicBezTo>
                  <a:pt x="1667774" y="43751"/>
                  <a:pt x="1678736" y="50738"/>
                  <a:pt x="1690777" y="55253"/>
                </a:cubicBezTo>
                <a:cubicBezTo>
                  <a:pt x="1701878" y="59416"/>
                  <a:pt x="1713709" y="61307"/>
                  <a:pt x="1725283" y="63879"/>
                </a:cubicBezTo>
                <a:cubicBezTo>
                  <a:pt x="1780223" y="76088"/>
                  <a:pt x="1778216" y="73595"/>
                  <a:pt x="1846053" y="81132"/>
                </a:cubicBezTo>
                <a:cubicBezTo>
                  <a:pt x="1857555" y="84008"/>
                  <a:pt x="1869203" y="86352"/>
                  <a:pt x="1880559" y="89759"/>
                </a:cubicBezTo>
                <a:cubicBezTo>
                  <a:pt x="1897978" y="94985"/>
                  <a:pt x="1914408" y="103851"/>
                  <a:pt x="1932317" y="107011"/>
                </a:cubicBezTo>
                <a:cubicBezTo>
                  <a:pt x="1963595" y="112531"/>
                  <a:pt x="1995578" y="112762"/>
                  <a:pt x="2027208" y="115638"/>
                </a:cubicBezTo>
                <a:cubicBezTo>
                  <a:pt x="2074328" y="127418"/>
                  <a:pt x="2089251" y="131729"/>
                  <a:pt x="2147977" y="141517"/>
                </a:cubicBezTo>
                <a:cubicBezTo>
                  <a:pt x="2170845" y="145328"/>
                  <a:pt x="2194009" y="147079"/>
                  <a:pt x="2216989" y="150143"/>
                </a:cubicBezTo>
                <a:cubicBezTo>
                  <a:pt x="2395585" y="173956"/>
                  <a:pt x="2148585" y="142672"/>
                  <a:pt x="2346385" y="167396"/>
                </a:cubicBezTo>
                <a:cubicBezTo>
                  <a:pt x="2396617" y="184140"/>
                  <a:pt x="2397632" y="187468"/>
                  <a:pt x="2449902" y="193276"/>
                </a:cubicBezTo>
                <a:cubicBezTo>
                  <a:pt x="2510189" y="199974"/>
                  <a:pt x="2631057" y="210528"/>
                  <a:pt x="2631057" y="210528"/>
                </a:cubicBezTo>
                <a:cubicBezTo>
                  <a:pt x="2681477" y="221733"/>
                  <a:pt x="2711767" y="229916"/>
                  <a:pt x="2760453" y="236408"/>
                </a:cubicBezTo>
                <a:cubicBezTo>
                  <a:pt x="2786263" y="239849"/>
                  <a:pt x="2812070" y="244070"/>
                  <a:pt x="2838091" y="245034"/>
                </a:cubicBezTo>
                <a:cubicBezTo>
                  <a:pt x="2967430" y="249824"/>
                  <a:pt x="3096883" y="250785"/>
                  <a:pt x="3226279" y="253660"/>
                </a:cubicBezTo>
                <a:cubicBezTo>
                  <a:pt x="3470694" y="250785"/>
                  <a:pt x="3715228" y="253177"/>
                  <a:pt x="3959525" y="245034"/>
                </a:cubicBezTo>
                <a:cubicBezTo>
                  <a:pt x="3975001" y="244518"/>
                  <a:pt x="3987569" y="231263"/>
                  <a:pt x="4002657" y="227781"/>
                </a:cubicBezTo>
                <a:cubicBezTo>
                  <a:pt x="4025246" y="222568"/>
                  <a:pt x="4048664" y="222030"/>
                  <a:pt x="4071668" y="219155"/>
                </a:cubicBezTo>
                <a:cubicBezTo>
                  <a:pt x="4080294" y="216279"/>
                  <a:pt x="4088804" y="213026"/>
                  <a:pt x="4097547" y="210528"/>
                </a:cubicBezTo>
                <a:cubicBezTo>
                  <a:pt x="4108947" y="207271"/>
                  <a:pt x="4121156" y="206572"/>
                  <a:pt x="4132053" y="201902"/>
                </a:cubicBezTo>
                <a:cubicBezTo>
                  <a:pt x="4141582" y="197818"/>
                  <a:pt x="4148458" y="188860"/>
                  <a:pt x="4157932" y="184649"/>
                </a:cubicBezTo>
                <a:cubicBezTo>
                  <a:pt x="4174551" y="177263"/>
                  <a:pt x="4194559" y="177484"/>
                  <a:pt x="4209691" y="167396"/>
                </a:cubicBezTo>
                <a:cubicBezTo>
                  <a:pt x="4269015" y="127847"/>
                  <a:pt x="4241778" y="139448"/>
                  <a:pt x="4287328" y="124264"/>
                </a:cubicBezTo>
                <a:cubicBezTo>
                  <a:pt x="4298830" y="115638"/>
                  <a:pt x="4321834" y="112762"/>
                  <a:pt x="4321834" y="98385"/>
                </a:cubicBezTo>
                <a:cubicBezTo>
                  <a:pt x="4321834" y="54504"/>
                  <a:pt x="4278203" y="54240"/>
                  <a:pt x="4252823" y="46626"/>
                </a:cubicBezTo>
                <a:cubicBezTo>
                  <a:pt x="4235404" y="41400"/>
                  <a:pt x="4218317" y="35125"/>
                  <a:pt x="4201064" y="29374"/>
                </a:cubicBezTo>
                <a:cubicBezTo>
                  <a:pt x="4183811" y="23623"/>
                  <a:pt x="4167402" y="13931"/>
                  <a:pt x="4149306" y="12121"/>
                </a:cubicBezTo>
                <a:lnTo>
                  <a:pt x="4063042" y="3494"/>
                </a:lnTo>
                <a:lnTo>
                  <a:pt x="2501660" y="12121"/>
                </a:lnTo>
                <a:cubicBezTo>
                  <a:pt x="2481329" y="12337"/>
                  <a:pt x="2461372" y="17655"/>
                  <a:pt x="2441276" y="20747"/>
                </a:cubicBezTo>
                <a:cubicBezTo>
                  <a:pt x="2221818" y="54510"/>
                  <a:pt x="2512231" y="9415"/>
                  <a:pt x="2355011" y="38000"/>
                </a:cubicBezTo>
                <a:cubicBezTo>
                  <a:pt x="2303385" y="47386"/>
                  <a:pt x="2251803" y="57370"/>
                  <a:pt x="2199736" y="63879"/>
                </a:cubicBezTo>
                <a:cubicBezTo>
                  <a:pt x="2116176" y="74325"/>
                  <a:pt x="2153458" y="67960"/>
                  <a:pt x="2087592" y="81132"/>
                </a:cubicBezTo>
                <a:cubicBezTo>
                  <a:pt x="2078966" y="86883"/>
                  <a:pt x="2071187" y="94174"/>
                  <a:pt x="2061713" y="98385"/>
                </a:cubicBezTo>
                <a:cubicBezTo>
                  <a:pt x="2045095" y="105771"/>
                  <a:pt x="2026840" y="108884"/>
                  <a:pt x="2009955" y="115638"/>
                </a:cubicBezTo>
                <a:lnTo>
                  <a:pt x="1966823" y="132891"/>
                </a:lnTo>
                <a:cubicBezTo>
                  <a:pt x="1909384" y="190328"/>
                  <a:pt x="1971246" y="136183"/>
                  <a:pt x="1915064" y="167396"/>
                </a:cubicBezTo>
                <a:cubicBezTo>
                  <a:pt x="1826080" y="216832"/>
                  <a:pt x="1895985" y="191010"/>
                  <a:pt x="1837426" y="210528"/>
                </a:cubicBezTo>
                <a:cubicBezTo>
                  <a:pt x="1828800" y="216279"/>
                  <a:pt x="1821076" y="223697"/>
                  <a:pt x="1811547" y="227781"/>
                </a:cubicBezTo>
                <a:cubicBezTo>
                  <a:pt x="1800650" y="232451"/>
                  <a:pt x="1788442" y="233151"/>
                  <a:pt x="1777042" y="236408"/>
                </a:cubicBezTo>
                <a:cubicBezTo>
                  <a:pt x="1768299" y="238906"/>
                  <a:pt x="1759984" y="242829"/>
                  <a:pt x="1751162" y="245034"/>
                </a:cubicBezTo>
                <a:cubicBezTo>
                  <a:pt x="1736938" y="248590"/>
                  <a:pt x="1722175" y="249802"/>
                  <a:pt x="1708030" y="253660"/>
                </a:cubicBezTo>
                <a:cubicBezTo>
                  <a:pt x="1600612" y="282956"/>
                  <a:pt x="1711784" y="261660"/>
                  <a:pt x="1604513" y="279540"/>
                </a:cubicBezTo>
                <a:cubicBezTo>
                  <a:pt x="1616015" y="273789"/>
                  <a:pt x="1626978" y="266802"/>
                  <a:pt x="1639019" y="262287"/>
                </a:cubicBezTo>
                <a:cubicBezTo>
                  <a:pt x="1650120" y="258124"/>
                  <a:pt x="1662125" y="256917"/>
                  <a:pt x="1673525" y="253660"/>
                </a:cubicBezTo>
                <a:cubicBezTo>
                  <a:pt x="1682268" y="251162"/>
                  <a:pt x="1690778" y="247909"/>
                  <a:pt x="1699404" y="245034"/>
                </a:cubicBezTo>
                <a:cubicBezTo>
                  <a:pt x="1708030" y="239283"/>
                  <a:pt x="1715191" y="230156"/>
                  <a:pt x="1725283" y="227781"/>
                </a:cubicBezTo>
                <a:cubicBezTo>
                  <a:pt x="1764867" y="218467"/>
                  <a:pt x="1805941" y="217213"/>
                  <a:pt x="1846053" y="210528"/>
                </a:cubicBezTo>
                <a:lnTo>
                  <a:pt x="1897811" y="201902"/>
                </a:lnTo>
                <a:cubicBezTo>
                  <a:pt x="1909313" y="196151"/>
                  <a:pt x="1945098" y="186069"/>
                  <a:pt x="1932317" y="184649"/>
                </a:cubicBezTo>
                <a:cubicBezTo>
                  <a:pt x="1843676" y="174800"/>
                  <a:pt x="1753947" y="180970"/>
                  <a:pt x="1664898" y="176023"/>
                </a:cubicBezTo>
                <a:cubicBezTo>
                  <a:pt x="1650258" y="175210"/>
                  <a:pt x="1636299" y="169334"/>
                  <a:pt x="1621766" y="167396"/>
                </a:cubicBezTo>
                <a:cubicBezTo>
                  <a:pt x="1593121" y="163577"/>
                  <a:pt x="1564202" y="162147"/>
                  <a:pt x="1535502" y="158770"/>
                </a:cubicBezTo>
                <a:cubicBezTo>
                  <a:pt x="1515309" y="156394"/>
                  <a:pt x="1495245" y="153019"/>
                  <a:pt x="1475117" y="150143"/>
                </a:cubicBezTo>
                <a:cubicBezTo>
                  <a:pt x="1448698" y="141337"/>
                  <a:pt x="1407498" y="137093"/>
                  <a:pt x="1475117" y="89759"/>
                </a:cubicBezTo>
                <a:cubicBezTo>
                  <a:pt x="1491774" y="78099"/>
                  <a:pt x="1515374" y="84008"/>
                  <a:pt x="1535502" y="81132"/>
                </a:cubicBezTo>
                <a:cubicBezTo>
                  <a:pt x="1594658" y="61414"/>
                  <a:pt x="1521236" y="84699"/>
                  <a:pt x="1604513" y="63879"/>
                </a:cubicBezTo>
                <a:cubicBezTo>
                  <a:pt x="1613334" y="61674"/>
                  <a:pt x="1621390" y="56539"/>
                  <a:pt x="1630392" y="55253"/>
                </a:cubicBezTo>
                <a:cubicBezTo>
                  <a:pt x="1681946" y="47888"/>
                  <a:pt x="1734299" y="46561"/>
                  <a:pt x="1785668" y="38000"/>
                </a:cubicBezTo>
                <a:cubicBezTo>
                  <a:pt x="1848812" y="27476"/>
                  <a:pt x="1990239" y="3494"/>
                  <a:pt x="2018581" y="3494"/>
                </a:cubicBezTo>
                <a:lnTo>
                  <a:pt x="2355011" y="3494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C0C7857-6944-4357-B2CB-A8E0EFE31F39}"/>
              </a:ext>
            </a:extLst>
          </p:cNvPr>
          <p:cNvSpPr/>
          <p:nvPr/>
        </p:nvSpPr>
        <p:spPr>
          <a:xfrm>
            <a:off x="7789653" y="2104845"/>
            <a:ext cx="984144" cy="112144"/>
          </a:xfrm>
          <a:custGeom>
            <a:avLst/>
            <a:gdLst>
              <a:gd name="connsiteX0" fmla="*/ 0 w 984144"/>
              <a:gd name="connsiteY0" fmla="*/ 112144 h 112144"/>
              <a:gd name="connsiteX1" fmla="*/ 672860 w 984144"/>
              <a:gd name="connsiteY1" fmla="*/ 94891 h 112144"/>
              <a:gd name="connsiteX2" fmla="*/ 707366 w 984144"/>
              <a:gd name="connsiteY2" fmla="*/ 86264 h 112144"/>
              <a:gd name="connsiteX3" fmla="*/ 957532 w 984144"/>
              <a:gd name="connsiteY3" fmla="*/ 77638 h 112144"/>
              <a:gd name="connsiteX4" fmla="*/ 983411 w 984144"/>
              <a:gd name="connsiteY4" fmla="*/ 69012 h 112144"/>
              <a:gd name="connsiteX5" fmla="*/ 879894 w 984144"/>
              <a:gd name="connsiteY5" fmla="*/ 43132 h 112144"/>
              <a:gd name="connsiteX6" fmla="*/ 690113 w 984144"/>
              <a:gd name="connsiteY6" fmla="*/ 25880 h 112144"/>
              <a:gd name="connsiteX7" fmla="*/ 603849 w 984144"/>
              <a:gd name="connsiteY7" fmla="*/ 8627 h 112144"/>
              <a:gd name="connsiteX8" fmla="*/ 258792 w 984144"/>
              <a:gd name="connsiteY8" fmla="*/ 0 h 112144"/>
              <a:gd name="connsiteX9" fmla="*/ 181155 w 984144"/>
              <a:gd name="connsiteY9" fmla="*/ 8627 h 112144"/>
              <a:gd name="connsiteX10" fmla="*/ 232913 w 984144"/>
              <a:gd name="connsiteY10" fmla="*/ 17253 h 112144"/>
              <a:gd name="connsiteX11" fmla="*/ 966158 w 984144"/>
              <a:gd name="connsiteY11" fmla="*/ 17253 h 11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4144" h="112144">
                <a:moveTo>
                  <a:pt x="0" y="112144"/>
                </a:moveTo>
                <a:lnTo>
                  <a:pt x="672860" y="94891"/>
                </a:lnTo>
                <a:cubicBezTo>
                  <a:pt x="684708" y="94458"/>
                  <a:pt x="695532" y="86981"/>
                  <a:pt x="707366" y="86264"/>
                </a:cubicBezTo>
                <a:cubicBezTo>
                  <a:pt x="790651" y="81216"/>
                  <a:pt x="874143" y="80513"/>
                  <a:pt x="957532" y="77638"/>
                </a:cubicBezTo>
                <a:cubicBezTo>
                  <a:pt x="966158" y="74763"/>
                  <a:pt x="988455" y="76578"/>
                  <a:pt x="983411" y="69012"/>
                </a:cubicBezTo>
                <a:cubicBezTo>
                  <a:pt x="971888" y="51728"/>
                  <a:pt x="889315" y="44074"/>
                  <a:pt x="879894" y="43132"/>
                </a:cubicBezTo>
                <a:cubicBezTo>
                  <a:pt x="820432" y="37186"/>
                  <a:pt x="750394" y="35398"/>
                  <a:pt x="690113" y="25880"/>
                </a:cubicBezTo>
                <a:cubicBezTo>
                  <a:pt x="661148" y="21307"/>
                  <a:pt x="633120" y="10383"/>
                  <a:pt x="603849" y="8627"/>
                </a:cubicBezTo>
                <a:cubicBezTo>
                  <a:pt x="489001" y="1736"/>
                  <a:pt x="373811" y="2876"/>
                  <a:pt x="258792" y="0"/>
                </a:cubicBezTo>
                <a:lnTo>
                  <a:pt x="181155" y="8627"/>
                </a:lnTo>
                <a:cubicBezTo>
                  <a:pt x="166602" y="18329"/>
                  <a:pt x="215423" y="17061"/>
                  <a:pt x="232913" y="17253"/>
                </a:cubicBezTo>
                <a:cubicBezTo>
                  <a:pt x="477313" y="19939"/>
                  <a:pt x="721743" y="17253"/>
                  <a:pt x="966158" y="1725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FCCC5880-B80B-4ED9-A6E5-735C41E50BB3}"/>
              </a:ext>
            </a:extLst>
          </p:cNvPr>
          <p:cNvSpPr/>
          <p:nvPr/>
        </p:nvSpPr>
        <p:spPr>
          <a:xfrm>
            <a:off x="258792" y="2613804"/>
            <a:ext cx="2846750" cy="103517"/>
          </a:xfrm>
          <a:custGeom>
            <a:avLst/>
            <a:gdLst>
              <a:gd name="connsiteX0" fmla="*/ 155276 w 2846750"/>
              <a:gd name="connsiteY0" fmla="*/ 17253 h 103517"/>
              <a:gd name="connsiteX1" fmla="*/ 327804 w 2846750"/>
              <a:gd name="connsiteY1" fmla="*/ 25879 h 103517"/>
              <a:gd name="connsiteX2" fmla="*/ 1207699 w 2846750"/>
              <a:gd name="connsiteY2" fmla="*/ 43132 h 103517"/>
              <a:gd name="connsiteX3" fmla="*/ 1380227 w 2846750"/>
              <a:gd name="connsiteY3" fmla="*/ 69011 h 103517"/>
              <a:gd name="connsiteX4" fmla="*/ 1656272 w 2846750"/>
              <a:gd name="connsiteY4" fmla="*/ 86264 h 103517"/>
              <a:gd name="connsiteX5" fmla="*/ 1768416 w 2846750"/>
              <a:gd name="connsiteY5" fmla="*/ 103517 h 103517"/>
              <a:gd name="connsiteX6" fmla="*/ 2717321 w 2846750"/>
              <a:gd name="connsiteY6" fmla="*/ 86264 h 103517"/>
              <a:gd name="connsiteX7" fmla="*/ 2786333 w 2846750"/>
              <a:gd name="connsiteY7" fmla="*/ 77638 h 103517"/>
              <a:gd name="connsiteX8" fmla="*/ 2846717 w 2846750"/>
              <a:gd name="connsiteY8" fmla="*/ 60385 h 103517"/>
              <a:gd name="connsiteX9" fmla="*/ 2751827 w 2846750"/>
              <a:gd name="connsiteY9" fmla="*/ 34505 h 103517"/>
              <a:gd name="connsiteX10" fmla="*/ 2570672 w 2846750"/>
              <a:gd name="connsiteY10" fmla="*/ 8626 h 103517"/>
              <a:gd name="connsiteX11" fmla="*/ 2484408 w 2846750"/>
              <a:gd name="connsiteY11" fmla="*/ 0 h 103517"/>
              <a:gd name="connsiteX12" fmla="*/ 767751 w 2846750"/>
              <a:gd name="connsiteY12" fmla="*/ 8626 h 103517"/>
              <a:gd name="connsiteX13" fmla="*/ 638355 w 2846750"/>
              <a:gd name="connsiteY13" fmla="*/ 34505 h 103517"/>
              <a:gd name="connsiteX14" fmla="*/ 241540 w 2846750"/>
              <a:gd name="connsiteY14" fmla="*/ 51758 h 103517"/>
              <a:gd name="connsiteX15" fmla="*/ 284672 w 2846750"/>
              <a:gd name="connsiteY15" fmla="*/ 69011 h 103517"/>
              <a:gd name="connsiteX16" fmla="*/ 1587261 w 2846750"/>
              <a:gd name="connsiteY16" fmla="*/ 77638 h 103517"/>
              <a:gd name="connsiteX17" fmla="*/ 1932317 w 2846750"/>
              <a:gd name="connsiteY17" fmla="*/ 60385 h 103517"/>
              <a:gd name="connsiteX18" fmla="*/ 0 w 2846750"/>
              <a:gd name="connsiteY18" fmla="*/ 60385 h 10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6750" h="103517">
                <a:moveTo>
                  <a:pt x="155276" y="17253"/>
                </a:moveTo>
                <a:cubicBezTo>
                  <a:pt x="212785" y="20128"/>
                  <a:pt x="270233" y="24782"/>
                  <a:pt x="327804" y="25879"/>
                </a:cubicBezTo>
                <a:lnTo>
                  <a:pt x="1207699" y="43132"/>
                </a:lnTo>
                <a:cubicBezTo>
                  <a:pt x="1265208" y="51758"/>
                  <a:pt x="1322341" y="63445"/>
                  <a:pt x="1380227" y="69011"/>
                </a:cubicBezTo>
                <a:cubicBezTo>
                  <a:pt x="1471998" y="77835"/>
                  <a:pt x="1656272" y="86264"/>
                  <a:pt x="1656272" y="86264"/>
                </a:cubicBezTo>
                <a:cubicBezTo>
                  <a:pt x="1693653" y="92015"/>
                  <a:pt x="1730596" y="103179"/>
                  <a:pt x="1768416" y="103517"/>
                </a:cubicBezTo>
                <a:lnTo>
                  <a:pt x="2717321" y="86264"/>
                </a:lnTo>
                <a:cubicBezTo>
                  <a:pt x="2740377" y="83837"/>
                  <a:pt x="2763329" y="80513"/>
                  <a:pt x="2786333" y="77638"/>
                </a:cubicBezTo>
                <a:cubicBezTo>
                  <a:pt x="2806461" y="71887"/>
                  <a:pt x="2841640" y="80694"/>
                  <a:pt x="2846717" y="60385"/>
                </a:cubicBezTo>
                <a:cubicBezTo>
                  <a:pt x="2848739" y="52299"/>
                  <a:pt x="2758219" y="35570"/>
                  <a:pt x="2751827" y="34505"/>
                </a:cubicBezTo>
                <a:cubicBezTo>
                  <a:pt x="2691434" y="24440"/>
                  <a:pt x="2631446" y="15379"/>
                  <a:pt x="2570672" y="8626"/>
                </a:cubicBezTo>
                <a:cubicBezTo>
                  <a:pt x="2541951" y="5435"/>
                  <a:pt x="2513163" y="2875"/>
                  <a:pt x="2484408" y="0"/>
                </a:cubicBezTo>
                <a:lnTo>
                  <a:pt x="767751" y="8626"/>
                </a:lnTo>
                <a:cubicBezTo>
                  <a:pt x="630871" y="10591"/>
                  <a:pt x="728361" y="29210"/>
                  <a:pt x="638355" y="34505"/>
                </a:cubicBezTo>
                <a:cubicBezTo>
                  <a:pt x="408412" y="48032"/>
                  <a:pt x="540644" y="41445"/>
                  <a:pt x="241540" y="51758"/>
                </a:cubicBezTo>
                <a:cubicBezTo>
                  <a:pt x="255917" y="57509"/>
                  <a:pt x="269190" y="68713"/>
                  <a:pt x="284672" y="69011"/>
                </a:cubicBezTo>
                <a:cubicBezTo>
                  <a:pt x="718798" y="77360"/>
                  <a:pt x="1153061" y="79911"/>
                  <a:pt x="1587261" y="77638"/>
                </a:cubicBezTo>
                <a:cubicBezTo>
                  <a:pt x="1702422" y="77035"/>
                  <a:pt x="2047473" y="61637"/>
                  <a:pt x="1932317" y="60385"/>
                </a:cubicBezTo>
                <a:cubicBezTo>
                  <a:pt x="1288249" y="53384"/>
                  <a:pt x="644106" y="60385"/>
                  <a:pt x="0" y="6038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07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6FD741-8F3E-44E1-A972-385CF070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47646"/>
            <a:ext cx="7809315" cy="29821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63E0733-D45E-469D-AAEC-1C6BAD96D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740"/>
          <a:stretch/>
        </p:blipFill>
        <p:spPr>
          <a:xfrm>
            <a:off x="448031" y="3429000"/>
            <a:ext cx="7818483" cy="1617453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FD11F41-A621-4741-8376-949BFAA919D4}"/>
              </a:ext>
            </a:extLst>
          </p:cNvPr>
          <p:cNvCxnSpPr/>
          <p:nvPr/>
        </p:nvCxnSpPr>
        <p:spPr>
          <a:xfrm>
            <a:off x="2451100" y="28575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37EFA1F-A021-471E-9B27-E3894121A113}"/>
              </a:ext>
            </a:extLst>
          </p:cNvPr>
          <p:cNvSpPr/>
          <p:nvPr/>
        </p:nvSpPr>
        <p:spPr>
          <a:xfrm>
            <a:off x="2451100" y="2476500"/>
            <a:ext cx="1524000" cy="380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D6F0F9-6E4E-4615-9D77-DA7B8F00ACD2}"/>
              </a:ext>
            </a:extLst>
          </p:cNvPr>
          <p:cNvSpPr txBox="1"/>
          <p:nvPr/>
        </p:nvSpPr>
        <p:spPr>
          <a:xfrm>
            <a:off x="3975100" y="21463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瞬时值和相量的相互转化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EF4E10-C84D-4FB2-B2BE-061150CD3346}"/>
              </a:ext>
            </a:extLst>
          </p:cNvPr>
          <p:cNvSpPr/>
          <p:nvPr/>
        </p:nvSpPr>
        <p:spPr>
          <a:xfrm>
            <a:off x="3975100" y="2044700"/>
            <a:ext cx="2692400" cy="520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B24EFB-1319-4C64-8B8D-BD4BABE87992}"/>
              </a:ext>
            </a:extLst>
          </p:cNvPr>
          <p:cNvSpPr/>
          <p:nvPr/>
        </p:nvSpPr>
        <p:spPr>
          <a:xfrm>
            <a:off x="4445002" y="2857499"/>
            <a:ext cx="28702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FC4904-09F4-4CA2-A37E-08B53217BE7F}"/>
              </a:ext>
            </a:extLst>
          </p:cNvPr>
          <p:cNvSpPr/>
          <p:nvPr/>
        </p:nvSpPr>
        <p:spPr>
          <a:xfrm>
            <a:off x="6337300" y="3528206"/>
            <a:ext cx="1929214" cy="243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2FC192-18C8-4173-BF54-0E7299BA0107}"/>
              </a:ext>
            </a:extLst>
          </p:cNvPr>
          <p:cNvSpPr/>
          <p:nvPr/>
        </p:nvSpPr>
        <p:spPr>
          <a:xfrm>
            <a:off x="7416800" y="2664598"/>
            <a:ext cx="88900" cy="786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EBFF63A-0038-42E3-93D6-80FA313FDDB5}"/>
              </a:ext>
            </a:extLst>
          </p:cNvPr>
          <p:cNvSpPr/>
          <p:nvPr/>
        </p:nvSpPr>
        <p:spPr>
          <a:xfrm>
            <a:off x="8266514" y="3429000"/>
            <a:ext cx="140886" cy="457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C1B14D-A46E-4778-B60C-7318333BEDAC}"/>
              </a:ext>
            </a:extLst>
          </p:cNvPr>
          <p:cNvSpPr txBox="1"/>
          <p:nvPr/>
        </p:nvSpPr>
        <p:spPr>
          <a:xfrm>
            <a:off x="7492408" y="2018267"/>
            <a:ext cx="165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结合线性电路方程组方法</a:t>
            </a:r>
          </a:p>
        </p:txBody>
      </p:sp>
    </p:spTree>
    <p:extLst>
      <p:ext uri="{BB962C8B-B14F-4D97-AF65-F5344CB8AC3E}">
        <p14:creationId xmlns:p14="http://schemas.microsoft.com/office/powerpoint/2010/main" val="123130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3A68A5-0B9F-4818-B291-30D276DD4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26"/>
          <a:stretch/>
        </p:blipFill>
        <p:spPr>
          <a:xfrm>
            <a:off x="508416" y="987010"/>
            <a:ext cx="7818483" cy="2441990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B3601AA-D8B5-4053-A42F-6F9258D5D4B9}"/>
              </a:ext>
            </a:extLst>
          </p:cNvPr>
          <p:cNvCxnSpPr/>
          <p:nvPr/>
        </p:nvCxnSpPr>
        <p:spPr>
          <a:xfrm>
            <a:off x="1866900" y="2667000"/>
            <a:ext cx="596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654C1F9-E423-4A1F-B749-E24522EC2D6F}"/>
              </a:ext>
            </a:extLst>
          </p:cNvPr>
          <p:cNvCxnSpPr/>
          <p:nvPr/>
        </p:nvCxnSpPr>
        <p:spPr>
          <a:xfrm>
            <a:off x="736600" y="2984500"/>
            <a:ext cx="728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51A8CCB-27D2-4E9F-A5EB-9F63F25ABCF0}"/>
              </a:ext>
            </a:extLst>
          </p:cNvPr>
          <p:cNvCxnSpPr>
            <a:endCxn id="2" idx="3"/>
          </p:cNvCxnSpPr>
          <p:nvPr/>
        </p:nvCxnSpPr>
        <p:spPr>
          <a:xfrm>
            <a:off x="5524500" y="2197100"/>
            <a:ext cx="2802399" cy="10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827EAC6-2DDF-4341-92AC-CF495432EAD4}"/>
              </a:ext>
            </a:extLst>
          </p:cNvPr>
          <p:cNvCxnSpPr/>
          <p:nvPr/>
        </p:nvCxnSpPr>
        <p:spPr>
          <a:xfrm>
            <a:off x="736600" y="2667000"/>
            <a:ext cx="113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DD1F559-8E3C-4DD3-BCA4-106132FF98FB}"/>
              </a:ext>
            </a:extLst>
          </p:cNvPr>
          <p:cNvSpPr/>
          <p:nvPr/>
        </p:nvSpPr>
        <p:spPr>
          <a:xfrm>
            <a:off x="614317" y="889011"/>
            <a:ext cx="7818483" cy="2654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127C33-7E76-4347-9529-37ADC5A9AC3C}"/>
              </a:ext>
            </a:extLst>
          </p:cNvPr>
          <p:cNvSpPr txBox="1"/>
          <p:nvPr/>
        </p:nvSpPr>
        <p:spPr>
          <a:xfrm>
            <a:off x="5674869" y="606773"/>
            <a:ext cx="250166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相量模型法</a:t>
            </a:r>
          </a:p>
        </p:txBody>
      </p:sp>
    </p:spTree>
    <p:extLst>
      <p:ext uri="{BB962C8B-B14F-4D97-AF65-F5344CB8AC3E}">
        <p14:creationId xmlns:p14="http://schemas.microsoft.com/office/powerpoint/2010/main" val="183774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4219</TotalTime>
  <Words>132</Words>
  <Application>Microsoft Office PowerPoint</Application>
  <PresentationFormat>全屏显示(4:3)</PresentationFormat>
  <Paragraphs>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Office 主题​​</vt:lpstr>
      <vt:lpstr>电分考试大纲</vt:lpstr>
      <vt:lpstr>考点注意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 Wei</dc:creator>
  <cp:lastModifiedBy>Cui Wei</cp:lastModifiedBy>
  <cp:revision>10</cp:revision>
  <dcterms:created xsi:type="dcterms:W3CDTF">2020-05-27T14:51:33Z</dcterms:created>
  <dcterms:modified xsi:type="dcterms:W3CDTF">2020-12-26T10:58:14Z</dcterms:modified>
</cp:coreProperties>
</file>