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33" r:id="rId7"/>
  </p:sldMasterIdLst>
  <p:notesMasterIdLst>
    <p:notesMasterId r:id="rId114"/>
  </p:notesMasterIdLst>
  <p:sldIdLst>
    <p:sldId id="389" r:id="rId8"/>
    <p:sldId id="256" r:id="rId9"/>
    <p:sldId id="257" r:id="rId10"/>
    <p:sldId id="585"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500" r:id="rId29"/>
    <p:sldId id="275" r:id="rId30"/>
    <p:sldId id="276" r:id="rId31"/>
    <p:sldId id="277" r:id="rId32"/>
    <p:sldId id="278" r:id="rId33"/>
    <p:sldId id="279" r:id="rId34"/>
    <p:sldId id="280" r:id="rId35"/>
    <p:sldId id="281" r:id="rId36"/>
    <p:sldId id="282" r:id="rId37"/>
    <p:sldId id="283" r:id="rId38"/>
    <p:sldId id="586"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501" r:id="rId53"/>
    <p:sldId id="298" r:id="rId54"/>
    <p:sldId id="299" r:id="rId55"/>
    <p:sldId id="300" r:id="rId56"/>
    <p:sldId id="301" r:id="rId57"/>
    <p:sldId id="302" r:id="rId58"/>
    <p:sldId id="303" r:id="rId59"/>
    <p:sldId id="304" r:id="rId60"/>
    <p:sldId id="502" r:id="rId61"/>
    <p:sldId id="503" r:id="rId62"/>
    <p:sldId id="504" r:id="rId63"/>
    <p:sldId id="505" r:id="rId64"/>
    <p:sldId id="509" r:id="rId65"/>
    <p:sldId id="506" r:id="rId66"/>
    <p:sldId id="510" r:id="rId67"/>
    <p:sldId id="508" r:id="rId68"/>
    <p:sldId id="511" r:id="rId69"/>
    <p:sldId id="507" r:id="rId70"/>
    <p:sldId id="512" r:id="rId71"/>
    <p:sldId id="306" r:id="rId72"/>
    <p:sldId id="587" r:id="rId73"/>
    <p:sldId id="588" r:id="rId74"/>
    <p:sldId id="515" r:id="rId75"/>
    <p:sldId id="307" r:id="rId76"/>
    <p:sldId id="308" r:id="rId77"/>
    <p:sldId id="387" r:id="rId78"/>
    <p:sldId id="589" r:id="rId79"/>
    <p:sldId id="590" r:id="rId80"/>
    <p:sldId id="591" r:id="rId81"/>
    <p:sldId id="309" r:id="rId82"/>
    <p:sldId id="310" r:id="rId83"/>
    <p:sldId id="311" r:id="rId84"/>
    <p:sldId id="312" r:id="rId85"/>
    <p:sldId id="313" r:id="rId86"/>
    <p:sldId id="314" r:id="rId87"/>
    <p:sldId id="315" r:id="rId88"/>
    <p:sldId id="316" r:id="rId89"/>
    <p:sldId id="317" r:id="rId90"/>
    <p:sldId id="517" r:id="rId91"/>
    <p:sldId id="514" r:id="rId92"/>
    <p:sldId id="513" r:id="rId93"/>
    <p:sldId id="592" r:id="rId94"/>
    <p:sldId id="318" r:id="rId95"/>
    <p:sldId id="319" r:id="rId96"/>
    <p:sldId id="321" r:id="rId97"/>
    <p:sldId id="322" r:id="rId98"/>
    <p:sldId id="331" r:id="rId99"/>
    <p:sldId id="332" r:id="rId100"/>
    <p:sldId id="333" r:id="rId101"/>
    <p:sldId id="334" r:id="rId102"/>
    <p:sldId id="340" r:id="rId103"/>
    <p:sldId id="341" r:id="rId104"/>
    <p:sldId id="342" r:id="rId105"/>
    <p:sldId id="343" r:id="rId106"/>
    <p:sldId id="593" r:id="rId107"/>
    <p:sldId id="376" r:id="rId108"/>
    <p:sldId id="516" r:id="rId109"/>
    <p:sldId id="386" r:id="rId110"/>
    <p:sldId id="378" r:id="rId111"/>
    <p:sldId id="377" r:id="rId112"/>
    <p:sldId id="594" r:id="rId1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8" autoAdjust="0"/>
    <p:restoredTop sz="94660"/>
  </p:normalViewPr>
  <p:slideViewPr>
    <p:cSldViewPr>
      <p:cViewPr varScale="1">
        <p:scale>
          <a:sx n="111" d="100"/>
          <a:sy n="111" d="100"/>
        </p:scale>
        <p:origin x="151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805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theme" Target="theme/theme1.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tableStyles" Target="tableStyles.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notesMaster" Target="notesMasters/notesMaster1.xml"/><Relationship Id="rId119" Type="http://schemas.microsoft.com/office/2016/11/relationships/changesInfo" Target="changesInfos/changesInfo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presProps" Target="presProp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i Wei" userId="e12f77610f1a8181" providerId="LiveId" clId="{596A8A45-01AB-4C18-B185-CE1C585BB6BE}"/>
    <pc:docChg chg="modSld">
      <pc:chgData name="Cui Wei" userId="e12f77610f1a8181" providerId="LiveId" clId="{596A8A45-01AB-4C18-B185-CE1C585BB6BE}" dt="2020-03-31T06:07:15.535" v="9" actId="1076"/>
      <pc:docMkLst>
        <pc:docMk/>
      </pc:docMkLst>
      <pc:sldChg chg="modTransition">
        <pc:chgData name="Cui Wei" userId="e12f77610f1a8181" providerId="LiveId" clId="{596A8A45-01AB-4C18-B185-CE1C585BB6BE}" dt="2020-03-30T18:54:26.373" v="5"/>
        <pc:sldMkLst>
          <pc:docMk/>
          <pc:sldMk cId="1731715799" sldId="318"/>
        </pc:sldMkLst>
      </pc:sldChg>
      <pc:sldChg chg="modTransition">
        <pc:chgData name="Cui Wei" userId="e12f77610f1a8181" providerId="LiveId" clId="{596A8A45-01AB-4C18-B185-CE1C585BB6BE}" dt="2020-03-30T18:54:26.373" v="5"/>
        <pc:sldMkLst>
          <pc:docMk/>
          <pc:sldMk cId="1915055510" sldId="319"/>
        </pc:sldMkLst>
      </pc:sldChg>
      <pc:sldChg chg="modTransition">
        <pc:chgData name="Cui Wei" userId="e12f77610f1a8181" providerId="LiveId" clId="{596A8A45-01AB-4C18-B185-CE1C585BB6BE}" dt="2020-03-30T18:54:26.373" v="5"/>
        <pc:sldMkLst>
          <pc:docMk/>
          <pc:sldMk cId="1545277896" sldId="321"/>
        </pc:sldMkLst>
      </pc:sldChg>
      <pc:sldChg chg="modTransition">
        <pc:chgData name="Cui Wei" userId="e12f77610f1a8181" providerId="LiveId" clId="{596A8A45-01AB-4C18-B185-CE1C585BB6BE}" dt="2020-03-30T18:54:26.373" v="5"/>
        <pc:sldMkLst>
          <pc:docMk/>
          <pc:sldMk cId="3358601156" sldId="322"/>
        </pc:sldMkLst>
      </pc:sldChg>
      <pc:sldChg chg="modTransition">
        <pc:chgData name="Cui Wei" userId="e12f77610f1a8181" providerId="LiveId" clId="{596A8A45-01AB-4C18-B185-CE1C585BB6BE}" dt="2020-03-30T18:54:50.329" v="6"/>
        <pc:sldMkLst>
          <pc:docMk/>
          <pc:sldMk cId="2137343085" sldId="331"/>
        </pc:sldMkLst>
      </pc:sldChg>
      <pc:sldChg chg="modTransition">
        <pc:chgData name="Cui Wei" userId="e12f77610f1a8181" providerId="LiveId" clId="{596A8A45-01AB-4C18-B185-CE1C585BB6BE}" dt="2020-03-30T18:59:51.528" v="7"/>
        <pc:sldMkLst>
          <pc:docMk/>
          <pc:sldMk cId="3358853003" sldId="340"/>
        </pc:sldMkLst>
      </pc:sldChg>
      <pc:sldChg chg="modTransition">
        <pc:chgData name="Cui Wei" userId="e12f77610f1a8181" providerId="LiveId" clId="{596A8A45-01AB-4C18-B185-CE1C585BB6BE}" dt="2020-03-30T18:59:51.528" v="7"/>
        <pc:sldMkLst>
          <pc:docMk/>
          <pc:sldMk cId="1865549445" sldId="341"/>
        </pc:sldMkLst>
      </pc:sldChg>
      <pc:sldChg chg="modTransition">
        <pc:chgData name="Cui Wei" userId="e12f77610f1a8181" providerId="LiveId" clId="{596A8A45-01AB-4C18-B185-CE1C585BB6BE}" dt="2020-03-30T18:59:51.528" v="7"/>
        <pc:sldMkLst>
          <pc:docMk/>
          <pc:sldMk cId="3542840400" sldId="342"/>
        </pc:sldMkLst>
      </pc:sldChg>
      <pc:sldChg chg="modTransition">
        <pc:chgData name="Cui Wei" userId="e12f77610f1a8181" providerId="LiveId" clId="{596A8A45-01AB-4C18-B185-CE1C585BB6BE}" dt="2020-03-30T18:59:51.528" v="7"/>
        <pc:sldMkLst>
          <pc:docMk/>
          <pc:sldMk cId="3901995600" sldId="343"/>
        </pc:sldMkLst>
      </pc:sldChg>
      <pc:sldChg chg="modSp mod">
        <pc:chgData name="Cui Wei" userId="e12f77610f1a8181" providerId="LiveId" clId="{596A8A45-01AB-4C18-B185-CE1C585BB6BE}" dt="2020-03-31T06:07:15.535" v="9" actId="1076"/>
        <pc:sldMkLst>
          <pc:docMk/>
          <pc:sldMk cId="4210323297" sldId="500"/>
        </pc:sldMkLst>
        <pc:spChg chg="mod">
          <ac:chgData name="Cui Wei" userId="e12f77610f1a8181" providerId="LiveId" clId="{596A8A45-01AB-4C18-B185-CE1C585BB6BE}" dt="2020-03-31T06:07:15.535" v="9" actId="1076"/>
          <ac:spMkLst>
            <pc:docMk/>
            <pc:sldMk cId="4210323297" sldId="500"/>
            <ac:spMk id="9" creationId="{204133C6-33F1-463A-8D13-3E0E721605FA}"/>
          </ac:spMkLst>
        </pc:spChg>
        <pc:graphicFrameChg chg="mod">
          <ac:chgData name="Cui Wei" userId="e12f77610f1a8181" providerId="LiveId" clId="{596A8A45-01AB-4C18-B185-CE1C585BB6BE}" dt="2020-03-31T06:06:47.734" v="8" actId="1076"/>
          <ac:graphicFrameMkLst>
            <pc:docMk/>
            <pc:sldMk cId="4210323297" sldId="500"/>
            <ac:graphicFrameMk id="7" creationId="{EDC47EBB-9670-446B-9866-A81F194BCACF}"/>
          </ac:graphicFrameMkLst>
        </pc:graphicFrameChg>
      </pc:sldChg>
      <pc:sldChg chg="modSp mod">
        <pc:chgData name="Cui Wei" userId="e12f77610f1a8181" providerId="LiveId" clId="{596A8A45-01AB-4C18-B185-CE1C585BB6BE}" dt="2020-03-30T18:47:26.351" v="4"/>
        <pc:sldMkLst>
          <pc:docMk/>
          <pc:sldMk cId="1064967278" sldId="514"/>
        </pc:sldMkLst>
        <pc:spChg chg="mod">
          <ac:chgData name="Cui Wei" userId="e12f77610f1a8181" providerId="LiveId" clId="{596A8A45-01AB-4C18-B185-CE1C585BB6BE}" dt="2020-03-30T18:47:26.351" v="4"/>
          <ac:spMkLst>
            <pc:docMk/>
            <pc:sldMk cId="1064967278" sldId="514"/>
            <ac:spMk id="5" creationId="{0E408562-AEFC-4400-B1CB-45D06A35EAAD}"/>
          </ac:spMkLst>
        </pc:spChg>
      </pc:sldChg>
      <pc:sldChg chg="modSp">
        <pc:chgData name="Cui Wei" userId="e12f77610f1a8181" providerId="LiveId" clId="{596A8A45-01AB-4C18-B185-CE1C585BB6BE}" dt="2020-03-30T18:29:16.116" v="1" actId="14100"/>
        <pc:sldMkLst>
          <pc:docMk/>
          <pc:sldMk cId="657571507" sldId="587"/>
        </pc:sldMkLst>
        <pc:grpChg chg="mod">
          <ac:chgData name="Cui Wei" userId="e12f77610f1a8181" providerId="LiveId" clId="{596A8A45-01AB-4C18-B185-CE1C585BB6BE}" dt="2020-03-30T18:29:16.116" v="1" actId="14100"/>
          <ac:grpSpMkLst>
            <pc:docMk/>
            <pc:sldMk cId="657571507" sldId="587"/>
            <ac:grpSpMk id="103" creationId="{00000000-0000-0000-0000-000000000000}"/>
          </ac:grpSpMkLst>
        </pc:grpChg>
      </pc:sldChg>
    </pc:docChg>
  </pc:docChgLst>
  <pc:docChgLst>
    <pc:chgData name="Cui Wei" userId="e12f77610f1a8181" providerId="LiveId" clId="{C5B08643-C6F2-4DBC-8715-27C1E73D5630}"/>
    <pc:docChg chg="undo custSel modSld">
      <pc:chgData name="Cui Wei" userId="e12f77610f1a8181" providerId="LiveId" clId="{C5B08643-C6F2-4DBC-8715-27C1E73D5630}" dt="2020-10-18T09:30:21.955" v="82" actId="207"/>
      <pc:docMkLst>
        <pc:docMk/>
      </pc:docMkLst>
      <pc:sldChg chg="modSp mod">
        <pc:chgData name="Cui Wei" userId="e12f77610f1a8181" providerId="LiveId" clId="{C5B08643-C6F2-4DBC-8715-27C1E73D5630}" dt="2020-10-18T07:47:41.126" v="39"/>
        <pc:sldMkLst>
          <pc:docMk/>
          <pc:sldMk cId="2758025678" sldId="257"/>
        </pc:sldMkLst>
        <pc:spChg chg="mod">
          <ac:chgData name="Cui Wei" userId="e12f77610f1a8181" providerId="LiveId" clId="{C5B08643-C6F2-4DBC-8715-27C1E73D5630}" dt="2020-10-18T07:47:41.126" v="39"/>
          <ac:spMkLst>
            <pc:docMk/>
            <pc:sldMk cId="2758025678" sldId="257"/>
            <ac:spMk id="11267" creationId="{00000000-0000-0000-0000-000000000000}"/>
          </ac:spMkLst>
        </pc:spChg>
      </pc:sldChg>
      <pc:sldChg chg="modSp">
        <pc:chgData name="Cui Wei" userId="e12f77610f1a8181" providerId="LiveId" clId="{C5B08643-C6F2-4DBC-8715-27C1E73D5630}" dt="2020-10-18T07:55:05.554" v="40"/>
        <pc:sldMkLst>
          <pc:docMk/>
          <pc:sldMk cId="2502796807" sldId="274"/>
        </pc:sldMkLst>
        <pc:graphicFrameChg chg="mod">
          <ac:chgData name="Cui Wei" userId="e12f77610f1a8181" providerId="LiveId" clId="{C5B08643-C6F2-4DBC-8715-27C1E73D5630}" dt="2020-10-18T07:55:05.554" v="40"/>
          <ac:graphicFrameMkLst>
            <pc:docMk/>
            <pc:sldMk cId="2502796807" sldId="274"/>
            <ac:graphicFrameMk id="14342" creationId="{00000000-0000-0000-0000-000000000000}"/>
          </ac:graphicFrameMkLst>
        </pc:graphicFrameChg>
      </pc:sldChg>
      <pc:sldChg chg="addSp modSp mod">
        <pc:chgData name="Cui Wei" userId="e12f77610f1a8181" providerId="LiveId" clId="{C5B08643-C6F2-4DBC-8715-27C1E73D5630}" dt="2020-10-18T08:19:49.908" v="75" actId="1076"/>
        <pc:sldMkLst>
          <pc:docMk/>
          <pc:sldMk cId="2773672782" sldId="280"/>
        </pc:sldMkLst>
        <pc:spChg chg="add mod">
          <ac:chgData name="Cui Wei" userId="e12f77610f1a8181" providerId="LiveId" clId="{C5B08643-C6F2-4DBC-8715-27C1E73D5630}" dt="2020-10-18T08:19:49.908" v="75" actId="1076"/>
          <ac:spMkLst>
            <pc:docMk/>
            <pc:sldMk cId="2773672782" sldId="280"/>
            <ac:spMk id="2" creationId="{08D16C51-C9F3-4E98-B4A8-76C1452A44E8}"/>
          </ac:spMkLst>
        </pc:spChg>
      </pc:sldChg>
      <pc:sldChg chg="modSp mod">
        <pc:chgData name="Cui Wei" userId="e12f77610f1a8181" providerId="LiveId" clId="{C5B08643-C6F2-4DBC-8715-27C1E73D5630}" dt="2020-10-18T08:49:18.626" v="79"/>
        <pc:sldMkLst>
          <pc:docMk/>
          <pc:sldMk cId="3392810810" sldId="281"/>
        </pc:sldMkLst>
        <pc:spChg chg="mod">
          <ac:chgData name="Cui Wei" userId="e12f77610f1a8181" providerId="LiveId" clId="{C5B08643-C6F2-4DBC-8715-27C1E73D5630}" dt="2020-10-18T08:49:18.626" v="79"/>
          <ac:spMkLst>
            <pc:docMk/>
            <pc:sldMk cId="3392810810" sldId="281"/>
            <ac:spMk id="38915" creationId="{00000000-0000-0000-0000-000000000000}"/>
          </ac:spMkLst>
        </pc:spChg>
      </pc:sldChg>
      <pc:sldChg chg="modSp">
        <pc:chgData name="Cui Wei" userId="e12f77610f1a8181" providerId="LiveId" clId="{C5B08643-C6F2-4DBC-8715-27C1E73D5630}" dt="2020-10-18T07:40:49.220" v="33"/>
        <pc:sldMkLst>
          <pc:docMk/>
          <pc:sldMk cId="2553774195" sldId="389"/>
        </pc:sldMkLst>
        <pc:graphicFrameChg chg="mod">
          <ac:chgData name="Cui Wei" userId="e12f77610f1a8181" providerId="LiveId" clId="{C5B08643-C6F2-4DBC-8715-27C1E73D5630}" dt="2020-10-18T07:40:49.220" v="33"/>
          <ac:graphicFrameMkLst>
            <pc:docMk/>
            <pc:sldMk cId="2553774195" sldId="389"/>
            <ac:graphicFrameMk id="4" creationId="{00000000-0000-0000-0000-000000000000}"/>
          </ac:graphicFrameMkLst>
        </pc:graphicFrameChg>
      </pc:sldChg>
      <pc:sldChg chg="modSp mod">
        <pc:chgData name="Cui Wei" userId="e12f77610f1a8181" providerId="LiveId" clId="{C5B08643-C6F2-4DBC-8715-27C1E73D5630}" dt="2020-10-18T09:30:21.955" v="82" actId="207"/>
        <pc:sldMkLst>
          <pc:docMk/>
          <pc:sldMk cId="4103461811" sldId="517"/>
        </pc:sldMkLst>
        <pc:spChg chg="mod">
          <ac:chgData name="Cui Wei" userId="e12f77610f1a8181" providerId="LiveId" clId="{C5B08643-C6F2-4DBC-8715-27C1E73D5630}" dt="2020-10-18T09:30:21.955" v="82" actId="207"/>
          <ac:spMkLst>
            <pc:docMk/>
            <pc:sldMk cId="4103461811" sldId="517"/>
            <ac:spMk id="2" creationId="{0896694C-9266-4564-AE67-9C295388365A}"/>
          </ac:spMkLst>
        </pc:spChg>
      </pc:sldChg>
    </pc:docChg>
  </pc:docChgLst>
  <pc:docChgLst>
    <pc:chgData name="Cui Wei" userId="e12f77610f1a8181" providerId="LiveId" clId="{CAC9EF0B-E45D-4E4A-AD49-D0A612F0603E}"/>
    <pc:docChg chg="modSld sldOrd">
      <pc:chgData name="Cui Wei" userId="e12f77610f1a8181" providerId="LiveId" clId="{CAC9EF0B-E45D-4E4A-AD49-D0A612F0603E}" dt="2020-10-25T07:56:15.593" v="1"/>
      <pc:docMkLst>
        <pc:docMk/>
      </pc:docMkLst>
      <pc:sldChg chg="ord">
        <pc:chgData name="Cui Wei" userId="e12f77610f1a8181" providerId="LiveId" clId="{CAC9EF0B-E45D-4E4A-AD49-D0A612F0603E}" dt="2020-10-25T07:56:15.593" v="1"/>
        <pc:sldMkLst>
          <pc:docMk/>
          <pc:sldMk cId="152523604" sldId="376"/>
        </pc:sldMkLst>
      </pc:sldChg>
    </pc:docChg>
  </pc:docChgLst>
  <pc:docChgLst>
    <pc:chgData name="Cui Wei" userId="e12f77610f1a8181" providerId="LiveId" clId="{90D3E603-8D88-4AB6-91B4-FA76EDD0FBD8}"/>
    <pc:docChg chg="modSld">
      <pc:chgData name="Cui Wei" userId="e12f77610f1a8181" providerId="LiveId" clId="{90D3E603-8D88-4AB6-91B4-FA76EDD0FBD8}" dt="2020-03-25T16:47:44.895" v="45" actId="1076"/>
      <pc:docMkLst>
        <pc:docMk/>
      </pc:docMkLst>
      <pc:sldChg chg="addSp modSp mod">
        <pc:chgData name="Cui Wei" userId="e12f77610f1a8181" providerId="LiveId" clId="{90D3E603-8D88-4AB6-91B4-FA76EDD0FBD8}" dt="2020-03-25T16:47:27.171" v="43" actId="1076"/>
        <pc:sldMkLst>
          <pc:docMk/>
          <pc:sldMk cId="3664512965" sldId="269"/>
        </pc:sldMkLst>
        <pc:spChg chg="add mod">
          <ac:chgData name="Cui Wei" userId="e12f77610f1a8181" providerId="LiveId" clId="{90D3E603-8D88-4AB6-91B4-FA76EDD0FBD8}" dt="2020-03-25T16:47:27.171" v="43" actId="1076"/>
          <ac:spMkLst>
            <pc:docMk/>
            <pc:sldMk cId="3664512965" sldId="269"/>
            <ac:spMk id="2" creationId="{582C2C25-EA03-4416-AC14-E1FA38CD7628}"/>
          </ac:spMkLst>
        </pc:spChg>
      </pc:sldChg>
      <pc:sldChg chg="modSp">
        <pc:chgData name="Cui Wei" userId="e12f77610f1a8181" providerId="LiveId" clId="{90D3E603-8D88-4AB6-91B4-FA76EDD0FBD8}" dt="2020-03-25T16:19:28.652" v="8"/>
        <pc:sldMkLst>
          <pc:docMk/>
          <pc:sldMk cId="2773672782" sldId="280"/>
        </pc:sldMkLst>
        <pc:graphicFrameChg chg="mod">
          <ac:chgData name="Cui Wei" userId="e12f77610f1a8181" providerId="LiveId" clId="{90D3E603-8D88-4AB6-91B4-FA76EDD0FBD8}" dt="2020-03-25T16:19:28.652" v="8"/>
          <ac:graphicFrameMkLst>
            <pc:docMk/>
            <pc:sldMk cId="2773672782" sldId="280"/>
            <ac:graphicFrameMk id="18441" creationId="{00000000-0000-0000-0000-000000000000}"/>
          </ac:graphicFrameMkLst>
        </pc:graphicFrameChg>
      </pc:sldChg>
      <pc:sldChg chg="modSp mod">
        <pc:chgData name="Cui Wei" userId="e12f77610f1a8181" providerId="LiveId" clId="{90D3E603-8D88-4AB6-91B4-FA76EDD0FBD8}" dt="2020-03-25T16:23:34.122" v="29"/>
        <pc:sldMkLst>
          <pc:docMk/>
          <pc:sldMk cId="3392810810" sldId="281"/>
        </pc:sldMkLst>
        <pc:spChg chg="mod">
          <ac:chgData name="Cui Wei" userId="e12f77610f1a8181" providerId="LiveId" clId="{90D3E603-8D88-4AB6-91B4-FA76EDD0FBD8}" dt="2020-03-25T16:23:34.122" v="29"/>
          <ac:spMkLst>
            <pc:docMk/>
            <pc:sldMk cId="3392810810" sldId="281"/>
            <ac:spMk id="38915" creationId="{00000000-0000-0000-0000-000000000000}"/>
          </ac:spMkLst>
        </pc:spChg>
      </pc:sldChg>
      <pc:sldChg chg="addSp modSp mod">
        <pc:chgData name="Cui Wei" userId="e12f77610f1a8181" providerId="LiveId" clId="{90D3E603-8D88-4AB6-91B4-FA76EDD0FBD8}" dt="2020-03-25T16:39:43.080" v="33" actId="1076"/>
        <pc:sldMkLst>
          <pc:docMk/>
          <pc:sldMk cId="799017745" sldId="286"/>
        </pc:sldMkLst>
        <pc:picChg chg="add mod">
          <ac:chgData name="Cui Wei" userId="e12f77610f1a8181" providerId="LiveId" clId="{90D3E603-8D88-4AB6-91B4-FA76EDD0FBD8}" dt="2020-03-25T16:39:43.080" v="33" actId="1076"/>
          <ac:picMkLst>
            <pc:docMk/>
            <pc:sldMk cId="799017745" sldId="286"/>
            <ac:picMk id="2" creationId="{08CBFC98-34B8-4D18-900E-34909E192E93}"/>
          </ac:picMkLst>
        </pc:picChg>
      </pc:sldChg>
      <pc:sldChg chg="addSp modSp mod">
        <pc:chgData name="Cui Wei" userId="e12f77610f1a8181" providerId="LiveId" clId="{90D3E603-8D88-4AB6-91B4-FA76EDD0FBD8}" dt="2020-03-25T16:47:44.895" v="45" actId="1076"/>
        <pc:sldMkLst>
          <pc:docMk/>
          <pc:sldMk cId="2204148035" sldId="288"/>
        </pc:sldMkLst>
        <pc:spChg chg="add mod">
          <ac:chgData name="Cui Wei" userId="e12f77610f1a8181" providerId="LiveId" clId="{90D3E603-8D88-4AB6-91B4-FA76EDD0FBD8}" dt="2020-03-25T16:47:44.895" v="45" actId="1076"/>
          <ac:spMkLst>
            <pc:docMk/>
            <pc:sldMk cId="2204148035" sldId="288"/>
            <ac:spMk id="6" creationId="{884A68C1-2AC0-4ADF-A0D0-4E9562BFFB84}"/>
          </ac:spMkLst>
        </pc:spChg>
      </pc:sldChg>
      <pc:sldChg chg="modSp mod">
        <pc:chgData name="Cui Wei" userId="e12f77610f1a8181" providerId="LiveId" clId="{90D3E603-8D88-4AB6-91B4-FA76EDD0FBD8}" dt="2020-03-25T14:25:21.332" v="0" actId="20577"/>
        <pc:sldMkLst>
          <pc:docMk/>
          <pc:sldMk cId="4215722853" sldId="585"/>
        </pc:sldMkLst>
        <pc:spChg chg="mod">
          <ac:chgData name="Cui Wei" userId="e12f77610f1a8181" providerId="LiveId" clId="{90D3E603-8D88-4AB6-91B4-FA76EDD0FBD8}" dt="2020-03-25T14:25:21.332" v="0" actId="20577"/>
          <ac:spMkLst>
            <pc:docMk/>
            <pc:sldMk cId="4215722853" sldId="585"/>
            <ac:spMk id="26" creationId="{A8EBCA41-16EE-469A-9C09-294833CE413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D79D4-5517-4E65-A082-1F9967AD6852}"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CN" altLang="en-US"/>
        </a:p>
      </dgm:t>
    </dgm:pt>
    <dgm:pt modelId="{EA4A856F-EC62-4AD0-B38B-4B08F345DB20}">
      <dgm:prSet phldrT="[文本]" custT="1"/>
      <dgm:spPr/>
      <dgm:t>
        <a:bodyPr/>
        <a:lstStyle/>
        <a:p>
          <a:r>
            <a:rPr lang="en-US" altLang="zh-CN" sz="2000" b="1" dirty="0">
              <a:solidFill>
                <a:schemeClr val="bg1"/>
              </a:solidFill>
              <a:latin typeface="楷体" pitchFamily="49" charset="-122"/>
              <a:ea typeface="楷体" pitchFamily="49" charset="-122"/>
            </a:rPr>
            <a:t>5.1 </a:t>
          </a:r>
          <a:r>
            <a:rPr lang="zh-CN" altLang="en-US" sz="2000" b="1" dirty="0">
              <a:solidFill>
                <a:schemeClr val="bg1"/>
              </a:solidFill>
              <a:latin typeface="楷体" pitchFamily="49" charset="-122"/>
              <a:ea typeface="楷体" pitchFamily="49" charset="-122"/>
            </a:rPr>
            <a:t>电容元件与电感元件</a:t>
          </a:r>
        </a:p>
      </dgm:t>
    </dgm:pt>
    <dgm:pt modelId="{18008C3D-0930-427C-ADC7-9D36C996F13B}" type="parTrans" cxnId="{FF46D4F8-005D-4665-B998-2CD3D10339FA}">
      <dgm:prSet/>
      <dgm:spPr/>
      <dgm:t>
        <a:bodyPr/>
        <a:lstStyle/>
        <a:p>
          <a:endParaRPr lang="zh-CN" altLang="en-US" sz="1400">
            <a:latin typeface="楷体" pitchFamily="49" charset="-122"/>
            <a:ea typeface="楷体" pitchFamily="49" charset="-122"/>
          </a:endParaRPr>
        </a:p>
      </dgm:t>
    </dgm:pt>
    <dgm:pt modelId="{9B879A27-5340-4091-BAAE-C8694B7F80DB}" type="sibTrans" cxnId="{FF46D4F8-005D-4665-B998-2CD3D10339FA}">
      <dgm:prSet/>
      <dgm:spPr/>
      <dgm:t>
        <a:bodyPr/>
        <a:lstStyle/>
        <a:p>
          <a:endParaRPr lang="zh-CN" altLang="en-US" sz="1400">
            <a:latin typeface="楷体" pitchFamily="49" charset="-122"/>
            <a:ea typeface="楷体" pitchFamily="49" charset="-122"/>
          </a:endParaRPr>
        </a:p>
      </dgm:t>
    </dgm:pt>
    <dgm:pt modelId="{3FFCF131-A958-4F16-A2AD-D09DC6831C1A}">
      <dgm:prSet phldrT="[文本]" custT="1"/>
      <dgm:spPr/>
      <dgm:t>
        <a:bodyPr/>
        <a:lstStyle/>
        <a:p>
          <a:r>
            <a:rPr lang="zh-CN" altLang="en-US" sz="1400" dirty="0">
              <a:latin typeface="楷体" pitchFamily="49" charset="-122"/>
              <a:ea typeface="楷体" pitchFamily="49" charset="-122"/>
            </a:rPr>
            <a:t>电容元件</a:t>
          </a:r>
        </a:p>
      </dgm:t>
    </dgm:pt>
    <dgm:pt modelId="{31713882-95EB-4706-A24D-B066FFE3D0D9}" type="parTrans" cxnId="{1643E600-6D08-4E40-AFC5-EFFB362E03AB}">
      <dgm:prSet/>
      <dgm:spPr/>
      <dgm:t>
        <a:bodyPr/>
        <a:lstStyle/>
        <a:p>
          <a:endParaRPr lang="zh-CN" altLang="en-US" sz="1400">
            <a:latin typeface="楷体" pitchFamily="49" charset="-122"/>
            <a:ea typeface="楷体" pitchFamily="49" charset="-122"/>
          </a:endParaRPr>
        </a:p>
      </dgm:t>
    </dgm:pt>
    <dgm:pt modelId="{CCC0CD8E-FC83-4A41-A510-0602313099BC}" type="sibTrans" cxnId="{1643E600-6D08-4E40-AFC5-EFFB362E03AB}">
      <dgm:prSet/>
      <dgm:spPr/>
      <dgm:t>
        <a:bodyPr/>
        <a:lstStyle/>
        <a:p>
          <a:endParaRPr lang="zh-CN" altLang="en-US" sz="1400">
            <a:latin typeface="楷体" pitchFamily="49" charset="-122"/>
            <a:ea typeface="楷体" pitchFamily="49" charset="-122"/>
          </a:endParaRPr>
        </a:p>
      </dgm:t>
    </dgm:pt>
    <dgm:pt modelId="{AC7476B2-F424-4657-AB9C-7C64923AB141}">
      <dgm:prSet phldrT="[文本]" custT="1"/>
      <dgm:spPr/>
      <dgm:t>
        <a:bodyPr/>
        <a:lstStyle/>
        <a:p>
          <a:r>
            <a:rPr lang="en-US" altLang="zh-CN" sz="2000" b="1" dirty="0">
              <a:solidFill>
                <a:schemeClr val="bg1"/>
              </a:solidFill>
              <a:latin typeface="楷体" pitchFamily="49" charset="-122"/>
              <a:ea typeface="楷体" pitchFamily="49" charset="-122"/>
            </a:rPr>
            <a:t>5.2 </a:t>
          </a:r>
          <a:r>
            <a:rPr lang="zh-CN" altLang="en-US" sz="2000" b="1" dirty="0">
              <a:solidFill>
                <a:schemeClr val="bg1"/>
              </a:solidFill>
              <a:latin typeface="楷体" pitchFamily="49" charset="-122"/>
              <a:ea typeface="楷体" pitchFamily="49" charset="-122"/>
            </a:rPr>
            <a:t>换路定律与初始值的计算</a:t>
          </a:r>
        </a:p>
      </dgm:t>
    </dgm:pt>
    <dgm:pt modelId="{7C0FC26E-EC55-431C-AA42-07BC14966BB2}" type="parTrans" cxnId="{ABB9F8B3-AE21-43DA-BFF1-0E714BABFCC2}">
      <dgm:prSet/>
      <dgm:spPr/>
      <dgm:t>
        <a:bodyPr/>
        <a:lstStyle/>
        <a:p>
          <a:endParaRPr lang="zh-CN" altLang="en-US" sz="1400">
            <a:latin typeface="楷体" pitchFamily="49" charset="-122"/>
            <a:ea typeface="楷体" pitchFamily="49" charset="-122"/>
          </a:endParaRPr>
        </a:p>
      </dgm:t>
    </dgm:pt>
    <dgm:pt modelId="{985B81F7-D3C8-436A-B201-E6DB48B2B79E}" type="sibTrans" cxnId="{ABB9F8B3-AE21-43DA-BFF1-0E714BABFCC2}">
      <dgm:prSet/>
      <dgm:spPr/>
      <dgm:t>
        <a:bodyPr/>
        <a:lstStyle/>
        <a:p>
          <a:endParaRPr lang="zh-CN" altLang="en-US" sz="1400">
            <a:latin typeface="楷体" pitchFamily="49" charset="-122"/>
            <a:ea typeface="楷体" pitchFamily="49" charset="-122"/>
          </a:endParaRPr>
        </a:p>
      </dgm:t>
    </dgm:pt>
    <dgm:pt modelId="{7CBCF75C-D1D8-477B-A703-3559B22DFBB5}">
      <dgm:prSet phldrT="[文本]" custT="1"/>
      <dgm:spPr/>
      <dgm:t>
        <a:bodyPr/>
        <a:lstStyle/>
        <a:p>
          <a:r>
            <a:rPr lang="zh-CN" altLang="en-US" sz="1400" b="0" dirty="0">
              <a:latin typeface="楷体" pitchFamily="49" charset="-122"/>
              <a:ea typeface="楷体" pitchFamily="49" charset="-122"/>
            </a:rPr>
            <a:t>过渡过程的产生</a:t>
          </a:r>
        </a:p>
      </dgm:t>
    </dgm:pt>
    <dgm:pt modelId="{52248BCC-2059-4852-9D09-FE2C3A545B7C}" type="parTrans" cxnId="{EC88D879-317B-4BC2-992A-7743B203D5FE}">
      <dgm:prSet/>
      <dgm:spPr/>
      <dgm:t>
        <a:bodyPr/>
        <a:lstStyle/>
        <a:p>
          <a:endParaRPr lang="zh-CN" altLang="en-US" sz="1400">
            <a:latin typeface="楷体" pitchFamily="49" charset="-122"/>
            <a:ea typeface="楷体" pitchFamily="49" charset="-122"/>
          </a:endParaRPr>
        </a:p>
      </dgm:t>
    </dgm:pt>
    <dgm:pt modelId="{46059166-DAF2-4670-BB56-E36A89CC6ABC}" type="sibTrans" cxnId="{EC88D879-317B-4BC2-992A-7743B203D5FE}">
      <dgm:prSet/>
      <dgm:spPr/>
      <dgm:t>
        <a:bodyPr/>
        <a:lstStyle/>
        <a:p>
          <a:endParaRPr lang="zh-CN" altLang="en-US" sz="1400">
            <a:latin typeface="楷体" pitchFamily="49" charset="-122"/>
            <a:ea typeface="楷体" pitchFamily="49" charset="-122"/>
          </a:endParaRPr>
        </a:p>
      </dgm:t>
    </dgm:pt>
    <dgm:pt modelId="{DB4459FD-7EB4-4A66-9CF8-A530000D6492}">
      <dgm:prSet phldrT="[文本]" custT="1"/>
      <dgm:spPr/>
      <dgm:t>
        <a:bodyPr/>
        <a:lstStyle/>
        <a:p>
          <a:r>
            <a:rPr lang="zh-CN" altLang="en-US" sz="1400" b="0" dirty="0">
              <a:latin typeface="楷体" pitchFamily="49" charset="-122"/>
              <a:ea typeface="楷体" pitchFamily="49" charset="-122"/>
            </a:rPr>
            <a:t>换路定律与初始值</a:t>
          </a:r>
        </a:p>
      </dgm:t>
    </dgm:pt>
    <dgm:pt modelId="{02C58EEF-F29A-4E42-9E83-7F050455EF4A}" type="parTrans" cxnId="{A590A18D-A374-4C8B-BE72-6B5AE13B5BC4}">
      <dgm:prSet/>
      <dgm:spPr/>
      <dgm:t>
        <a:bodyPr/>
        <a:lstStyle/>
        <a:p>
          <a:endParaRPr lang="zh-CN" altLang="en-US" sz="1400">
            <a:latin typeface="楷体" pitchFamily="49" charset="-122"/>
            <a:ea typeface="楷体" pitchFamily="49" charset="-122"/>
          </a:endParaRPr>
        </a:p>
      </dgm:t>
    </dgm:pt>
    <dgm:pt modelId="{245EAA82-DECF-4D5D-84B9-560C185E5D9B}" type="sibTrans" cxnId="{A590A18D-A374-4C8B-BE72-6B5AE13B5BC4}">
      <dgm:prSet/>
      <dgm:spPr/>
      <dgm:t>
        <a:bodyPr/>
        <a:lstStyle/>
        <a:p>
          <a:endParaRPr lang="zh-CN" altLang="en-US" sz="1400">
            <a:latin typeface="楷体" pitchFamily="49" charset="-122"/>
            <a:ea typeface="楷体" pitchFamily="49" charset="-122"/>
          </a:endParaRPr>
        </a:p>
      </dgm:t>
    </dgm:pt>
    <dgm:pt modelId="{BB50E4A9-A93D-4A33-B8F0-9A7884BA2843}">
      <dgm:prSet phldrT="[文本]" custT="1"/>
      <dgm:spPr/>
      <dgm:t>
        <a:bodyPr/>
        <a:lstStyle/>
        <a:p>
          <a:pPr algn="ctr"/>
          <a:r>
            <a:rPr lang="en-US" altLang="zh-CN" sz="2000" b="1" dirty="0">
              <a:solidFill>
                <a:schemeClr val="bg1"/>
              </a:solidFill>
              <a:latin typeface="楷体" pitchFamily="49" charset="-122"/>
              <a:ea typeface="楷体" pitchFamily="49" charset="-122"/>
            </a:rPr>
            <a:t>5.3 </a:t>
          </a:r>
          <a:r>
            <a:rPr lang="zh-CN" altLang="en-US" sz="2000" b="1" dirty="0">
              <a:solidFill>
                <a:schemeClr val="bg1"/>
              </a:solidFill>
              <a:latin typeface="楷体" pitchFamily="49" charset="-122"/>
              <a:ea typeface="楷体" pitchFamily="49" charset="-122"/>
            </a:rPr>
            <a:t>一阶电路的自由响应</a:t>
          </a:r>
          <a:endParaRPr lang="en-US" altLang="zh-CN" sz="2000" b="1" dirty="0">
            <a:solidFill>
              <a:schemeClr val="bg1"/>
            </a:solidFill>
            <a:latin typeface="楷体" pitchFamily="49" charset="-122"/>
            <a:ea typeface="楷体" pitchFamily="49" charset="-122"/>
          </a:endParaRPr>
        </a:p>
        <a:p>
          <a:pPr algn="ctr"/>
          <a:r>
            <a:rPr lang="zh-CN" altLang="en-US" sz="2000" b="1" dirty="0">
              <a:solidFill>
                <a:schemeClr val="bg1"/>
              </a:solidFill>
              <a:latin typeface="楷体" pitchFamily="49" charset="-122"/>
              <a:ea typeface="楷体" pitchFamily="49" charset="-122"/>
            </a:rPr>
            <a:t>与强制响应</a:t>
          </a:r>
        </a:p>
      </dgm:t>
    </dgm:pt>
    <dgm:pt modelId="{5A86809D-29C5-4870-99B8-60C56888210A}" type="parTrans" cxnId="{0E642700-4655-406B-B6AC-58AE3125B39F}">
      <dgm:prSet/>
      <dgm:spPr/>
      <dgm:t>
        <a:bodyPr/>
        <a:lstStyle/>
        <a:p>
          <a:endParaRPr lang="zh-CN" altLang="en-US" sz="1400">
            <a:latin typeface="楷体" pitchFamily="49" charset="-122"/>
            <a:ea typeface="楷体" pitchFamily="49" charset="-122"/>
          </a:endParaRPr>
        </a:p>
      </dgm:t>
    </dgm:pt>
    <dgm:pt modelId="{65C51547-5E03-471B-A563-2671C6AC13AE}" type="sibTrans" cxnId="{0E642700-4655-406B-B6AC-58AE3125B39F}">
      <dgm:prSet/>
      <dgm:spPr/>
      <dgm:t>
        <a:bodyPr/>
        <a:lstStyle/>
        <a:p>
          <a:endParaRPr lang="zh-CN" altLang="en-US" sz="1400">
            <a:latin typeface="楷体" pitchFamily="49" charset="-122"/>
            <a:ea typeface="楷体" pitchFamily="49" charset="-122"/>
          </a:endParaRPr>
        </a:p>
      </dgm:t>
    </dgm:pt>
    <dgm:pt modelId="{03985936-65C0-4FAE-9F64-D22D3FC8C5EB}">
      <dgm:prSet phldrT="[文本]" custT="1"/>
      <dgm:spPr/>
      <dgm:t>
        <a:bodyPr/>
        <a:lstStyle/>
        <a:p>
          <a:r>
            <a:rPr lang="zh-CN" altLang="en-US" sz="1400" b="0" dirty="0">
              <a:latin typeface="楷体" pitchFamily="49" charset="-122"/>
              <a:ea typeface="楷体" pitchFamily="49" charset="-122"/>
            </a:rPr>
            <a:t>直流一阶电路的时域经典分析法</a:t>
          </a:r>
        </a:p>
      </dgm:t>
    </dgm:pt>
    <dgm:pt modelId="{8EA48D87-4B09-4F3B-889C-6D86BD35A510}" type="parTrans" cxnId="{C211607D-5549-464D-A4B8-018F4D903B47}">
      <dgm:prSet/>
      <dgm:spPr/>
      <dgm:t>
        <a:bodyPr/>
        <a:lstStyle/>
        <a:p>
          <a:endParaRPr lang="zh-CN" altLang="en-US" sz="1400">
            <a:latin typeface="楷体" pitchFamily="49" charset="-122"/>
            <a:ea typeface="楷体" pitchFamily="49" charset="-122"/>
          </a:endParaRPr>
        </a:p>
      </dgm:t>
    </dgm:pt>
    <dgm:pt modelId="{73D66CBD-79D1-428E-BC74-F4A93F3F4D9D}" type="sibTrans" cxnId="{C211607D-5549-464D-A4B8-018F4D903B47}">
      <dgm:prSet/>
      <dgm:spPr/>
      <dgm:t>
        <a:bodyPr/>
        <a:lstStyle/>
        <a:p>
          <a:endParaRPr lang="zh-CN" altLang="en-US" sz="1400">
            <a:latin typeface="楷体" pitchFamily="49" charset="-122"/>
            <a:ea typeface="楷体" pitchFamily="49" charset="-122"/>
          </a:endParaRPr>
        </a:p>
      </dgm:t>
    </dgm:pt>
    <dgm:pt modelId="{531F3AFA-B99A-4912-A30D-58442DC92326}">
      <dgm:prSet custT="1"/>
      <dgm:spPr/>
      <dgm:t>
        <a:bodyPr/>
        <a:lstStyle/>
        <a:p>
          <a:r>
            <a:rPr lang="en-US" altLang="zh-CN" sz="2000" b="1" dirty="0">
              <a:solidFill>
                <a:schemeClr val="bg1"/>
              </a:solidFill>
              <a:latin typeface="楷体" pitchFamily="49" charset="-122"/>
              <a:ea typeface="楷体" pitchFamily="49" charset="-122"/>
            </a:rPr>
            <a:t>5.4-5.6 </a:t>
          </a:r>
          <a:r>
            <a:rPr lang="zh-CN" altLang="en-US" sz="2000" b="1" dirty="0">
              <a:solidFill>
                <a:schemeClr val="bg1"/>
              </a:solidFill>
              <a:latin typeface="楷体" pitchFamily="49" charset="-122"/>
              <a:ea typeface="楷体" pitchFamily="49" charset="-122"/>
            </a:rPr>
            <a:t>零输入响应、零状态响应、全响应</a:t>
          </a:r>
        </a:p>
      </dgm:t>
    </dgm:pt>
    <dgm:pt modelId="{29998391-C5A3-4F39-A157-419CE553E01C}" type="parTrans" cxnId="{B9C8E8B0-7FAC-45A4-8A9A-2013E8C63989}">
      <dgm:prSet/>
      <dgm:spPr/>
      <dgm:t>
        <a:bodyPr/>
        <a:lstStyle/>
        <a:p>
          <a:endParaRPr lang="zh-CN" altLang="en-US" sz="1400">
            <a:latin typeface="楷体" pitchFamily="49" charset="-122"/>
            <a:ea typeface="楷体" pitchFamily="49" charset="-122"/>
          </a:endParaRPr>
        </a:p>
      </dgm:t>
    </dgm:pt>
    <dgm:pt modelId="{C5CF0F5B-A0F6-4914-8953-5AE0E4C8A308}" type="sibTrans" cxnId="{B9C8E8B0-7FAC-45A4-8A9A-2013E8C63989}">
      <dgm:prSet/>
      <dgm:spPr/>
      <dgm:t>
        <a:bodyPr/>
        <a:lstStyle/>
        <a:p>
          <a:endParaRPr lang="zh-CN" altLang="en-US" sz="1400">
            <a:latin typeface="楷体" pitchFamily="49" charset="-122"/>
            <a:ea typeface="楷体" pitchFamily="49" charset="-122"/>
          </a:endParaRPr>
        </a:p>
      </dgm:t>
    </dgm:pt>
    <dgm:pt modelId="{F487CB4F-1B1F-4890-9B5A-FDA9972911D8}">
      <dgm:prSet custT="1"/>
      <dgm:spPr/>
      <dgm:t>
        <a:bodyPr/>
        <a:lstStyle/>
        <a:p>
          <a:r>
            <a:rPr lang="en-US" altLang="zh-CN" sz="2000" b="1" dirty="0">
              <a:solidFill>
                <a:schemeClr val="bg1"/>
              </a:solidFill>
              <a:latin typeface="楷体" pitchFamily="49" charset="-122"/>
              <a:ea typeface="楷体" pitchFamily="49" charset="-122"/>
            </a:rPr>
            <a:t>5.7 </a:t>
          </a:r>
          <a:r>
            <a:rPr lang="zh-CN" altLang="en-US" sz="2000" b="1" dirty="0">
              <a:solidFill>
                <a:schemeClr val="bg1"/>
              </a:solidFill>
              <a:latin typeface="楷体" pitchFamily="49" charset="-122"/>
              <a:ea typeface="楷体" pitchFamily="49" charset="-122"/>
            </a:rPr>
            <a:t>一阶电路三要素法</a:t>
          </a:r>
        </a:p>
      </dgm:t>
    </dgm:pt>
    <dgm:pt modelId="{7D87F4F0-D1E8-47AF-B9D3-A30A705C1A7B}" type="parTrans" cxnId="{8BEE2DDC-E906-409E-A731-5D09778A0202}">
      <dgm:prSet/>
      <dgm:spPr/>
      <dgm:t>
        <a:bodyPr/>
        <a:lstStyle/>
        <a:p>
          <a:endParaRPr lang="zh-CN" altLang="en-US" sz="1400">
            <a:latin typeface="楷体" pitchFamily="49" charset="-122"/>
            <a:ea typeface="楷体" pitchFamily="49" charset="-122"/>
          </a:endParaRPr>
        </a:p>
      </dgm:t>
    </dgm:pt>
    <dgm:pt modelId="{687EBF45-3819-4429-91A3-D3D6A05D5B2D}" type="sibTrans" cxnId="{8BEE2DDC-E906-409E-A731-5D09778A0202}">
      <dgm:prSet/>
      <dgm:spPr/>
      <dgm:t>
        <a:bodyPr/>
        <a:lstStyle/>
        <a:p>
          <a:endParaRPr lang="zh-CN" altLang="en-US" sz="1400">
            <a:latin typeface="楷体" pitchFamily="49" charset="-122"/>
            <a:ea typeface="楷体" pitchFamily="49" charset="-122"/>
          </a:endParaRPr>
        </a:p>
      </dgm:t>
    </dgm:pt>
    <dgm:pt modelId="{29455875-4042-408A-84A1-17B4C2955122}">
      <dgm:prSet custT="1"/>
      <dgm:spPr/>
      <dgm:t>
        <a:bodyPr/>
        <a:lstStyle/>
        <a:p>
          <a:r>
            <a:rPr lang="zh-CN" altLang="en-US" sz="1400" dirty="0">
              <a:latin typeface="楷体" pitchFamily="49" charset="-122"/>
              <a:ea typeface="楷体" pitchFamily="49" charset="-122"/>
            </a:rPr>
            <a:t>零输入、零状态、全响应概念，全响应分解</a:t>
          </a:r>
        </a:p>
      </dgm:t>
    </dgm:pt>
    <dgm:pt modelId="{2A186397-13DC-4007-B7BC-E3A7AE828271}" type="parTrans" cxnId="{EB17D7B7-59FE-446D-8609-26713B2CE77B}">
      <dgm:prSet/>
      <dgm:spPr/>
      <dgm:t>
        <a:bodyPr/>
        <a:lstStyle/>
        <a:p>
          <a:endParaRPr lang="zh-CN" altLang="en-US" sz="1600"/>
        </a:p>
      </dgm:t>
    </dgm:pt>
    <dgm:pt modelId="{91BF9D19-B16A-4461-B7FB-A9BD6D89A2E4}" type="sibTrans" cxnId="{EB17D7B7-59FE-446D-8609-26713B2CE77B}">
      <dgm:prSet/>
      <dgm:spPr/>
      <dgm:t>
        <a:bodyPr/>
        <a:lstStyle/>
        <a:p>
          <a:endParaRPr lang="zh-CN" altLang="en-US" sz="1600"/>
        </a:p>
      </dgm:t>
    </dgm:pt>
    <dgm:pt modelId="{05C9DA80-9AD3-4550-A3D5-51D04BE27028}">
      <dgm:prSet custT="1"/>
      <dgm:spPr/>
      <dgm:t>
        <a:bodyPr/>
        <a:lstStyle/>
        <a:p>
          <a:r>
            <a:rPr lang="zh-CN" altLang="en-US" sz="1400" dirty="0">
              <a:latin typeface="楷体" pitchFamily="49" charset="-122"/>
              <a:ea typeface="楷体" pitchFamily="49" charset="-122"/>
            </a:rPr>
            <a:t>直流一阶电路求解的三要素法</a:t>
          </a:r>
        </a:p>
      </dgm:t>
    </dgm:pt>
    <dgm:pt modelId="{7F8A43DE-6F54-41E2-8C88-9C239CF57CC3}" type="parTrans" cxnId="{D7DFA577-6EE2-4ECD-AE1F-A00064BFFF5C}">
      <dgm:prSet/>
      <dgm:spPr/>
      <dgm:t>
        <a:bodyPr/>
        <a:lstStyle/>
        <a:p>
          <a:endParaRPr lang="zh-CN" altLang="en-US" sz="1600"/>
        </a:p>
      </dgm:t>
    </dgm:pt>
    <dgm:pt modelId="{7F0E7A87-7169-4D0C-A490-B1B73B4F7BAF}" type="sibTrans" cxnId="{D7DFA577-6EE2-4ECD-AE1F-A00064BFFF5C}">
      <dgm:prSet/>
      <dgm:spPr/>
      <dgm:t>
        <a:bodyPr/>
        <a:lstStyle/>
        <a:p>
          <a:endParaRPr lang="zh-CN" altLang="en-US" sz="1600"/>
        </a:p>
      </dgm:t>
    </dgm:pt>
    <dgm:pt modelId="{9A1A0F6E-D106-4E1E-89CD-1093C898D6CD}">
      <dgm:prSet custT="1"/>
      <dgm:spPr/>
      <dgm:t>
        <a:bodyPr/>
        <a:lstStyle/>
        <a:p>
          <a:r>
            <a:rPr lang="en-US" altLang="zh-CN" sz="2000" b="1" dirty="0">
              <a:solidFill>
                <a:schemeClr val="bg1"/>
              </a:solidFill>
              <a:latin typeface="楷体" pitchFamily="49" charset="-122"/>
              <a:ea typeface="楷体" pitchFamily="49" charset="-122"/>
            </a:rPr>
            <a:t>5.8 </a:t>
          </a:r>
          <a:r>
            <a:rPr lang="zh-CN" altLang="en-US" sz="2000" b="1" dirty="0">
              <a:solidFill>
                <a:schemeClr val="bg1"/>
              </a:solidFill>
              <a:latin typeface="楷体" pitchFamily="49" charset="-122"/>
              <a:ea typeface="楷体" pitchFamily="49" charset="-122"/>
            </a:rPr>
            <a:t>正弦信号激励下的</a:t>
          </a:r>
          <a:endParaRPr lang="en-US" altLang="zh-CN" sz="2000" b="1" dirty="0">
            <a:solidFill>
              <a:schemeClr val="bg1"/>
            </a:solidFill>
            <a:latin typeface="楷体" pitchFamily="49" charset="-122"/>
            <a:ea typeface="楷体" pitchFamily="49" charset="-122"/>
          </a:endParaRPr>
        </a:p>
        <a:p>
          <a:r>
            <a:rPr lang="zh-CN" altLang="en-US" sz="2000" b="1" dirty="0">
              <a:solidFill>
                <a:schemeClr val="bg1"/>
              </a:solidFill>
              <a:latin typeface="楷体" pitchFamily="49" charset="-122"/>
              <a:ea typeface="楷体" pitchFamily="49" charset="-122"/>
            </a:rPr>
            <a:t>一阶电路</a:t>
          </a:r>
        </a:p>
      </dgm:t>
    </dgm:pt>
    <dgm:pt modelId="{B03A5E58-B6C3-4821-B19E-3DDD000EA0AA}" type="parTrans" cxnId="{6E7B51C2-F758-45B2-9AF2-B8B81510DCDF}">
      <dgm:prSet/>
      <dgm:spPr/>
      <dgm:t>
        <a:bodyPr/>
        <a:lstStyle/>
        <a:p>
          <a:endParaRPr lang="zh-CN" altLang="en-US" sz="1600"/>
        </a:p>
      </dgm:t>
    </dgm:pt>
    <dgm:pt modelId="{C5879D84-2D45-4447-B52A-07D26A1A2BA1}" type="sibTrans" cxnId="{6E7B51C2-F758-45B2-9AF2-B8B81510DCDF}">
      <dgm:prSet/>
      <dgm:spPr/>
      <dgm:t>
        <a:bodyPr/>
        <a:lstStyle/>
        <a:p>
          <a:endParaRPr lang="zh-CN" altLang="en-US" sz="1600"/>
        </a:p>
      </dgm:t>
    </dgm:pt>
    <dgm:pt modelId="{916EC7CA-C5C0-4C7A-9DDD-564EB8E67D77}">
      <dgm:prSet custT="1"/>
      <dgm:spPr/>
      <dgm:t>
        <a:bodyPr/>
        <a:lstStyle/>
        <a:p>
          <a:r>
            <a:rPr lang="en-US" altLang="zh-CN" sz="2000" b="1" dirty="0">
              <a:solidFill>
                <a:schemeClr val="bg1"/>
              </a:solidFill>
              <a:latin typeface="楷体" pitchFamily="49" charset="-122"/>
              <a:ea typeface="楷体" pitchFamily="49" charset="-122"/>
            </a:rPr>
            <a:t>5.9 </a:t>
          </a:r>
          <a:r>
            <a:rPr lang="zh-CN" altLang="en-US" sz="2000" b="1" dirty="0">
              <a:solidFill>
                <a:schemeClr val="bg1"/>
              </a:solidFill>
              <a:latin typeface="楷体" pitchFamily="49" charset="-122"/>
              <a:ea typeface="楷体" pitchFamily="49" charset="-122"/>
            </a:rPr>
            <a:t>阶跃信号与阶跃响应</a:t>
          </a:r>
        </a:p>
      </dgm:t>
    </dgm:pt>
    <dgm:pt modelId="{312F91E6-1DAD-4325-9CE5-391F341F3BC3}" type="parTrans" cxnId="{FCDD523C-8906-4FFE-8351-F1F1917674B6}">
      <dgm:prSet/>
      <dgm:spPr/>
      <dgm:t>
        <a:bodyPr/>
        <a:lstStyle/>
        <a:p>
          <a:endParaRPr lang="zh-CN" altLang="en-US" sz="1600"/>
        </a:p>
      </dgm:t>
    </dgm:pt>
    <dgm:pt modelId="{AEA32361-AF2D-43AB-A35A-6F52ADA1E4FB}" type="sibTrans" cxnId="{FCDD523C-8906-4FFE-8351-F1F1917674B6}">
      <dgm:prSet/>
      <dgm:spPr/>
      <dgm:t>
        <a:bodyPr/>
        <a:lstStyle/>
        <a:p>
          <a:endParaRPr lang="zh-CN" altLang="en-US" sz="1600"/>
        </a:p>
      </dgm:t>
    </dgm:pt>
    <dgm:pt modelId="{08F33ED2-0354-4079-AB94-45C32E96A6C7}">
      <dgm:prSet custT="1"/>
      <dgm:spPr/>
      <dgm:t>
        <a:bodyPr/>
        <a:lstStyle/>
        <a:p>
          <a:r>
            <a:rPr lang="en-US" altLang="zh-CN" sz="2000" b="1" baseline="-25000" dirty="0">
              <a:solidFill>
                <a:schemeClr val="bg1"/>
              </a:solidFill>
              <a:latin typeface="楷体" pitchFamily="49" charset="-122"/>
              <a:ea typeface="楷体" pitchFamily="49" charset="-122"/>
            </a:rPr>
            <a:t>5.10-5.12  </a:t>
          </a:r>
          <a:r>
            <a:rPr lang="zh-CN" altLang="en-US" sz="2000" b="1" baseline="-25000" dirty="0">
              <a:solidFill>
                <a:schemeClr val="bg1"/>
              </a:solidFill>
              <a:latin typeface="楷体" pitchFamily="49" charset="-122"/>
              <a:ea typeface="楷体" pitchFamily="49" charset="-122"/>
            </a:rPr>
            <a:t>微分电路与积分电路，二阶电路的瞬态分析，强迫跃变瞬态分析</a:t>
          </a:r>
          <a:endParaRPr lang="en-US" altLang="zh-CN" sz="2000" b="1" baseline="-25000" dirty="0">
            <a:solidFill>
              <a:schemeClr val="bg1"/>
            </a:solidFill>
            <a:latin typeface="楷体" pitchFamily="49" charset="-122"/>
            <a:ea typeface="楷体" pitchFamily="49" charset="-122"/>
          </a:endParaRPr>
        </a:p>
      </dgm:t>
    </dgm:pt>
    <dgm:pt modelId="{679D181F-FC45-48E0-81AA-875184F37F5B}" type="parTrans" cxnId="{EC03C0C5-3A02-4B95-895A-B9922470D00F}">
      <dgm:prSet/>
      <dgm:spPr/>
      <dgm:t>
        <a:bodyPr/>
        <a:lstStyle/>
        <a:p>
          <a:endParaRPr lang="zh-CN" altLang="en-US" sz="1600"/>
        </a:p>
      </dgm:t>
    </dgm:pt>
    <dgm:pt modelId="{1AE6A54E-EF80-4447-B7E5-41C6A6750402}" type="sibTrans" cxnId="{EC03C0C5-3A02-4B95-895A-B9922470D00F}">
      <dgm:prSet/>
      <dgm:spPr/>
      <dgm:t>
        <a:bodyPr/>
        <a:lstStyle/>
        <a:p>
          <a:endParaRPr lang="zh-CN" altLang="en-US" sz="1600"/>
        </a:p>
      </dgm:t>
    </dgm:pt>
    <dgm:pt modelId="{6E0756DD-2848-4A4F-B865-D932DCCD4954}">
      <dgm:prSet custT="1"/>
      <dgm:spPr/>
      <dgm:t>
        <a:bodyPr/>
        <a:lstStyle/>
        <a:p>
          <a:endParaRPr lang="zh-CN" altLang="en-US" sz="1400" dirty="0">
            <a:latin typeface="楷体" pitchFamily="49" charset="-122"/>
            <a:ea typeface="楷体" pitchFamily="49" charset="-122"/>
          </a:endParaRPr>
        </a:p>
      </dgm:t>
    </dgm:pt>
    <dgm:pt modelId="{902EA2CF-D91A-4A54-875A-AF54D49C8510}" type="parTrans" cxnId="{1301C053-F7C2-4E9B-97FE-B6389A6CA976}">
      <dgm:prSet/>
      <dgm:spPr/>
      <dgm:t>
        <a:bodyPr/>
        <a:lstStyle/>
        <a:p>
          <a:endParaRPr lang="zh-CN" altLang="en-US"/>
        </a:p>
      </dgm:t>
    </dgm:pt>
    <dgm:pt modelId="{592DCAF6-495C-4F1B-BBBC-2AC4F3836791}" type="sibTrans" cxnId="{1301C053-F7C2-4E9B-97FE-B6389A6CA976}">
      <dgm:prSet/>
      <dgm:spPr/>
      <dgm:t>
        <a:bodyPr/>
        <a:lstStyle/>
        <a:p>
          <a:endParaRPr lang="zh-CN" altLang="en-US"/>
        </a:p>
      </dgm:t>
    </dgm:pt>
    <dgm:pt modelId="{C7B34074-20E8-47FB-B642-6AC2DFEA7068}">
      <dgm:prSet custT="1"/>
      <dgm:spPr/>
      <dgm:t>
        <a:bodyPr/>
        <a:lstStyle/>
        <a:p>
          <a:r>
            <a:rPr lang="zh-CN" altLang="en-US" sz="1400" dirty="0">
              <a:latin typeface="楷体" pitchFamily="49" charset="-122"/>
              <a:ea typeface="楷体" pitchFamily="49" charset="-122"/>
            </a:rPr>
            <a:t>线性网络的互易性</a:t>
          </a:r>
        </a:p>
      </dgm:t>
    </dgm:pt>
    <dgm:pt modelId="{98D89463-97B1-4B00-807B-2BE6EF956B0B}" type="parTrans" cxnId="{A29E83D7-6CA7-42F9-9B91-EA15AD3D26E3}">
      <dgm:prSet/>
      <dgm:spPr/>
      <dgm:t>
        <a:bodyPr/>
        <a:lstStyle/>
        <a:p>
          <a:endParaRPr lang="zh-CN" altLang="en-US"/>
        </a:p>
      </dgm:t>
    </dgm:pt>
    <dgm:pt modelId="{582DFC67-05EB-427C-9FF7-3FBE4AFB1B03}" type="sibTrans" cxnId="{A29E83D7-6CA7-42F9-9B91-EA15AD3D26E3}">
      <dgm:prSet/>
      <dgm:spPr/>
      <dgm:t>
        <a:bodyPr/>
        <a:lstStyle/>
        <a:p>
          <a:endParaRPr lang="zh-CN" altLang="en-US"/>
        </a:p>
      </dgm:t>
    </dgm:pt>
    <dgm:pt modelId="{1337054B-03C2-4FB7-9D91-93F4C49DF7C0}">
      <dgm:prSet custT="1"/>
      <dgm:spPr/>
      <dgm:t>
        <a:bodyPr/>
        <a:lstStyle/>
        <a:p>
          <a:r>
            <a:rPr lang="zh-CN" altLang="en-US" sz="1400" dirty="0">
              <a:latin typeface="楷体" pitchFamily="49" charset="-122"/>
              <a:ea typeface="楷体" pitchFamily="49" charset="-122"/>
            </a:rPr>
            <a:t>电路分析中的对偶性规律</a:t>
          </a:r>
        </a:p>
      </dgm:t>
    </dgm:pt>
    <dgm:pt modelId="{A641B319-C879-4411-BB6B-54BCCA0599E7}" type="parTrans" cxnId="{F2689693-7C4D-4DEE-91FB-1CA247203F18}">
      <dgm:prSet/>
      <dgm:spPr/>
      <dgm:t>
        <a:bodyPr/>
        <a:lstStyle/>
        <a:p>
          <a:endParaRPr lang="zh-CN" altLang="en-US"/>
        </a:p>
      </dgm:t>
    </dgm:pt>
    <dgm:pt modelId="{4FC83EA7-7785-436C-A333-BC6A794C6366}" type="sibTrans" cxnId="{F2689693-7C4D-4DEE-91FB-1CA247203F18}">
      <dgm:prSet/>
      <dgm:spPr/>
      <dgm:t>
        <a:bodyPr/>
        <a:lstStyle/>
        <a:p>
          <a:endParaRPr lang="zh-CN" altLang="en-US"/>
        </a:p>
      </dgm:t>
    </dgm:pt>
    <dgm:pt modelId="{662F1E01-949F-4FFF-A527-66E0BB8A8466}">
      <dgm:prSet custT="1"/>
      <dgm:spPr/>
      <dgm:t>
        <a:bodyPr/>
        <a:lstStyle/>
        <a:p>
          <a:r>
            <a:rPr lang="zh-CN" altLang="en-US" sz="1400" dirty="0">
              <a:latin typeface="楷体" pitchFamily="49" charset="-122"/>
              <a:ea typeface="楷体" pitchFamily="49" charset="-122"/>
            </a:rPr>
            <a:t>互易性的三种表述形式</a:t>
          </a:r>
        </a:p>
      </dgm:t>
    </dgm:pt>
    <dgm:pt modelId="{77F6C41E-9159-4B21-ABD5-03EB466A093A}" type="parTrans" cxnId="{C0FE2F32-674B-467F-B5EA-75E746E42C24}">
      <dgm:prSet/>
      <dgm:spPr/>
      <dgm:t>
        <a:bodyPr/>
        <a:lstStyle/>
        <a:p>
          <a:endParaRPr lang="zh-CN" altLang="en-US"/>
        </a:p>
      </dgm:t>
    </dgm:pt>
    <dgm:pt modelId="{FB727C0F-54F9-4F4D-8A6A-0EBB82ECCAEC}" type="sibTrans" cxnId="{C0FE2F32-674B-467F-B5EA-75E746E42C24}">
      <dgm:prSet/>
      <dgm:spPr/>
      <dgm:t>
        <a:bodyPr/>
        <a:lstStyle/>
        <a:p>
          <a:endParaRPr lang="zh-CN" altLang="en-US"/>
        </a:p>
      </dgm:t>
    </dgm:pt>
    <dgm:pt modelId="{B976178B-58A2-487B-9331-68F4F3841995}">
      <dgm:prSet phldrT="[文本]" custT="1"/>
      <dgm:spPr/>
      <dgm:t>
        <a:bodyPr/>
        <a:lstStyle/>
        <a:p>
          <a:r>
            <a:rPr lang="zh-CN" altLang="en-US" sz="1400" dirty="0">
              <a:latin typeface="楷体" pitchFamily="49" charset="-122"/>
              <a:ea typeface="楷体" pitchFamily="49" charset="-122"/>
            </a:rPr>
            <a:t>电感元件</a:t>
          </a:r>
        </a:p>
      </dgm:t>
    </dgm:pt>
    <dgm:pt modelId="{B49EE22F-1B88-4DF5-A774-B1324491D1B5}" type="parTrans" cxnId="{F9861B6F-0AA2-4BFF-9D42-4ACB5989473F}">
      <dgm:prSet/>
      <dgm:spPr/>
      <dgm:t>
        <a:bodyPr/>
        <a:lstStyle/>
        <a:p>
          <a:endParaRPr lang="zh-CN" altLang="en-US"/>
        </a:p>
      </dgm:t>
    </dgm:pt>
    <dgm:pt modelId="{F2F40F0C-DECD-4CD4-A5FE-03462B2C76B8}" type="sibTrans" cxnId="{F9861B6F-0AA2-4BFF-9D42-4ACB5989473F}">
      <dgm:prSet/>
      <dgm:spPr/>
      <dgm:t>
        <a:bodyPr/>
        <a:lstStyle/>
        <a:p>
          <a:endParaRPr lang="zh-CN" altLang="en-US"/>
        </a:p>
      </dgm:t>
    </dgm:pt>
    <dgm:pt modelId="{18D1DBFF-166F-4FBB-93A2-6AD176EEF17D}" type="pres">
      <dgm:prSet presAssocID="{A18D79D4-5517-4E65-A082-1F9967AD6852}" presName="Name0" presStyleCnt="0">
        <dgm:presLayoutVars>
          <dgm:dir/>
          <dgm:animLvl val="lvl"/>
          <dgm:resizeHandles val="exact"/>
        </dgm:presLayoutVars>
      </dgm:prSet>
      <dgm:spPr/>
    </dgm:pt>
    <dgm:pt modelId="{BE996862-9E5D-4B80-82A3-BF16DED9DC99}" type="pres">
      <dgm:prSet presAssocID="{EA4A856F-EC62-4AD0-B38B-4B08F345DB20}" presName="linNode" presStyleCnt="0"/>
      <dgm:spPr/>
    </dgm:pt>
    <dgm:pt modelId="{E4430D3B-102D-41BC-9F19-5F97C1BB9C8E}" type="pres">
      <dgm:prSet presAssocID="{EA4A856F-EC62-4AD0-B38B-4B08F345DB20}" presName="parentText" presStyleLbl="node1" presStyleIdx="0" presStyleCnt="8" custScaleX="132010">
        <dgm:presLayoutVars>
          <dgm:chMax val="1"/>
          <dgm:bulletEnabled val="1"/>
        </dgm:presLayoutVars>
      </dgm:prSet>
      <dgm:spPr/>
    </dgm:pt>
    <dgm:pt modelId="{0E4071C5-9078-4B62-A639-676EA69F2E3A}" type="pres">
      <dgm:prSet presAssocID="{EA4A856F-EC62-4AD0-B38B-4B08F345DB20}" presName="descendantText" presStyleLbl="alignAccFollowNode1" presStyleIdx="0" presStyleCnt="8">
        <dgm:presLayoutVars>
          <dgm:bulletEnabled val="1"/>
        </dgm:presLayoutVars>
      </dgm:prSet>
      <dgm:spPr/>
    </dgm:pt>
    <dgm:pt modelId="{58964A0A-AB52-4117-A53A-90ADF25BAF89}" type="pres">
      <dgm:prSet presAssocID="{9B879A27-5340-4091-BAAE-C8694B7F80DB}" presName="sp" presStyleCnt="0"/>
      <dgm:spPr/>
    </dgm:pt>
    <dgm:pt modelId="{C02B47C4-0E65-4EF0-B437-041F1479F977}" type="pres">
      <dgm:prSet presAssocID="{AC7476B2-F424-4657-AB9C-7C64923AB141}" presName="linNode" presStyleCnt="0"/>
      <dgm:spPr/>
    </dgm:pt>
    <dgm:pt modelId="{E34C0797-88F7-42F2-9D9D-CB3A1F9527A1}" type="pres">
      <dgm:prSet presAssocID="{AC7476B2-F424-4657-AB9C-7C64923AB141}" presName="parentText" presStyleLbl="node1" presStyleIdx="1" presStyleCnt="8" custScaleX="132010">
        <dgm:presLayoutVars>
          <dgm:chMax val="1"/>
          <dgm:bulletEnabled val="1"/>
        </dgm:presLayoutVars>
      </dgm:prSet>
      <dgm:spPr/>
    </dgm:pt>
    <dgm:pt modelId="{07AE67C0-2FB7-4D91-89F4-2E6B8A036364}" type="pres">
      <dgm:prSet presAssocID="{AC7476B2-F424-4657-AB9C-7C64923AB141}" presName="descendantText" presStyleLbl="alignAccFollowNode1" presStyleIdx="1" presStyleCnt="8">
        <dgm:presLayoutVars>
          <dgm:bulletEnabled val="1"/>
        </dgm:presLayoutVars>
      </dgm:prSet>
      <dgm:spPr/>
    </dgm:pt>
    <dgm:pt modelId="{C118CA5E-CDDE-46D5-99D0-E42B8907B0EC}" type="pres">
      <dgm:prSet presAssocID="{985B81F7-D3C8-436A-B201-E6DB48B2B79E}" presName="sp" presStyleCnt="0"/>
      <dgm:spPr/>
    </dgm:pt>
    <dgm:pt modelId="{6BB1F0DB-A1C5-460F-B1B9-89D2C0A8AB84}" type="pres">
      <dgm:prSet presAssocID="{BB50E4A9-A93D-4A33-B8F0-9A7884BA2843}" presName="linNode" presStyleCnt="0"/>
      <dgm:spPr/>
    </dgm:pt>
    <dgm:pt modelId="{224FA3EC-9D6B-408D-9907-D5004A7AA7F2}" type="pres">
      <dgm:prSet presAssocID="{BB50E4A9-A93D-4A33-B8F0-9A7884BA2843}" presName="parentText" presStyleLbl="node1" presStyleIdx="2" presStyleCnt="8" custScaleX="132010">
        <dgm:presLayoutVars>
          <dgm:chMax val="1"/>
          <dgm:bulletEnabled val="1"/>
        </dgm:presLayoutVars>
      </dgm:prSet>
      <dgm:spPr/>
    </dgm:pt>
    <dgm:pt modelId="{2D3E00F5-E6D8-4CB8-B6B3-D462C9796BBF}" type="pres">
      <dgm:prSet presAssocID="{BB50E4A9-A93D-4A33-B8F0-9A7884BA2843}" presName="descendantText" presStyleLbl="alignAccFollowNode1" presStyleIdx="2" presStyleCnt="8">
        <dgm:presLayoutVars>
          <dgm:bulletEnabled val="1"/>
        </dgm:presLayoutVars>
      </dgm:prSet>
      <dgm:spPr/>
    </dgm:pt>
    <dgm:pt modelId="{E7196EBE-3EA3-4B02-93DD-55B841BB21B2}" type="pres">
      <dgm:prSet presAssocID="{65C51547-5E03-471B-A563-2671C6AC13AE}" presName="sp" presStyleCnt="0"/>
      <dgm:spPr/>
    </dgm:pt>
    <dgm:pt modelId="{D57C4C6C-FDF4-4468-829D-B7338F84168B}" type="pres">
      <dgm:prSet presAssocID="{531F3AFA-B99A-4912-A30D-58442DC92326}" presName="linNode" presStyleCnt="0"/>
      <dgm:spPr/>
    </dgm:pt>
    <dgm:pt modelId="{99F7AB7C-B6D4-4D62-9E9B-42DE078397DC}" type="pres">
      <dgm:prSet presAssocID="{531F3AFA-B99A-4912-A30D-58442DC92326}" presName="parentText" presStyleLbl="node1" presStyleIdx="3" presStyleCnt="8" custScaleX="132010">
        <dgm:presLayoutVars>
          <dgm:chMax val="1"/>
          <dgm:bulletEnabled val="1"/>
        </dgm:presLayoutVars>
      </dgm:prSet>
      <dgm:spPr/>
    </dgm:pt>
    <dgm:pt modelId="{3DCBD7DC-621C-44B4-B312-FE672D8DC506}" type="pres">
      <dgm:prSet presAssocID="{531F3AFA-B99A-4912-A30D-58442DC92326}" presName="descendantText" presStyleLbl="alignAccFollowNode1" presStyleIdx="3" presStyleCnt="8">
        <dgm:presLayoutVars>
          <dgm:bulletEnabled val="1"/>
        </dgm:presLayoutVars>
      </dgm:prSet>
      <dgm:spPr/>
    </dgm:pt>
    <dgm:pt modelId="{20F945E3-9726-4375-81DC-B5351C536472}" type="pres">
      <dgm:prSet presAssocID="{C5CF0F5B-A0F6-4914-8953-5AE0E4C8A308}" presName="sp" presStyleCnt="0"/>
      <dgm:spPr/>
    </dgm:pt>
    <dgm:pt modelId="{9003D8D9-D0C0-4BDA-983E-E67855AD674F}" type="pres">
      <dgm:prSet presAssocID="{F487CB4F-1B1F-4890-9B5A-FDA9972911D8}" presName="linNode" presStyleCnt="0"/>
      <dgm:spPr/>
    </dgm:pt>
    <dgm:pt modelId="{F24D2334-56C3-4CFE-82E5-89B730FC2F6D}" type="pres">
      <dgm:prSet presAssocID="{F487CB4F-1B1F-4890-9B5A-FDA9972911D8}" presName="parentText" presStyleLbl="node1" presStyleIdx="4" presStyleCnt="8" custScaleX="132010">
        <dgm:presLayoutVars>
          <dgm:chMax val="1"/>
          <dgm:bulletEnabled val="1"/>
        </dgm:presLayoutVars>
      </dgm:prSet>
      <dgm:spPr/>
    </dgm:pt>
    <dgm:pt modelId="{62406768-C9DE-4EB4-95EE-9CDEFF65B714}" type="pres">
      <dgm:prSet presAssocID="{F487CB4F-1B1F-4890-9B5A-FDA9972911D8}" presName="descendantText" presStyleLbl="alignAccFollowNode1" presStyleIdx="4" presStyleCnt="8">
        <dgm:presLayoutVars>
          <dgm:bulletEnabled val="1"/>
        </dgm:presLayoutVars>
      </dgm:prSet>
      <dgm:spPr/>
    </dgm:pt>
    <dgm:pt modelId="{D32BDC81-742C-4853-B6BF-563D42B9BA23}" type="pres">
      <dgm:prSet presAssocID="{687EBF45-3819-4429-91A3-D3D6A05D5B2D}" presName="sp" presStyleCnt="0"/>
      <dgm:spPr/>
    </dgm:pt>
    <dgm:pt modelId="{61EBB597-5241-47E9-BE09-CAA819006921}" type="pres">
      <dgm:prSet presAssocID="{9A1A0F6E-D106-4E1E-89CD-1093C898D6CD}" presName="linNode" presStyleCnt="0"/>
      <dgm:spPr/>
    </dgm:pt>
    <dgm:pt modelId="{A955889D-5004-4D4F-9054-AB06231125DE}" type="pres">
      <dgm:prSet presAssocID="{9A1A0F6E-D106-4E1E-89CD-1093C898D6CD}" presName="parentText" presStyleLbl="node1" presStyleIdx="5" presStyleCnt="8" custScaleX="132010">
        <dgm:presLayoutVars>
          <dgm:chMax val="1"/>
          <dgm:bulletEnabled val="1"/>
        </dgm:presLayoutVars>
      </dgm:prSet>
      <dgm:spPr/>
    </dgm:pt>
    <dgm:pt modelId="{88911DAD-5DCA-4BFB-BF3A-C4402AE022B8}" type="pres">
      <dgm:prSet presAssocID="{9A1A0F6E-D106-4E1E-89CD-1093C898D6CD}" presName="descendantText" presStyleLbl="alignAccFollowNode1" presStyleIdx="5" presStyleCnt="8" custLinFactNeighborX="-2778" custLinFactNeighborY="-3491">
        <dgm:presLayoutVars>
          <dgm:bulletEnabled val="1"/>
        </dgm:presLayoutVars>
      </dgm:prSet>
      <dgm:spPr/>
    </dgm:pt>
    <dgm:pt modelId="{395804DD-43B0-4ABB-969C-D098830675B5}" type="pres">
      <dgm:prSet presAssocID="{C5879D84-2D45-4447-B52A-07D26A1A2BA1}" presName="sp" presStyleCnt="0"/>
      <dgm:spPr/>
    </dgm:pt>
    <dgm:pt modelId="{9F0D9A17-D47F-44CB-8763-CF523937FA25}" type="pres">
      <dgm:prSet presAssocID="{916EC7CA-C5C0-4C7A-9DDD-564EB8E67D77}" presName="linNode" presStyleCnt="0"/>
      <dgm:spPr/>
    </dgm:pt>
    <dgm:pt modelId="{2993BCE6-1C3B-4769-BB79-FF24E2A84319}" type="pres">
      <dgm:prSet presAssocID="{916EC7CA-C5C0-4C7A-9DDD-564EB8E67D77}" presName="parentText" presStyleLbl="node1" presStyleIdx="6" presStyleCnt="8" custScaleX="132010">
        <dgm:presLayoutVars>
          <dgm:chMax val="1"/>
          <dgm:bulletEnabled val="1"/>
        </dgm:presLayoutVars>
      </dgm:prSet>
      <dgm:spPr/>
    </dgm:pt>
    <dgm:pt modelId="{D1DFA69F-82D5-4A4B-A1A4-F09FA9F2FBBF}" type="pres">
      <dgm:prSet presAssocID="{916EC7CA-C5C0-4C7A-9DDD-564EB8E67D77}" presName="descendantText" presStyleLbl="alignAccFollowNode1" presStyleIdx="6" presStyleCnt="8">
        <dgm:presLayoutVars>
          <dgm:bulletEnabled val="1"/>
        </dgm:presLayoutVars>
      </dgm:prSet>
      <dgm:spPr/>
    </dgm:pt>
    <dgm:pt modelId="{86D87A40-8378-4968-97E9-9295DDB679E3}" type="pres">
      <dgm:prSet presAssocID="{AEA32361-AF2D-43AB-A35A-6F52ADA1E4FB}" presName="sp" presStyleCnt="0"/>
      <dgm:spPr/>
    </dgm:pt>
    <dgm:pt modelId="{13AA3581-D4D3-486F-9AD0-DBCD3CB4B21C}" type="pres">
      <dgm:prSet presAssocID="{08F33ED2-0354-4079-AB94-45C32E96A6C7}" presName="linNode" presStyleCnt="0"/>
      <dgm:spPr/>
    </dgm:pt>
    <dgm:pt modelId="{62C1F7F2-20A8-44A5-B14E-5D71550DEA41}" type="pres">
      <dgm:prSet presAssocID="{08F33ED2-0354-4079-AB94-45C32E96A6C7}" presName="parentText" presStyleLbl="node1" presStyleIdx="7" presStyleCnt="8" custScaleX="132010">
        <dgm:presLayoutVars>
          <dgm:chMax val="1"/>
          <dgm:bulletEnabled val="1"/>
        </dgm:presLayoutVars>
      </dgm:prSet>
      <dgm:spPr/>
    </dgm:pt>
    <dgm:pt modelId="{E77C00DA-DCD0-4019-B57B-57DF017BD9C7}" type="pres">
      <dgm:prSet presAssocID="{08F33ED2-0354-4079-AB94-45C32E96A6C7}" presName="descendantText" presStyleLbl="alignAccFollowNode1" presStyleIdx="7" presStyleCnt="8">
        <dgm:presLayoutVars>
          <dgm:bulletEnabled val="1"/>
        </dgm:presLayoutVars>
      </dgm:prSet>
      <dgm:spPr/>
    </dgm:pt>
  </dgm:ptLst>
  <dgm:cxnLst>
    <dgm:cxn modelId="{0E642700-4655-406B-B6AC-58AE3125B39F}" srcId="{A18D79D4-5517-4E65-A082-1F9967AD6852}" destId="{BB50E4A9-A93D-4A33-B8F0-9A7884BA2843}" srcOrd="2" destOrd="0" parTransId="{5A86809D-29C5-4870-99B8-60C56888210A}" sibTransId="{65C51547-5E03-471B-A563-2671C6AC13AE}"/>
    <dgm:cxn modelId="{1643E600-6D08-4E40-AFC5-EFFB362E03AB}" srcId="{EA4A856F-EC62-4AD0-B38B-4B08F345DB20}" destId="{3FFCF131-A958-4F16-A2AD-D09DC6831C1A}" srcOrd="0" destOrd="0" parTransId="{31713882-95EB-4706-A24D-B066FFE3D0D9}" sibTransId="{CCC0CD8E-FC83-4A41-A510-0602313099BC}"/>
    <dgm:cxn modelId="{DD260410-F75A-4315-840C-84DB4C7AFA9B}" type="presOf" srcId="{EA4A856F-EC62-4AD0-B38B-4B08F345DB20}" destId="{E4430D3B-102D-41BC-9F19-5F97C1BB9C8E}" srcOrd="0" destOrd="0" presId="urn:microsoft.com/office/officeart/2005/8/layout/vList5"/>
    <dgm:cxn modelId="{3B22E210-CF18-48CA-8C5F-9C6942B9F7EC}" type="presOf" srcId="{BB50E4A9-A93D-4A33-B8F0-9A7884BA2843}" destId="{224FA3EC-9D6B-408D-9907-D5004A7AA7F2}" srcOrd="0" destOrd="0" presId="urn:microsoft.com/office/officeart/2005/8/layout/vList5"/>
    <dgm:cxn modelId="{6A5CAC16-2EB2-4BFC-B8F6-7185DCABD7E9}" type="presOf" srcId="{3FFCF131-A958-4F16-A2AD-D09DC6831C1A}" destId="{0E4071C5-9078-4B62-A639-676EA69F2E3A}" srcOrd="0" destOrd="0" presId="urn:microsoft.com/office/officeart/2005/8/layout/vList5"/>
    <dgm:cxn modelId="{D4052B1A-2B92-45C0-9E5E-A4758DC34340}" type="presOf" srcId="{531F3AFA-B99A-4912-A30D-58442DC92326}" destId="{99F7AB7C-B6D4-4D62-9E9B-42DE078397DC}" srcOrd="0" destOrd="0" presId="urn:microsoft.com/office/officeart/2005/8/layout/vList5"/>
    <dgm:cxn modelId="{F531DC23-A096-44E4-9577-8F7132A6F47C}" type="presOf" srcId="{F487CB4F-1B1F-4890-9B5A-FDA9972911D8}" destId="{F24D2334-56C3-4CFE-82E5-89B730FC2F6D}" srcOrd="0" destOrd="0" presId="urn:microsoft.com/office/officeart/2005/8/layout/vList5"/>
    <dgm:cxn modelId="{ECBD8027-351E-4856-B595-BD1F28E0E4F6}" type="presOf" srcId="{29455875-4042-408A-84A1-17B4C2955122}" destId="{3DCBD7DC-621C-44B4-B312-FE672D8DC506}" srcOrd="0" destOrd="0" presId="urn:microsoft.com/office/officeart/2005/8/layout/vList5"/>
    <dgm:cxn modelId="{C0FE2F32-674B-467F-B5EA-75E746E42C24}" srcId="{916EC7CA-C5C0-4C7A-9DDD-564EB8E67D77}" destId="{662F1E01-949F-4FFF-A527-66E0BB8A8466}" srcOrd="1" destOrd="0" parTransId="{77F6C41E-9159-4B21-ABD5-03EB466A093A}" sibTransId="{FB727C0F-54F9-4F4D-8A6A-0EBB82ECCAEC}"/>
    <dgm:cxn modelId="{BE44FB35-D554-41A8-BDA0-36A90A03088D}" type="presOf" srcId="{05C9DA80-9AD3-4550-A3D5-51D04BE27028}" destId="{62406768-C9DE-4EB4-95EE-9CDEFF65B714}" srcOrd="0" destOrd="0" presId="urn:microsoft.com/office/officeart/2005/8/layout/vList5"/>
    <dgm:cxn modelId="{FCDD523C-8906-4FFE-8351-F1F1917674B6}" srcId="{A18D79D4-5517-4E65-A082-1F9967AD6852}" destId="{916EC7CA-C5C0-4C7A-9DDD-564EB8E67D77}" srcOrd="6" destOrd="0" parTransId="{312F91E6-1DAD-4325-9CE5-391F341F3BC3}" sibTransId="{AEA32361-AF2D-43AB-A35A-6F52ADA1E4FB}"/>
    <dgm:cxn modelId="{75BE816A-D6A9-4E35-91DA-B0E6A0657A10}" type="presOf" srcId="{A18D79D4-5517-4E65-A082-1F9967AD6852}" destId="{18D1DBFF-166F-4FBB-93A2-6AD176EEF17D}" srcOrd="0" destOrd="0" presId="urn:microsoft.com/office/officeart/2005/8/layout/vList5"/>
    <dgm:cxn modelId="{BF8CDC4A-AC54-4CD3-806A-33108646650B}" type="presOf" srcId="{9A1A0F6E-D106-4E1E-89CD-1093C898D6CD}" destId="{A955889D-5004-4D4F-9054-AB06231125DE}" srcOrd="0" destOrd="0" presId="urn:microsoft.com/office/officeart/2005/8/layout/vList5"/>
    <dgm:cxn modelId="{F9861B6F-0AA2-4BFF-9D42-4ACB5989473F}" srcId="{EA4A856F-EC62-4AD0-B38B-4B08F345DB20}" destId="{B976178B-58A2-487B-9331-68F4F3841995}" srcOrd="1" destOrd="0" parTransId="{B49EE22F-1B88-4DF5-A774-B1324491D1B5}" sibTransId="{F2F40F0C-DECD-4CD4-A5FE-03462B2C76B8}"/>
    <dgm:cxn modelId="{8C952551-98BF-49D1-A972-7B8962D5A94A}" type="presOf" srcId="{916EC7CA-C5C0-4C7A-9DDD-564EB8E67D77}" destId="{2993BCE6-1C3B-4769-BB79-FF24E2A84319}" srcOrd="0" destOrd="0" presId="urn:microsoft.com/office/officeart/2005/8/layout/vList5"/>
    <dgm:cxn modelId="{547ECA51-54EA-4AB3-8CEB-73462A0E4409}" type="presOf" srcId="{6E0756DD-2848-4A4F-B865-D932DCCD4954}" destId="{88911DAD-5DCA-4BFB-BF3A-C4402AE022B8}" srcOrd="0" destOrd="0" presId="urn:microsoft.com/office/officeart/2005/8/layout/vList5"/>
    <dgm:cxn modelId="{1301C053-F7C2-4E9B-97FE-B6389A6CA976}" srcId="{9A1A0F6E-D106-4E1E-89CD-1093C898D6CD}" destId="{6E0756DD-2848-4A4F-B865-D932DCCD4954}" srcOrd="0" destOrd="0" parTransId="{902EA2CF-D91A-4A54-875A-AF54D49C8510}" sibTransId="{592DCAF6-495C-4F1B-BBBC-2AC4F3836791}"/>
    <dgm:cxn modelId="{F5BBC153-6B05-4786-B4E9-22DFC89601B8}" type="presOf" srcId="{C7B34074-20E8-47FB-B642-6AC2DFEA7068}" destId="{D1DFA69F-82D5-4A4B-A1A4-F09FA9F2FBBF}" srcOrd="0" destOrd="0" presId="urn:microsoft.com/office/officeart/2005/8/layout/vList5"/>
    <dgm:cxn modelId="{D7DFA577-6EE2-4ECD-AE1F-A00064BFFF5C}" srcId="{F487CB4F-1B1F-4890-9B5A-FDA9972911D8}" destId="{05C9DA80-9AD3-4550-A3D5-51D04BE27028}" srcOrd="0" destOrd="0" parTransId="{7F8A43DE-6F54-41E2-8C88-9C239CF57CC3}" sibTransId="{7F0E7A87-7169-4D0C-A490-B1B73B4F7BAF}"/>
    <dgm:cxn modelId="{C07EB777-0A92-4BA8-99B4-DCC66ADC8CBB}" type="presOf" srcId="{662F1E01-949F-4FFF-A527-66E0BB8A8466}" destId="{D1DFA69F-82D5-4A4B-A1A4-F09FA9F2FBBF}" srcOrd="0" destOrd="1" presId="urn:microsoft.com/office/officeart/2005/8/layout/vList5"/>
    <dgm:cxn modelId="{EC88D879-317B-4BC2-992A-7743B203D5FE}" srcId="{AC7476B2-F424-4657-AB9C-7C64923AB141}" destId="{7CBCF75C-D1D8-477B-A703-3559B22DFBB5}" srcOrd="0" destOrd="0" parTransId="{52248BCC-2059-4852-9D09-FE2C3A545B7C}" sibTransId="{46059166-DAF2-4670-BB56-E36A89CC6ABC}"/>
    <dgm:cxn modelId="{C211607D-5549-464D-A4B8-018F4D903B47}" srcId="{BB50E4A9-A93D-4A33-B8F0-9A7884BA2843}" destId="{03985936-65C0-4FAE-9F64-D22D3FC8C5EB}" srcOrd="0" destOrd="0" parTransId="{8EA48D87-4B09-4F3B-889C-6D86BD35A510}" sibTransId="{73D66CBD-79D1-428E-BC74-F4A93F3F4D9D}"/>
    <dgm:cxn modelId="{EECC9781-B510-44DF-9862-4362C12D3566}" type="presOf" srcId="{AC7476B2-F424-4657-AB9C-7C64923AB141}" destId="{E34C0797-88F7-42F2-9D9D-CB3A1F9527A1}" srcOrd="0" destOrd="0" presId="urn:microsoft.com/office/officeart/2005/8/layout/vList5"/>
    <dgm:cxn modelId="{A590A18D-A374-4C8B-BE72-6B5AE13B5BC4}" srcId="{AC7476B2-F424-4657-AB9C-7C64923AB141}" destId="{DB4459FD-7EB4-4A66-9CF8-A530000D6492}" srcOrd="1" destOrd="0" parTransId="{02C58EEF-F29A-4E42-9E83-7F050455EF4A}" sibTransId="{245EAA82-DECF-4D5D-84B9-560C185E5D9B}"/>
    <dgm:cxn modelId="{F2689693-7C4D-4DEE-91FB-1CA247203F18}" srcId="{08F33ED2-0354-4079-AB94-45C32E96A6C7}" destId="{1337054B-03C2-4FB7-9D91-93F4C49DF7C0}" srcOrd="0" destOrd="0" parTransId="{A641B319-C879-4411-BB6B-54BCCA0599E7}" sibTransId="{4FC83EA7-7785-436C-A333-BC6A794C6366}"/>
    <dgm:cxn modelId="{B9C8E8B0-7FAC-45A4-8A9A-2013E8C63989}" srcId="{A18D79D4-5517-4E65-A082-1F9967AD6852}" destId="{531F3AFA-B99A-4912-A30D-58442DC92326}" srcOrd="3" destOrd="0" parTransId="{29998391-C5A3-4F39-A157-419CE553E01C}" sibTransId="{C5CF0F5B-A0F6-4914-8953-5AE0E4C8A308}"/>
    <dgm:cxn modelId="{ABB9F8B3-AE21-43DA-BFF1-0E714BABFCC2}" srcId="{A18D79D4-5517-4E65-A082-1F9967AD6852}" destId="{AC7476B2-F424-4657-AB9C-7C64923AB141}" srcOrd="1" destOrd="0" parTransId="{7C0FC26E-EC55-431C-AA42-07BC14966BB2}" sibTransId="{985B81F7-D3C8-436A-B201-E6DB48B2B79E}"/>
    <dgm:cxn modelId="{EB17D7B7-59FE-446D-8609-26713B2CE77B}" srcId="{531F3AFA-B99A-4912-A30D-58442DC92326}" destId="{29455875-4042-408A-84A1-17B4C2955122}" srcOrd="0" destOrd="0" parTransId="{2A186397-13DC-4007-B7BC-E3A7AE828271}" sibTransId="{91BF9D19-B16A-4461-B7FB-A9BD6D89A2E4}"/>
    <dgm:cxn modelId="{F262FAB7-9ED0-42A0-B6AD-8C8B15E73AA1}" type="presOf" srcId="{7CBCF75C-D1D8-477B-A703-3559B22DFBB5}" destId="{07AE67C0-2FB7-4D91-89F4-2E6B8A036364}" srcOrd="0" destOrd="0" presId="urn:microsoft.com/office/officeart/2005/8/layout/vList5"/>
    <dgm:cxn modelId="{6E7B51C2-F758-45B2-9AF2-B8B81510DCDF}" srcId="{A18D79D4-5517-4E65-A082-1F9967AD6852}" destId="{9A1A0F6E-D106-4E1E-89CD-1093C898D6CD}" srcOrd="5" destOrd="0" parTransId="{B03A5E58-B6C3-4821-B19E-3DDD000EA0AA}" sibTransId="{C5879D84-2D45-4447-B52A-07D26A1A2BA1}"/>
    <dgm:cxn modelId="{EC03C0C5-3A02-4B95-895A-B9922470D00F}" srcId="{A18D79D4-5517-4E65-A082-1F9967AD6852}" destId="{08F33ED2-0354-4079-AB94-45C32E96A6C7}" srcOrd="7" destOrd="0" parTransId="{679D181F-FC45-48E0-81AA-875184F37F5B}" sibTransId="{1AE6A54E-EF80-4447-B7E5-41C6A6750402}"/>
    <dgm:cxn modelId="{6A99F4D0-AA54-4EC8-B6BD-21CD175744E6}" type="presOf" srcId="{08F33ED2-0354-4079-AB94-45C32E96A6C7}" destId="{62C1F7F2-20A8-44A5-B14E-5D71550DEA41}" srcOrd="0" destOrd="0" presId="urn:microsoft.com/office/officeart/2005/8/layout/vList5"/>
    <dgm:cxn modelId="{4D9986D2-346D-4BD7-AFFD-6D3DE02B6BB7}" type="presOf" srcId="{03985936-65C0-4FAE-9F64-D22D3FC8C5EB}" destId="{2D3E00F5-E6D8-4CB8-B6B3-D462C9796BBF}" srcOrd="0" destOrd="0" presId="urn:microsoft.com/office/officeart/2005/8/layout/vList5"/>
    <dgm:cxn modelId="{792DC9D3-6C59-43F0-8E36-839CD197645A}" type="presOf" srcId="{1337054B-03C2-4FB7-9D91-93F4C49DF7C0}" destId="{E77C00DA-DCD0-4019-B57B-57DF017BD9C7}" srcOrd="0" destOrd="0" presId="urn:microsoft.com/office/officeart/2005/8/layout/vList5"/>
    <dgm:cxn modelId="{3EC70AD7-58EA-4EEA-B238-1A533BA8169B}" type="presOf" srcId="{DB4459FD-7EB4-4A66-9CF8-A530000D6492}" destId="{07AE67C0-2FB7-4D91-89F4-2E6B8A036364}" srcOrd="0" destOrd="1" presId="urn:microsoft.com/office/officeart/2005/8/layout/vList5"/>
    <dgm:cxn modelId="{A29E83D7-6CA7-42F9-9B91-EA15AD3D26E3}" srcId="{916EC7CA-C5C0-4C7A-9DDD-564EB8E67D77}" destId="{C7B34074-20E8-47FB-B642-6AC2DFEA7068}" srcOrd="0" destOrd="0" parTransId="{98D89463-97B1-4B00-807B-2BE6EF956B0B}" sibTransId="{582DFC67-05EB-427C-9FF7-3FBE4AFB1B03}"/>
    <dgm:cxn modelId="{E1DE77D9-E438-4A58-B97C-71ECD71728C0}" type="presOf" srcId="{B976178B-58A2-487B-9331-68F4F3841995}" destId="{0E4071C5-9078-4B62-A639-676EA69F2E3A}" srcOrd="0" destOrd="1" presId="urn:microsoft.com/office/officeart/2005/8/layout/vList5"/>
    <dgm:cxn modelId="{8BEE2DDC-E906-409E-A731-5D09778A0202}" srcId="{A18D79D4-5517-4E65-A082-1F9967AD6852}" destId="{F487CB4F-1B1F-4890-9B5A-FDA9972911D8}" srcOrd="4" destOrd="0" parTransId="{7D87F4F0-D1E8-47AF-B9D3-A30A705C1A7B}" sibTransId="{687EBF45-3819-4429-91A3-D3D6A05D5B2D}"/>
    <dgm:cxn modelId="{FF46D4F8-005D-4665-B998-2CD3D10339FA}" srcId="{A18D79D4-5517-4E65-A082-1F9967AD6852}" destId="{EA4A856F-EC62-4AD0-B38B-4B08F345DB20}" srcOrd="0" destOrd="0" parTransId="{18008C3D-0930-427C-ADC7-9D36C996F13B}" sibTransId="{9B879A27-5340-4091-BAAE-C8694B7F80DB}"/>
    <dgm:cxn modelId="{1E3FEA86-D075-4EA4-9DEC-290DC07E40DF}" type="presParOf" srcId="{18D1DBFF-166F-4FBB-93A2-6AD176EEF17D}" destId="{BE996862-9E5D-4B80-82A3-BF16DED9DC99}" srcOrd="0" destOrd="0" presId="urn:microsoft.com/office/officeart/2005/8/layout/vList5"/>
    <dgm:cxn modelId="{D370A1B3-7381-4BE5-8F9D-DDB1CADCB2C0}" type="presParOf" srcId="{BE996862-9E5D-4B80-82A3-BF16DED9DC99}" destId="{E4430D3B-102D-41BC-9F19-5F97C1BB9C8E}" srcOrd="0" destOrd="0" presId="urn:microsoft.com/office/officeart/2005/8/layout/vList5"/>
    <dgm:cxn modelId="{4D6473FD-0F06-45B5-A255-E4548B4F34AC}" type="presParOf" srcId="{BE996862-9E5D-4B80-82A3-BF16DED9DC99}" destId="{0E4071C5-9078-4B62-A639-676EA69F2E3A}" srcOrd="1" destOrd="0" presId="urn:microsoft.com/office/officeart/2005/8/layout/vList5"/>
    <dgm:cxn modelId="{88D8BE05-767B-4D1F-8FFA-1153234DF6F7}" type="presParOf" srcId="{18D1DBFF-166F-4FBB-93A2-6AD176EEF17D}" destId="{58964A0A-AB52-4117-A53A-90ADF25BAF89}" srcOrd="1" destOrd="0" presId="urn:microsoft.com/office/officeart/2005/8/layout/vList5"/>
    <dgm:cxn modelId="{AB0144B7-7A93-44D7-AA7B-6E5E76D86762}" type="presParOf" srcId="{18D1DBFF-166F-4FBB-93A2-6AD176EEF17D}" destId="{C02B47C4-0E65-4EF0-B437-041F1479F977}" srcOrd="2" destOrd="0" presId="urn:microsoft.com/office/officeart/2005/8/layout/vList5"/>
    <dgm:cxn modelId="{F4A0CD44-BEB9-4D46-B834-3361A7B3B633}" type="presParOf" srcId="{C02B47C4-0E65-4EF0-B437-041F1479F977}" destId="{E34C0797-88F7-42F2-9D9D-CB3A1F9527A1}" srcOrd="0" destOrd="0" presId="urn:microsoft.com/office/officeart/2005/8/layout/vList5"/>
    <dgm:cxn modelId="{66DAB60B-6904-490F-B6CC-7AA6DE8A9F56}" type="presParOf" srcId="{C02B47C4-0E65-4EF0-B437-041F1479F977}" destId="{07AE67C0-2FB7-4D91-89F4-2E6B8A036364}" srcOrd="1" destOrd="0" presId="urn:microsoft.com/office/officeart/2005/8/layout/vList5"/>
    <dgm:cxn modelId="{BEF96FDF-653D-4814-AA5C-A6148431AC92}" type="presParOf" srcId="{18D1DBFF-166F-4FBB-93A2-6AD176EEF17D}" destId="{C118CA5E-CDDE-46D5-99D0-E42B8907B0EC}" srcOrd="3" destOrd="0" presId="urn:microsoft.com/office/officeart/2005/8/layout/vList5"/>
    <dgm:cxn modelId="{9060BADA-0410-43DA-9F8A-893DAB990B49}" type="presParOf" srcId="{18D1DBFF-166F-4FBB-93A2-6AD176EEF17D}" destId="{6BB1F0DB-A1C5-460F-B1B9-89D2C0A8AB84}" srcOrd="4" destOrd="0" presId="urn:microsoft.com/office/officeart/2005/8/layout/vList5"/>
    <dgm:cxn modelId="{3C502EA5-CD43-46AE-8E3A-CB113D7BE5C5}" type="presParOf" srcId="{6BB1F0DB-A1C5-460F-B1B9-89D2C0A8AB84}" destId="{224FA3EC-9D6B-408D-9907-D5004A7AA7F2}" srcOrd="0" destOrd="0" presId="urn:microsoft.com/office/officeart/2005/8/layout/vList5"/>
    <dgm:cxn modelId="{684EF4DD-2FA3-4F2A-BED7-124161FC8319}" type="presParOf" srcId="{6BB1F0DB-A1C5-460F-B1B9-89D2C0A8AB84}" destId="{2D3E00F5-E6D8-4CB8-B6B3-D462C9796BBF}" srcOrd="1" destOrd="0" presId="urn:microsoft.com/office/officeart/2005/8/layout/vList5"/>
    <dgm:cxn modelId="{B5B6DD4C-0B8A-4531-8D66-20041177B32E}" type="presParOf" srcId="{18D1DBFF-166F-4FBB-93A2-6AD176EEF17D}" destId="{E7196EBE-3EA3-4B02-93DD-55B841BB21B2}" srcOrd="5" destOrd="0" presId="urn:microsoft.com/office/officeart/2005/8/layout/vList5"/>
    <dgm:cxn modelId="{9DD52C32-6C9A-4638-9728-A4DD313B8930}" type="presParOf" srcId="{18D1DBFF-166F-4FBB-93A2-6AD176EEF17D}" destId="{D57C4C6C-FDF4-4468-829D-B7338F84168B}" srcOrd="6" destOrd="0" presId="urn:microsoft.com/office/officeart/2005/8/layout/vList5"/>
    <dgm:cxn modelId="{07204A5A-9955-4D93-A645-EF7C80BEE149}" type="presParOf" srcId="{D57C4C6C-FDF4-4468-829D-B7338F84168B}" destId="{99F7AB7C-B6D4-4D62-9E9B-42DE078397DC}" srcOrd="0" destOrd="0" presId="urn:microsoft.com/office/officeart/2005/8/layout/vList5"/>
    <dgm:cxn modelId="{BBFBBD1A-B46B-4FB2-9056-29AB2A079CA1}" type="presParOf" srcId="{D57C4C6C-FDF4-4468-829D-B7338F84168B}" destId="{3DCBD7DC-621C-44B4-B312-FE672D8DC506}" srcOrd="1" destOrd="0" presId="urn:microsoft.com/office/officeart/2005/8/layout/vList5"/>
    <dgm:cxn modelId="{5A7E3A2F-57FA-4F61-B193-F5A99BCDE63A}" type="presParOf" srcId="{18D1DBFF-166F-4FBB-93A2-6AD176EEF17D}" destId="{20F945E3-9726-4375-81DC-B5351C536472}" srcOrd="7" destOrd="0" presId="urn:microsoft.com/office/officeart/2005/8/layout/vList5"/>
    <dgm:cxn modelId="{CC1FD89B-D2DB-4E8F-9041-4D5CDEF577BA}" type="presParOf" srcId="{18D1DBFF-166F-4FBB-93A2-6AD176EEF17D}" destId="{9003D8D9-D0C0-4BDA-983E-E67855AD674F}" srcOrd="8" destOrd="0" presId="urn:microsoft.com/office/officeart/2005/8/layout/vList5"/>
    <dgm:cxn modelId="{AC2B98BD-3111-407B-A48A-4A499DAA0DF7}" type="presParOf" srcId="{9003D8D9-D0C0-4BDA-983E-E67855AD674F}" destId="{F24D2334-56C3-4CFE-82E5-89B730FC2F6D}" srcOrd="0" destOrd="0" presId="urn:microsoft.com/office/officeart/2005/8/layout/vList5"/>
    <dgm:cxn modelId="{681EA0A0-C487-4BE5-A0CD-EF1F37733057}" type="presParOf" srcId="{9003D8D9-D0C0-4BDA-983E-E67855AD674F}" destId="{62406768-C9DE-4EB4-95EE-9CDEFF65B714}" srcOrd="1" destOrd="0" presId="urn:microsoft.com/office/officeart/2005/8/layout/vList5"/>
    <dgm:cxn modelId="{63652BAD-B9B8-4DA9-B42E-D249652428D3}" type="presParOf" srcId="{18D1DBFF-166F-4FBB-93A2-6AD176EEF17D}" destId="{D32BDC81-742C-4853-B6BF-563D42B9BA23}" srcOrd="9" destOrd="0" presId="urn:microsoft.com/office/officeart/2005/8/layout/vList5"/>
    <dgm:cxn modelId="{A6E9723C-3866-40CA-84E9-CCF9EB498092}" type="presParOf" srcId="{18D1DBFF-166F-4FBB-93A2-6AD176EEF17D}" destId="{61EBB597-5241-47E9-BE09-CAA819006921}" srcOrd="10" destOrd="0" presId="urn:microsoft.com/office/officeart/2005/8/layout/vList5"/>
    <dgm:cxn modelId="{A1891318-D602-4D33-8DEB-E0E4D99D69AF}" type="presParOf" srcId="{61EBB597-5241-47E9-BE09-CAA819006921}" destId="{A955889D-5004-4D4F-9054-AB06231125DE}" srcOrd="0" destOrd="0" presId="urn:microsoft.com/office/officeart/2005/8/layout/vList5"/>
    <dgm:cxn modelId="{ACA23A2B-C2CF-445D-AB37-4C3D6A66C4B5}" type="presParOf" srcId="{61EBB597-5241-47E9-BE09-CAA819006921}" destId="{88911DAD-5DCA-4BFB-BF3A-C4402AE022B8}" srcOrd="1" destOrd="0" presId="urn:microsoft.com/office/officeart/2005/8/layout/vList5"/>
    <dgm:cxn modelId="{CBACA882-3C75-4DD4-81B5-10CA54683EC4}" type="presParOf" srcId="{18D1DBFF-166F-4FBB-93A2-6AD176EEF17D}" destId="{395804DD-43B0-4ABB-969C-D098830675B5}" srcOrd="11" destOrd="0" presId="urn:microsoft.com/office/officeart/2005/8/layout/vList5"/>
    <dgm:cxn modelId="{B7599F26-3C48-43D3-A52D-B71EDF814228}" type="presParOf" srcId="{18D1DBFF-166F-4FBB-93A2-6AD176EEF17D}" destId="{9F0D9A17-D47F-44CB-8763-CF523937FA25}" srcOrd="12" destOrd="0" presId="urn:microsoft.com/office/officeart/2005/8/layout/vList5"/>
    <dgm:cxn modelId="{370E6FBB-6D06-4609-8A72-FF3100142DB3}" type="presParOf" srcId="{9F0D9A17-D47F-44CB-8763-CF523937FA25}" destId="{2993BCE6-1C3B-4769-BB79-FF24E2A84319}" srcOrd="0" destOrd="0" presId="urn:microsoft.com/office/officeart/2005/8/layout/vList5"/>
    <dgm:cxn modelId="{F1CC8387-B898-460C-A154-E9AD01D0F009}" type="presParOf" srcId="{9F0D9A17-D47F-44CB-8763-CF523937FA25}" destId="{D1DFA69F-82D5-4A4B-A1A4-F09FA9F2FBBF}" srcOrd="1" destOrd="0" presId="urn:microsoft.com/office/officeart/2005/8/layout/vList5"/>
    <dgm:cxn modelId="{46E3EFDE-07B6-477A-AE8D-970EA3FE5B71}" type="presParOf" srcId="{18D1DBFF-166F-4FBB-93A2-6AD176EEF17D}" destId="{86D87A40-8378-4968-97E9-9295DDB679E3}" srcOrd="13" destOrd="0" presId="urn:microsoft.com/office/officeart/2005/8/layout/vList5"/>
    <dgm:cxn modelId="{71536052-0741-45B4-928D-3FB1D0FEFA8E}" type="presParOf" srcId="{18D1DBFF-166F-4FBB-93A2-6AD176EEF17D}" destId="{13AA3581-D4D3-486F-9AD0-DBCD3CB4B21C}" srcOrd="14" destOrd="0" presId="urn:microsoft.com/office/officeart/2005/8/layout/vList5"/>
    <dgm:cxn modelId="{40D5689E-F6CB-4140-A5B0-FABC8793B8C6}" type="presParOf" srcId="{13AA3581-D4D3-486F-9AD0-DBCD3CB4B21C}" destId="{62C1F7F2-20A8-44A5-B14E-5D71550DEA41}" srcOrd="0" destOrd="0" presId="urn:microsoft.com/office/officeart/2005/8/layout/vList5"/>
    <dgm:cxn modelId="{05942FBE-97DE-4601-B178-7F0D800C3B4C}" type="presParOf" srcId="{13AA3581-D4D3-486F-9AD0-DBCD3CB4B21C}" destId="{E77C00DA-DCD0-4019-B57B-57DF017BD9C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071C5-9078-4B62-A639-676EA69F2E3A}">
      <dsp:nvSpPr>
        <dsp:cNvPr id="0" name=""/>
        <dsp:cNvSpPr/>
      </dsp:nvSpPr>
      <dsp:spPr>
        <a:xfrm rot="5400000">
          <a:off x="5847306" y="-2086267"/>
          <a:ext cx="627756" cy="495775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电容元件</a:t>
          </a:r>
        </a:p>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电感元件</a:t>
          </a:r>
        </a:p>
      </dsp:txBody>
      <dsp:txXfrm rot="-5400000">
        <a:off x="3682310" y="109374"/>
        <a:ext cx="4927105" cy="566466"/>
      </dsp:txXfrm>
    </dsp:sp>
    <dsp:sp modelId="{E4430D3B-102D-41BC-9F19-5F97C1BB9C8E}">
      <dsp:nvSpPr>
        <dsp:cNvPr id="0" name=""/>
        <dsp:cNvSpPr/>
      </dsp:nvSpPr>
      <dsp:spPr>
        <a:xfrm>
          <a:off x="900" y="259"/>
          <a:ext cx="3681408" cy="7846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5.1 </a:t>
          </a:r>
          <a:r>
            <a:rPr lang="zh-CN" altLang="en-US" sz="2000" b="1" kern="1200" dirty="0">
              <a:solidFill>
                <a:schemeClr val="bg1"/>
              </a:solidFill>
              <a:latin typeface="楷体" pitchFamily="49" charset="-122"/>
              <a:ea typeface="楷体" pitchFamily="49" charset="-122"/>
            </a:rPr>
            <a:t>电容元件与电感元件</a:t>
          </a:r>
        </a:p>
      </dsp:txBody>
      <dsp:txXfrm>
        <a:off x="39206" y="38565"/>
        <a:ext cx="3604796" cy="708083"/>
      </dsp:txXfrm>
    </dsp:sp>
    <dsp:sp modelId="{07AE67C0-2FB7-4D91-89F4-2E6B8A036364}">
      <dsp:nvSpPr>
        <dsp:cNvPr id="0" name=""/>
        <dsp:cNvSpPr/>
      </dsp:nvSpPr>
      <dsp:spPr>
        <a:xfrm rot="5400000">
          <a:off x="5847306" y="-1262337"/>
          <a:ext cx="627756" cy="495775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过渡过程的产生</a:t>
          </a:r>
        </a:p>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换路定律与初始值</a:t>
          </a:r>
        </a:p>
      </dsp:txBody>
      <dsp:txXfrm rot="-5400000">
        <a:off x="3682310" y="933304"/>
        <a:ext cx="4927105" cy="566466"/>
      </dsp:txXfrm>
    </dsp:sp>
    <dsp:sp modelId="{E34C0797-88F7-42F2-9D9D-CB3A1F9527A1}">
      <dsp:nvSpPr>
        <dsp:cNvPr id="0" name=""/>
        <dsp:cNvSpPr/>
      </dsp:nvSpPr>
      <dsp:spPr>
        <a:xfrm>
          <a:off x="900" y="824190"/>
          <a:ext cx="3681408" cy="78469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5.2 </a:t>
          </a:r>
          <a:r>
            <a:rPr lang="zh-CN" altLang="en-US" sz="2000" b="1" kern="1200" dirty="0">
              <a:solidFill>
                <a:schemeClr val="bg1"/>
              </a:solidFill>
              <a:latin typeface="楷体" pitchFamily="49" charset="-122"/>
              <a:ea typeface="楷体" pitchFamily="49" charset="-122"/>
            </a:rPr>
            <a:t>换路定律与初始值的计算</a:t>
          </a:r>
        </a:p>
      </dsp:txBody>
      <dsp:txXfrm>
        <a:off x="39206" y="862496"/>
        <a:ext cx="3604796" cy="708083"/>
      </dsp:txXfrm>
    </dsp:sp>
    <dsp:sp modelId="{2D3E00F5-E6D8-4CB8-B6B3-D462C9796BBF}">
      <dsp:nvSpPr>
        <dsp:cNvPr id="0" name=""/>
        <dsp:cNvSpPr/>
      </dsp:nvSpPr>
      <dsp:spPr>
        <a:xfrm rot="5400000">
          <a:off x="5847306" y="-438406"/>
          <a:ext cx="627756" cy="495775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直流一阶电路的时域经典分析法</a:t>
          </a:r>
        </a:p>
      </dsp:txBody>
      <dsp:txXfrm rot="-5400000">
        <a:off x="3682310" y="1757235"/>
        <a:ext cx="4927105" cy="566466"/>
      </dsp:txXfrm>
    </dsp:sp>
    <dsp:sp modelId="{224FA3EC-9D6B-408D-9907-D5004A7AA7F2}">
      <dsp:nvSpPr>
        <dsp:cNvPr id="0" name=""/>
        <dsp:cNvSpPr/>
      </dsp:nvSpPr>
      <dsp:spPr>
        <a:xfrm>
          <a:off x="900" y="1648120"/>
          <a:ext cx="3681408" cy="78469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5.3 </a:t>
          </a:r>
          <a:r>
            <a:rPr lang="zh-CN" altLang="en-US" sz="2000" b="1" kern="1200" dirty="0">
              <a:solidFill>
                <a:schemeClr val="bg1"/>
              </a:solidFill>
              <a:latin typeface="楷体" pitchFamily="49" charset="-122"/>
              <a:ea typeface="楷体" pitchFamily="49" charset="-122"/>
            </a:rPr>
            <a:t>一阶电路的自由响应</a:t>
          </a:r>
          <a:endParaRPr lang="en-US" altLang="zh-CN" sz="2000" b="1" kern="1200" dirty="0">
            <a:solidFill>
              <a:schemeClr val="bg1"/>
            </a:solidFill>
            <a:latin typeface="楷体" pitchFamily="49" charset="-122"/>
            <a:ea typeface="楷体" pitchFamily="49" charset="-122"/>
          </a:endParaRPr>
        </a:p>
        <a:p>
          <a:pPr marL="0" lvl="0" indent="0" algn="ctr" defTabSz="889000">
            <a:lnSpc>
              <a:spcPct val="90000"/>
            </a:lnSpc>
            <a:spcBef>
              <a:spcPct val="0"/>
            </a:spcBef>
            <a:spcAft>
              <a:spcPct val="35000"/>
            </a:spcAft>
            <a:buNone/>
          </a:pPr>
          <a:r>
            <a:rPr lang="zh-CN" altLang="en-US" sz="2000" b="1" kern="1200" dirty="0">
              <a:solidFill>
                <a:schemeClr val="bg1"/>
              </a:solidFill>
              <a:latin typeface="楷体" pitchFamily="49" charset="-122"/>
              <a:ea typeface="楷体" pitchFamily="49" charset="-122"/>
            </a:rPr>
            <a:t>与强制响应</a:t>
          </a:r>
        </a:p>
      </dsp:txBody>
      <dsp:txXfrm>
        <a:off x="39206" y="1686426"/>
        <a:ext cx="3604796" cy="708083"/>
      </dsp:txXfrm>
    </dsp:sp>
    <dsp:sp modelId="{3DCBD7DC-621C-44B4-B312-FE672D8DC506}">
      <dsp:nvSpPr>
        <dsp:cNvPr id="0" name=""/>
        <dsp:cNvSpPr/>
      </dsp:nvSpPr>
      <dsp:spPr>
        <a:xfrm rot="5400000">
          <a:off x="5847306" y="385523"/>
          <a:ext cx="627756" cy="4957750"/>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零输入、零状态、全响应概念，全响应分解</a:t>
          </a:r>
        </a:p>
      </dsp:txBody>
      <dsp:txXfrm rot="-5400000">
        <a:off x="3682310" y="2581165"/>
        <a:ext cx="4927105" cy="566466"/>
      </dsp:txXfrm>
    </dsp:sp>
    <dsp:sp modelId="{99F7AB7C-B6D4-4D62-9E9B-42DE078397DC}">
      <dsp:nvSpPr>
        <dsp:cNvPr id="0" name=""/>
        <dsp:cNvSpPr/>
      </dsp:nvSpPr>
      <dsp:spPr>
        <a:xfrm>
          <a:off x="900" y="2472051"/>
          <a:ext cx="3681408" cy="78469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5.4-5.6 </a:t>
          </a:r>
          <a:r>
            <a:rPr lang="zh-CN" altLang="en-US" sz="2000" b="1" kern="1200" dirty="0">
              <a:solidFill>
                <a:schemeClr val="bg1"/>
              </a:solidFill>
              <a:latin typeface="楷体" pitchFamily="49" charset="-122"/>
              <a:ea typeface="楷体" pitchFamily="49" charset="-122"/>
            </a:rPr>
            <a:t>零输入响应、零状态响应、全响应</a:t>
          </a:r>
        </a:p>
      </dsp:txBody>
      <dsp:txXfrm>
        <a:off x="39206" y="2510357"/>
        <a:ext cx="3604796" cy="708083"/>
      </dsp:txXfrm>
    </dsp:sp>
    <dsp:sp modelId="{62406768-C9DE-4EB4-95EE-9CDEFF65B714}">
      <dsp:nvSpPr>
        <dsp:cNvPr id="0" name=""/>
        <dsp:cNvSpPr/>
      </dsp:nvSpPr>
      <dsp:spPr>
        <a:xfrm rot="5400000">
          <a:off x="5847306" y="1209453"/>
          <a:ext cx="627756" cy="4957750"/>
        </a:xfrm>
        <a:prstGeom prst="round2Same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直流一阶电路求解的三要素法</a:t>
          </a:r>
        </a:p>
      </dsp:txBody>
      <dsp:txXfrm rot="-5400000">
        <a:off x="3682310" y="3405095"/>
        <a:ext cx="4927105" cy="566466"/>
      </dsp:txXfrm>
    </dsp:sp>
    <dsp:sp modelId="{F24D2334-56C3-4CFE-82E5-89B730FC2F6D}">
      <dsp:nvSpPr>
        <dsp:cNvPr id="0" name=""/>
        <dsp:cNvSpPr/>
      </dsp:nvSpPr>
      <dsp:spPr>
        <a:xfrm>
          <a:off x="900" y="3295981"/>
          <a:ext cx="3681408" cy="78469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5.7 </a:t>
          </a:r>
          <a:r>
            <a:rPr lang="zh-CN" altLang="en-US" sz="2000" b="1" kern="1200" dirty="0">
              <a:solidFill>
                <a:schemeClr val="bg1"/>
              </a:solidFill>
              <a:latin typeface="楷体" pitchFamily="49" charset="-122"/>
              <a:ea typeface="楷体" pitchFamily="49" charset="-122"/>
            </a:rPr>
            <a:t>一阶电路三要素法</a:t>
          </a:r>
        </a:p>
      </dsp:txBody>
      <dsp:txXfrm>
        <a:off x="39206" y="3334287"/>
        <a:ext cx="3604796" cy="708083"/>
      </dsp:txXfrm>
    </dsp:sp>
    <dsp:sp modelId="{88911DAD-5DCA-4BFB-BF3A-C4402AE022B8}">
      <dsp:nvSpPr>
        <dsp:cNvPr id="0" name=""/>
        <dsp:cNvSpPr/>
      </dsp:nvSpPr>
      <dsp:spPr>
        <a:xfrm rot="5400000">
          <a:off x="5769835" y="2011469"/>
          <a:ext cx="627756" cy="495775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endParaRPr lang="zh-CN" altLang="en-US" sz="1400" kern="1200" dirty="0">
            <a:latin typeface="楷体" pitchFamily="49" charset="-122"/>
            <a:ea typeface="楷体" pitchFamily="49" charset="-122"/>
          </a:endParaRPr>
        </a:p>
      </dsp:txBody>
      <dsp:txXfrm rot="-5400000">
        <a:off x="3604839" y="4207111"/>
        <a:ext cx="4927105" cy="566466"/>
      </dsp:txXfrm>
    </dsp:sp>
    <dsp:sp modelId="{A955889D-5004-4D4F-9054-AB06231125DE}">
      <dsp:nvSpPr>
        <dsp:cNvPr id="0" name=""/>
        <dsp:cNvSpPr/>
      </dsp:nvSpPr>
      <dsp:spPr>
        <a:xfrm>
          <a:off x="900" y="4119911"/>
          <a:ext cx="3681408" cy="7846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5.8 </a:t>
          </a:r>
          <a:r>
            <a:rPr lang="zh-CN" altLang="en-US" sz="2000" b="1" kern="1200" dirty="0">
              <a:solidFill>
                <a:schemeClr val="bg1"/>
              </a:solidFill>
              <a:latin typeface="楷体" pitchFamily="49" charset="-122"/>
              <a:ea typeface="楷体" pitchFamily="49" charset="-122"/>
            </a:rPr>
            <a:t>正弦信号激励下的</a:t>
          </a:r>
          <a:endParaRPr lang="en-US" altLang="zh-CN" sz="2000" b="1" kern="1200" dirty="0">
            <a:solidFill>
              <a:schemeClr val="bg1"/>
            </a:solidFill>
            <a:latin typeface="楷体" pitchFamily="49" charset="-122"/>
            <a:ea typeface="楷体" pitchFamily="49" charset="-122"/>
          </a:endParaRPr>
        </a:p>
        <a:p>
          <a:pPr marL="0" lvl="0" indent="0" algn="ctr" defTabSz="889000">
            <a:lnSpc>
              <a:spcPct val="90000"/>
            </a:lnSpc>
            <a:spcBef>
              <a:spcPct val="0"/>
            </a:spcBef>
            <a:spcAft>
              <a:spcPct val="35000"/>
            </a:spcAft>
            <a:buNone/>
          </a:pPr>
          <a:r>
            <a:rPr lang="zh-CN" altLang="en-US" sz="2000" b="1" kern="1200" dirty="0">
              <a:solidFill>
                <a:schemeClr val="bg1"/>
              </a:solidFill>
              <a:latin typeface="楷体" pitchFamily="49" charset="-122"/>
              <a:ea typeface="楷体" pitchFamily="49" charset="-122"/>
            </a:rPr>
            <a:t>一阶电路</a:t>
          </a:r>
        </a:p>
      </dsp:txBody>
      <dsp:txXfrm>
        <a:off x="39206" y="4158217"/>
        <a:ext cx="3604796" cy="708083"/>
      </dsp:txXfrm>
    </dsp:sp>
    <dsp:sp modelId="{D1DFA69F-82D5-4A4B-A1A4-F09FA9F2FBBF}">
      <dsp:nvSpPr>
        <dsp:cNvPr id="0" name=""/>
        <dsp:cNvSpPr/>
      </dsp:nvSpPr>
      <dsp:spPr>
        <a:xfrm rot="5400000">
          <a:off x="5847306" y="2857314"/>
          <a:ext cx="627756" cy="495775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线性网络的互易性</a:t>
          </a:r>
        </a:p>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互易性的三种表述形式</a:t>
          </a:r>
        </a:p>
      </dsp:txBody>
      <dsp:txXfrm rot="-5400000">
        <a:off x="3682310" y="5052956"/>
        <a:ext cx="4927105" cy="566466"/>
      </dsp:txXfrm>
    </dsp:sp>
    <dsp:sp modelId="{2993BCE6-1C3B-4769-BB79-FF24E2A84319}">
      <dsp:nvSpPr>
        <dsp:cNvPr id="0" name=""/>
        <dsp:cNvSpPr/>
      </dsp:nvSpPr>
      <dsp:spPr>
        <a:xfrm>
          <a:off x="900" y="4943842"/>
          <a:ext cx="3681408" cy="78469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5.9 </a:t>
          </a:r>
          <a:r>
            <a:rPr lang="zh-CN" altLang="en-US" sz="2000" b="1" kern="1200" dirty="0">
              <a:solidFill>
                <a:schemeClr val="bg1"/>
              </a:solidFill>
              <a:latin typeface="楷体" pitchFamily="49" charset="-122"/>
              <a:ea typeface="楷体" pitchFamily="49" charset="-122"/>
            </a:rPr>
            <a:t>阶跃信号与阶跃响应</a:t>
          </a:r>
        </a:p>
      </dsp:txBody>
      <dsp:txXfrm>
        <a:off x="39206" y="4982148"/>
        <a:ext cx="3604796" cy="708083"/>
      </dsp:txXfrm>
    </dsp:sp>
    <dsp:sp modelId="{E77C00DA-DCD0-4019-B57B-57DF017BD9C7}">
      <dsp:nvSpPr>
        <dsp:cNvPr id="0" name=""/>
        <dsp:cNvSpPr/>
      </dsp:nvSpPr>
      <dsp:spPr>
        <a:xfrm rot="5400000">
          <a:off x="5847306" y="3681244"/>
          <a:ext cx="627756" cy="495775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电路分析中的对偶性规律</a:t>
          </a:r>
        </a:p>
      </dsp:txBody>
      <dsp:txXfrm rot="-5400000">
        <a:off x="3682310" y="5876886"/>
        <a:ext cx="4927105" cy="566466"/>
      </dsp:txXfrm>
    </dsp:sp>
    <dsp:sp modelId="{62C1F7F2-20A8-44A5-B14E-5D71550DEA41}">
      <dsp:nvSpPr>
        <dsp:cNvPr id="0" name=""/>
        <dsp:cNvSpPr/>
      </dsp:nvSpPr>
      <dsp:spPr>
        <a:xfrm>
          <a:off x="900" y="5767772"/>
          <a:ext cx="3681408" cy="78469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baseline="-25000" dirty="0">
              <a:solidFill>
                <a:schemeClr val="bg1"/>
              </a:solidFill>
              <a:latin typeface="楷体" pitchFamily="49" charset="-122"/>
              <a:ea typeface="楷体" pitchFamily="49" charset="-122"/>
            </a:rPr>
            <a:t>5.10-5.12  </a:t>
          </a:r>
          <a:r>
            <a:rPr lang="zh-CN" altLang="en-US" sz="2000" b="1" kern="1200" baseline="-25000" dirty="0">
              <a:solidFill>
                <a:schemeClr val="bg1"/>
              </a:solidFill>
              <a:latin typeface="楷体" pitchFamily="49" charset="-122"/>
              <a:ea typeface="楷体" pitchFamily="49" charset="-122"/>
            </a:rPr>
            <a:t>微分电路与积分电路，二阶电路的瞬态分析，强迫跃变瞬态分析</a:t>
          </a:r>
          <a:endParaRPr lang="en-US" altLang="zh-CN" sz="2000" b="1" kern="1200" baseline="-25000" dirty="0">
            <a:solidFill>
              <a:schemeClr val="bg1"/>
            </a:solidFill>
            <a:latin typeface="楷体" pitchFamily="49" charset="-122"/>
            <a:ea typeface="楷体" pitchFamily="49" charset="-122"/>
          </a:endParaRPr>
        </a:p>
      </dsp:txBody>
      <dsp:txXfrm>
        <a:off x="39206" y="5806078"/>
        <a:ext cx="3604796" cy="70808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wmf"/><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wmf"/><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5.wmf"/><Relationship Id="rId1" Type="http://schemas.openxmlformats.org/officeDocument/2006/relationships/image" Target="../media/image5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image" Target="../media/image58.png"/></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3.png"/></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5.wmf"/><Relationship Id="rId1"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10" Type="http://schemas.openxmlformats.org/officeDocument/2006/relationships/image" Target="../media/image90.wmf"/><Relationship Id="rId4" Type="http://schemas.openxmlformats.org/officeDocument/2006/relationships/image" Target="../media/image84.wmf"/><Relationship Id="rId9" Type="http://schemas.openxmlformats.org/officeDocument/2006/relationships/image" Target="../media/image8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image" Target="../media/image95.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emf"/><Relationship Id="rId4" Type="http://schemas.openxmlformats.org/officeDocument/2006/relationships/image" Target="../media/image10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102.emf"/><Relationship Id="rId5" Type="http://schemas.openxmlformats.org/officeDocument/2006/relationships/image" Target="../media/image106.emf"/><Relationship Id="rId4" Type="http://schemas.openxmlformats.org/officeDocument/2006/relationships/image" Target="../media/image105.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image" Target="../media/image107.emf"/><Relationship Id="rId5" Type="http://schemas.openxmlformats.org/officeDocument/2006/relationships/image" Target="../media/image111.emf"/><Relationship Id="rId4" Type="http://schemas.openxmlformats.org/officeDocument/2006/relationships/image" Target="../media/image110.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image" Target="../media/image112.emf"/><Relationship Id="rId5" Type="http://schemas.openxmlformats.org/officeDocument/2006/relationships/image" Target="../media/image116.emf"/><Relationship Id="rId4" Type="http://schemas.openxmlformats.org/officeDocument/2006/relationships/image" Target="../media/image115.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 Id="rId4" Type="http://schemas.openxmlformats.org/officeDocument/2006/relationships/image" Target="../media/image120.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image" Target="../media/image121.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emf"/><Relationship Id="rId5" Type="http://schemas.openxmlformats.org/officeDocument/2006/relationships/image" Target="../media/image127.emf"/><Relationship Id="rId4" Type="http://schemas.openxmlformats.org/officeDocument/2006/relationships/image" Target="../media/image126.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image" Target="../media/image129.emf"/><Relationship Id="rId1" Type="http://schemas.openxmlformats.org/officeDocument/2006/relationships/image" Target="../media/image128.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3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3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image" Target="../media/image135.emf"/><Relationship Id="rId1" Type="http://schemas.openxmlformats.org/officeDocument/2006/relationships/image" Target="../media/image134.emf"/><Relationship Id="rId4" Type="http://schemas.openxmlformats.org/officeDocument/2006/relationships/image" Target="../media/image137.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38.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39.png"/></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image" Target="../media/image140.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image" Target="../media/image142.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image" Target="../media/image144.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45.png"/></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image" Target="../media/image146.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5.png"/><Relationship Id="rId1" Type="http://schemas.openxmlformats.org/officeDocument/2006/relationships/image" Target="../media/image147.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wmf"/><Relationship Id="rId1" Type="http://schemas.openxmlformats.org/officeDocument/2006/relationships/image" Target="../media/image15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image" Target="../media/image154.emf"/><Relationship Id="rId1" Type="http://schemas.openxmlformats.org/officeDocument/2006/relationships/image" Target="../media/image153.emf"/><Relationship Id="rId5" Type="http://schemas.openxmlformats.org/officeDocument/2006/relationships/image" Target="../media/image157.emf"/><Relationship Id="rId4" Type="http://schemas.openxmlformats.org/officeDocument/2006/relationships/image" Target="../media/image156.e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image" Target="../media/image159.emf"/><Relationship Id="rId1" Type="http://schemas.openxmlformats.org/officeDocument/2006/relationships/image" Target="../media/image158.emf"/><Relationship Id="rId6" Type="http://schemas.openxmlformats.org/officeDocument/2006/relationships/image" Target="../media/image163.emf"/><Relationship Id="rId5" Type="http://schemas.openxmlformats.org/officeDocument/2006/relationships/image" Target="../media/image162.emf"/><Relationship Id="rId4" Type="http://schemas.openxmlformats.org/officeDocument/2006/relationships/image" Target="../media/image161.e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wmf"/><Relationship Id="rId1" Type="http://schemas.openxmlformats.org/officeDocument/2006/relationships/image" Target="../media/image165.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image" Target="../media/image168.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170.wmf"/><Relationship Id="rId1" Type="http://schemas.openxmlformats.org/officeDocument/2006/relationships/image" Target="../media/image169.png"/></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image" Target="../media/image176.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9.wmf"/><Relationship Id="rId1" Type="http://schemas.openxmlformats.org/officeDocument/2006/relationships/image" Target="../media/image178.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81.wmf"/><Relationship Id="rId1" Type="http://schemas.openxmlformats.org/officeDocument/2006/relationships/image" Target="../media/image18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image" Target="../media/image182.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4" Type="http://schemas.openxmlformats.org/officeDocument/2006/relationships/image" Target="../media/image189.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 Id="rId4" Type="http://schemas.openxmlformats.org/officeDocument/2006/relationships/image" Target="../media/image199.e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 Id="rId4" Type="http://schemas.openxmlformats.org/officeDocument/2006/relationships/image" Target="../media/image20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BEF01-2107-4E8D-9C3F-631CA3B4F5FB}" type="datetimeFigureOut">
              <a:rPr lang="zh-CN" altLang="en-US" smtClean="0"/>
              <a:t>2020/10/25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B302F-0049-4DB9-8D67-2604E2E0CA93}" type="slidenum">
              <a:rPr lang="zh-CN" altLang="en-US" smtClean="0"/>
              <a:t>‹#›</a:t>
            </a:fld>
            <a:endParaRPr lang="zh-CN" altLang="en-US"/>
          </a:p>
        </p:txBody>
      </p:sp>
    </p:spTree>
    <p:extLst>
      <p:ext uri="{BB962C8B-B14F-4D97-AF65-F5344CB8AC3E}">
        <p14:creationId xmlns:p14="http://schemas.microsoft.com/office/powerpoint/2010/main" val="66162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CN" altLang="en-US" sz="2400">
                <a:solidFill>
                  <a:srgbClr val="FFFFFF"/>
                </a:solidFill>
              </a:endParaRPr>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endParaRPr>
            </a:p>
          </p:txBody>
        </p:sp>
      </p:grpSp>
      <p:sp>
        <p:nvSpPr>
          <p:cNvPr id="20485"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a:t>单击此处编辑母版标题样式</a:t>
            </a:r>
          </a:p>
        </p:txBody>
      </p:sp>
      <p:sp>
        <p:nvSpPr>
          <p:cNvPr id="2048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7" name="Rectangle 7"/>
          <p:cNvSpPr>
            <a:spLocks noGrp="1" noChangeArrowheads="1"/>
          </p:cNvSpPr>
          <p:nvPr>
            <p:ph type="dt" sz="quarter" idx="10"/>
          </p:nvPr>
        </p:nvSpPr>
        <p:spPr/>
        <p:txBody>
          <a:bodyPr/>
          <a:lstStyle>
            <a:lvl1pPr>
              <a:defRPr smtClean="0"/>
            </a:lvl1pPr>
          </a:lstStyle>
          <a:p>
            <a:pPr>
              <a:defRPr/>
            </a:pPr>
            <a:endParaRPr lang="en-US" altLang="zh-CN">
              <a:solidFill>
                <a:srgbClr val="FFFFFF"/>
              </a:solidFill>
            </a:endParaRPr>
          </a:p>
        </p:txBody>
      </p:sp>
      <p:sp>
        <p:nvSpPr>
          <p:cNvPr id="8" name="Rectangle 8"/>
          <p:cNvSpPr>
            <a:spLocks noGrp="1" noChangeArrowheads="1"/>
          </p:cNvSpPr>
          <p:nvPr>
            <p:ph type="ftr" sz="quarter" idx="11"/>
          </p:nvPr>
        </p:nvSpPr>
        <p:spPr/>
        <p:txBody>
          <a:bodyPr/>
          <a:lstStyle>
            <a:lvl1pPr>
              <a:defRPr smtClean="0"/>
            </a:lvl1pPr>
          </a:lstStyle>
          <a:p>
            <a:pPr>
              <a:defRPr/>
            </a:pPr>
            <a:endParaRPr lang="en-US" altLang="zh-CN">
              <a:solidFill>
                <a:srgbClr val="FFFFFF"/>
              </a:solidFill>
            </a:endParaRPr>
          </a:p>
        </p:txBody>
      </p:sp>
      <p:sp>
        <p:nvSpPr>
          <p:cNvPr id="9" name="Rectangle 9"/>
          <p:cNvSpPr>
            <a:spLocks noGrp="1" noChangeArrowheads="1"/>
          </p:cNvSpPr>
          <p:nvPr>
            <p:ph type="sldNum" sz="quarter" idx="12"/>
          </p:nvPr>
        </p:nvSpPr>
        <p:spPr/>
        <p:txBody>
          <a:bodyPr/>
          <a:lstStyle>
            <a:lvl1pPr>
              <a:defRPr smtClean="0"/>
            </a:lvl1pPr>
          </a:lstStyle>
          <a:p>
            <a:pPr>
              <a:defRPr/>
            </a:pPr>
            <a:fld id="{B9F0BD7C-2A32-4288-A8DF-12AE83D4A67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118775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380DF2C5-331B-4FF9-9F0F-AA8C7CF003A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173700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B6A9781A-7ECD-493B-AD42-A443E98D98D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27458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85256E6B-12D6-4314-971C-36964CCE871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528975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F2E1FF8F-C5F0-479D-BEE8-0F18FC44C04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149824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D85F55EC-8DD7-41F4-8B66-67EF8657F5E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632270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26196C77-09B8-423D-BB36-05FE1D63656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073053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0A3BB1DE-BBDC-41CE-8869-FADC7D8D73EB}"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85274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BD2DEEE2-CE9F-4CB0-95C0-0CA74E56416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37416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C522A7EE-16EC-42DA-91DC-8406EE826FA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88427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291CCD6F-B675-4A94-8B30-29678A49D0C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13706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1986" name="Group 2"/>
          <p:cNvGrpSpPr>
            <a:grpSpLocks/>
          </p:cNvGrpSpPr>
          <p:nvPr/>
        </p:nvGrpSpPr>
        <p:grpSpPr bwMode="auto">
          <a:xfrm>
            <a:off x="-1035050" y="1552575"/>
            <a:ext cx="10179050" cy="5305425"/>
            <a:chOff x="-652" y="978"/>
            <a:chExt cx="6412" cy="3342"/>
          </a:xfrm>
        </p:grpSpPr>
        <p:sp>
          <p:nvSpPr>
            <p:cNvPr id="41987"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endParaRPr>
            </a:p>
          </p:txBody>
        </p:sp>
        <p:sp>
          <p:nvSpPr>
            <p:cNvPr id="41988"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endParaRPr>
            </a:p>
          </p:txBody>
        </p:sp>
      </p:grpSp>
      <p:sp>
        <p:nvSpPr>
          <p:cNvPr id="41989"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a:t>单击此处编辑母版标题样式</a:t>
            </a:r>
          </a:p>
        </p:txBody>
      </p:sp>
      <p:sp>
        <p:nvSpPr>
          <p:cNvPr id="41990"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41991"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41992"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41993" name="Rectangle 9"/>
          <p:cNvSpPr>
            <a:spLocks noGrp="1" noChangeArrowheads="1"/>
          </p:cNvSpPr>
          <p:nvPr>
            <p:ph type="sldNum" sz="quarter" idx="4"/>
          </p:nvPr>
        </p:nvSpPr>
        <p:spPr/>
        <p:txBody>
          <a:bodyPr/>
          <a:lstStyle>
            <a:lvl1pPr>
              <a:defRPr/>
            </a:lvl1pPr>
          </a:lstStyle>
          <a:p>
            <a:fld id="{A1249C3D-25FA-4CD9-9053-403846989AAA}"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56524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B21DE664-E8BF-4062-BE93-DF2CC37FEF60}"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46091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8731E80-CA3C-4363-AF9A-B0F25036D75E}"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22653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DDF7A46F-D6AA-4C54-B6FE-7070D52B34D3}"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662770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68A477F7-A38F-4CD9-8B6E-61193A06F3C5}"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54440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B662AE73-04E2-4A19-BE05-A780FBB192E3}"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8090130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26FAFE86-46EB-473D-A23C-291359AA4801}"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53553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759AD719-125D-411E-B049-3B18EC45ACA3}"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35797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DB60ABF1-8158-4274-8729-1AEE331B7E16}"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793517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55208DF8-3784-485B-A3E1-87CF27B16514}"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85608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9E9580E-6233-451A-847F-4A968B154DB0}"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71665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CN" altLang="en-US" sz="2400">
                <a:solidFill>
                  <a:srgbClr val="FFFFFF"/>
                </a:solidFill>
              </a:endParaRPr>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endParaRPr>
            </a:p>
          </p:txBody>
        </p:sp>
      </p:grpSp>
      <p:sp>
        <p:nvSpPr>
          <p:cNvPr id="4403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a:t>单击此处编辑母版标题样式</a:t>
            </a:r>
          </a:p>
        </p:txBody>
      </p:sp>
      <p:sp>
        <p:nvSpPr>
          <p:cNvPr id="4403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7" name="Rectangle 7"/>
          <p:cNvSpPr>
            <a:spLocks noGrp="1" noChangeArrowheads="1"/>
          </p:cNvSpPr>
          <p:nvPr>
            <p:ph type="dt" sz="quarter" idx="10"/>
          </p:nvPr>
        </p:nvSpPr>
        <p:spPr/>
        <p:txBody>
          <a:bodyPr/>
          <a:lstStyle>
            <a:lvl1pPr>
              <a:defRPr smtClean="0"/>
            </a:lvl1pPr>
          </a:lstStyle>
          <a:p>
            <a:pPr>
              <a:defRPr/>
            </a:pPr>
            <a:endParaRPr lang="en-US" altLang="zh-CN">
              <a:solidFill>
                <a:srgbClr val="FFFFFF"/>
              </a:solidFill>
            </a:endParaRPr>
          </a:p>
        </p:txBody>
      </p:sp>
      <p:sp>
        <p:nvSpPr>
          <p:cNvPr id="8" name="Rectangle 8"/>
          <p:cNvSpPr>
            <a:spLocks noGrp="1" noChangeArrowheads="1"/>
          </p:cNvSpPr>
          <p:nvPr>
            <p:ph type="ftr" sz="quarter" idx="11"/>
          </p:nvPr>
        </p:nvSpPr>
        <p:spPr/>
        <p:txBody>
          <a:bodyPr/>
          <a:lstStyle>
            <a:lvl1pPr>
              <a:defRPr smtClean="0"/>
            </a:lvl1pPr>
          </a:lstStyle>
          <a:p>
            <a:pPr>
              <a:defRPr/>
            </a:pPr>
            <a:endParaRPr lang="en-US" altLang="zh-CN">
              <a:solidFill>
                <a:srgbClr val="FFFFFF"/>
              </a:solidFill>
            </a:endParaRPr>
          </a:p>
        </p:txBody>
      </p:sp>
      <p:sp>
        <p:nvSpPr>
          <p:cNvPr id="9" name="Rectangle 9"/>
          <p:cNvSpPr>
            <a:spLocks noGrp="1" noChangeArrowheads="1"/>
          </p:cNvSpPr>
          <p:nvPr>
            <p:ph type="sldNum" sz="quarter" idx="12"/>
          </p:nvPr>
        </p:nvSpPr>
        <p:spPr/>
        <p:txBody>
          <a:bodyPr/>
          <a:lstStyle>
            <a:lvl1pPr>
              <a:defRPr smtClean="0"/>
            </a:lvl1pPr>
          </a:lstStyle>
          <a:p>
            <a:pPr>
              <a:defRPr/>
            </a:pPr>
            <a:fld id="{BAC8F8A5-F58C-40F1-8DF9-26B41E58836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479447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9E0E4FFE-8190-4089-981A-BD6FF655AD6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1317139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D4EC8D8C-228C-4A3A-9CAE-418FEA57926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5402782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A3AC9250-C3C0-4F9D-992E-F98587EDDE3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1808371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50773C37-519C-4D8B-96D2-31F52BB82C7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8233704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C7409649-90D6-4B3C-B295-FB38B12A461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8115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3ACCA3B8-72AE-4D37-A93B-2BBD7DCF1AA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4308689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DC2F2E08-6EB9-40B9-9DA0-861E7A68380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2878079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A6564260-2BA6-490A-859A-E5E86BC67B5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8482826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A2CA1D15-A4CF-495C-9826-23122FEA19C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6907862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B8964F96-8A8E-45BF-9D66-3D8BE049322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3095057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0962" name="Group 2"/>
          <p:cNvGrpSpPr>
            <a:grpSpLocks/>
          </p:cNvGrpSpPr>
          <p:nvPr/>
        </p:nvGrpSpPr>
        <p:grpSpPr bwMode="auto">
          <a:xfrm>
            <a:off x="-1035050" y="1552575"/>
            <a:ext cx="10179050" cy="5305425"/>
            <a:chOff x="-652" y="978"/>
            <a:chExt cx="6412" cy="3342"/>
          </a:xfrm>
        </p:grpSpPr>
        <p:sp>
          <p:nvSpPr>
            <p:cNvPr id="40963"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endParaRPr>
            </a:p>
          </p:txBody>
        </p:sp>
        <p:sp>
          <p:nvSpPr>
            <p:cNvPr id="40964"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endParaRPr>
            </a:p>
          </p:txBody>
        </p:sp>
      </p:grpSp>
      <p:sp>
        <p:nvSpPr>
          <p:cNvPr id="40965"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a:t>单击此处编辑母版标题样式</a:t>
            </a:r>
          </a:p>
        </p:txBody>
      </p:sp>
      <p:sp>
        <p:nvSpPr>
          <p:cNvPr id="4096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40967"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40968"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40969" name="Rectangle 9"/>
          <p:cNvSpPr>
            <a:spLocks noGrp="1" noChangeArrowheads="1"/>
          </p:cNvSpPr>
          <p:nvPr>
            <p:ph type="sldNum" sz="quarter" idx="4"/>
          </p:nvPr>
        </p:nvSpPr>
        <p:spPr/>
        <p:txBody>
          <a:bodyPr/>
          <a:lstStyle>
            <a:lvl1pPr>
              <a:defRPr/>
            </a:lvl1pPr>
          </a:lstStyle>
          <a:p>
            <a:fld id="{D3A7398B-C156-4887-A26F-D8F765C1F770}"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291298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9F33C394-452D-4D6C-BDB6-B7AADF6E3B4A}"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104855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5369DE0E-48C8-494B-A3C9-2A3F582FFC1C}"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2419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0DD6638-67A2-4238-A9E8-685E84AB5300}"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740506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8F7C40C0-3DE0-4BB3-8D46-10097C2DB00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4097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B3DAC89C-CBBA-42B8-9297-23E4F9ACF4FD}"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789268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7CA33A92-2803-4796-9A5B-D7F5146B3CC7}"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070432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6F78D57A-A2A0-4919-B4B3-DB49E03D8C6C}"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616625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DD55F9A1-2643-46E5-AD1C-1C0584796EF1}"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414334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4D9691C7-6675-431C-B86E-6FE846C37821}"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1356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9CA1D58A-D86C-43A6-811C-70BE120080E1}"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085241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2770" name="Group 2"/>
          <p:cNvGrpSpPr>
            <a:grpSpLocks/>
          </p:cNvGrpSpPr>
          <p:nvPr/>
        </p:nvGrpSpPr>
        <p:grpSpPr bwMode="auto">
          <a:xfrm>
            <a:off x="-1035050" y="1552575"/>
            <a:ext cx="10179050" cy="5305425"/>
            <a:chOff x="-652" y="978"/>
            <a:chExt cx="6412" cy="3342"/>
          </a:xfrm>
        </p:grpSpPr>
        <p:sp>
          <p:nvSpPr>
            <p:cNvPr id="32771"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endParaRPr>
            </a:p>
          </p:txBody>
        </p:sp>
        <p:sp>
          <p:nvSpPr>
            <p:cNvPr id="32772"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endParaRPr>
            </a:p>
          </p:txBody>
        </p:sp>
      </p:grpSp>
      <p:sp>
        <p:nvSpPr>
          <p:cNvPr id="32773"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a:t>单击此处编辑母版标题样式</a:t>
            </a:r>
          </a:p>
        </p:txBody>
      </p:sp>
      <p:sp>
        <p:nvSpPr>
          <p:cNvPr id="327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32775"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32776"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32777" name="Rectangle 9"/>
          <p:cNvSpPr>
            <a:spLocks noGrp="1" noChangeArrowheads="1"/>
          </p:cNvSpPr>
          <p:nvPr>
            <p:ph type="sldNum" sz="quarter" idx="4"/>
          </p:nvPr>
        </p:nvSpPr>
        <p:spPr/>
        <p:txBody>
          <a:bodyPr/>
          <a:lstStyle>
            <a:lvl1pPr>
              <a:defRPr/>
            </a:lvl1pPr>
          </a:lstStyle>
          <a:p>
            <a:fld id="{6D9913EC-EAF9-4B43-BF54-A60E67AB3C23}"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81753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B6086D4-696C-4DFA-8C32-E65E573E833A}"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9957136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0B4D509F-56CB-4F6D-9246-866821EBCFB4}"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284377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DE39F2E5-6B04-43B3-82BB-F7C6CDA220AF}"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5087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4D1B9786-8B65-46E7-936F-5CA46E82565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7701498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E1F56B55-E202-40D4-8169-9A8A1EA20847}"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083740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06A1E6C6-A8F3-4C95-8992-40389502EC27}"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9415924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D9932D4-F174-45B7-8932-AB9754599910}"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832116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F471B9A7-4626-4827-9DA7-39F4EBDB64FC}"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050474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BFF6AF0D-819A-4561-A86B-2EBFEA118E84}"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5946934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2451ECE-E113-4EAC-B201-6A8FFBC8228B}"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862025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06704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26501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183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50266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6137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3660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868864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93461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92585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56351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492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19459"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CN" altLang="en-US" sz="2400">
                <a:solidFill>
                  <a:srgbClr val="FFFFFF"/>
                </a:solidFill>
              </a:endParaRPr>
            </a:p>
          </p:txBody>
        </p:sp>
        <p:sp>
          <p:nvSpPr>
            <p:cNvPr id="1033" name="Arc 4"/>
            <p:cNvSpPr>
              <a:spLocks/>
            </p:cNvSpPr>
            <p:nvPr/>
          </p:nvSpPr>
          <p:spPr bwMode="auto">
            <a:xfrm>
              <a:off x="0" y="1"/>
              <a:ext cx="5298" cy="4312"/>
            </a:xfrm>
            <a:custGeom>
              <a:avLst/>
              <a:gdLst>
                <a:gd name="T0" fmla="*/ 0 w 21600"/>
                <a:gd name="T1" fmla="*/ 0 h 21600"/>
                <a:gd name="T2" fmla="*/ 5298 w 21600"/>
                <a:gd name="T3" fmla="*/ 4312 h 21600"/>
                <a:gd name="T4" fmla="*/ 0 w 21600"/>
                <a:gd name="T5" fmla="*/ 431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endParaRPr>
            </a:p>
          </p:txBody>
        </p:sp>
      </p:grpSp>
      <p:sp>
        <p:nvSpPr>
          <p:cNvPr id="19461"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19462"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smtClean="0">
                <a:ea typeface="宋体" pitchFamily="2" charset="-122"/>
              </a:defRPr>
            </a:lvl1pPr>
          </a:lstStyle>
          <a:p>
            <a:pPr fontAlgn="base">
              <a:spcBef>
                <a:spcPct val="0"/>
              </a:spcBef>
              <a:spcAft>
                <a:spcPct val="0"/>
              </a:spcAft>
              <a:defRPr/>
            </a:pPr>
            <a:endParaRPr lang="en-US" altLang="zh-CN">
              <a:solidFill>
                <a:srgbClr val="FFFFFF"/>
              </a:solidFill>
            </a:endParaRPr>
          </a:p>
        </p:txBody>
      </p:sp>
      <p:sp>
        <p:nvSpPr>
          <p:cNvPr id="19463"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smtClean="0">
                <a:ea typeface="宋体" pitchFamily="2" charset="-122"/>
              </a:defRPr>
            </a:lvl1pPr>
          </a:lstStyle>
          <a:p>
            <a:pPr fontAlgn="base">
              <a:spcBef>
                <a:spcPct val="0"/>
              </a:spcBef>
              <a:spcAft>
                <a:spcPct val="0"/>
              </a:spcAft>
              <a:defRPr/>
            </a:pPr>
            <a:endParaRPr lang="en-US" altLang="zh-CN">
              <a:solidFill>
                <a:srgbClr val="FFFFFF"/>
              </a:solidFill>
            </a:endParaRPr>
          </a:p>
        </p:txBody>
      </p:sp>
      <p:sp>
        <p:nvSpPr>
          <p:cNvPr id="19464"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smtClean="0">
                <a:ea typeface="宋体" pitchFamily="2" charset="-122"/>
              </a:defRPr>
            </a:lvl1pPr>
          </a:lstStyle>
          <a:p>
            <a:pPr fontAlgn="base">
              <a:spcBef>
                <a:spcPct val="0"/>
              </a:spcBef>
              <a:spcAft>
                <a:spcPct val="0"/>
              </a:spcAft>
              <a:defRPr/>
            </a:pPr>
            <a:fld id="{201BB579-BA1C-4343-AC98-7EBD5FD4D3C5}" type="slidenum">
              <a:rPr lang="en-US" altLang="zh-CN">
                <a:solidFill>
                  <a:srgbClr val="FFFFFF"/>
                </a:solidFill>
              </a:rPr>
              <a:pPr fontAlgn="base">
                <a:spcBef>
                  <a:spcPct val="0"/>
                </a:spcBef>
                <a:spcAft>
                  <a:spcPct val="0"/>
                </a:spcAft>
                <a:defRPr/>
              </a:pPr>
              <a:t>‹#›</a:t>
            </a:fld>
            <a:endParaRPr lang="en-US" altLang="zh-CN">
              <a:solidFill>
                <a:srgbClr val="FFFFFF"/>
              </a:solidFill>
            </a:endParaRPr>
          </a:p>
        </p:txBody>
      </p:sp>
      <p:sp>
        <p:nvSpPr>
          <p:cNvPr id="1031"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8207629"/>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40962" name="Group 2"/>
          <p:cNvGrpSpPr>
            <a:grpSpLocks/>
          </p:cNvGrpSpPr>
          <p:nvPr/>
        </p:nvGrpSpPr>
        <p:grpSpPr bwMode="auto">
          <a:xfrm>
            <a:off x="0" y="1588"/>
            <a:ext cx="9132888" cy="6845300"/>
            <a:chOff x="0" y="1"/>
            <a:chExt cx="5753" cy="4312"/>
          </a:xfrm>
        </p:grpSpPr>
        <p:sp>
          <p:nvSpPr>
            <p:cNvPr id="40963"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endParaRPr>
            </a:p>
          </p:txBody>
        </p:sp>
        <p:sp>
          <p:nvSpPr>
            <p:cNvPr id="40964"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endParaRPr>
            </a:p>
          </p:txBody>
        </p:sp>
      </p:grpSp>
      <p:sp>
        <p:nvSpPr>
          <p:cNvPr id="40965"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40966"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a:solidFill>
                <a:srgbClr val="FFFFFF"/>
              </a:solidFill>
            </a:endParaRPr>
          </a:p>
        </p:txBody>
      </p:sp>
      <p:sp>
        <p:nvSpPr>
          <p:cNvPr id="40967"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a:solidFill>
                <a:srgbClr val="FFFFFF"/>
              </a:solidFill>
            </a:endParaRPr>
          </a:p>
        </p:txBody>
      </p:sp>
      <p:sp>
        <p:nvSpPr>
          <p:cNvPr id="40968"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D49932FF-0EC0-4081-AE66-1681CC7C4080}" type="slidenum">
              <a:rPr lang="en-US" altLang="zh-CN" smtClean="0">
                <a:solidFill>
                  <a:srgbClr val="FFFFFF"/>
                </a:solidFill>
              </a:rPr>
              <a:pPr fontAlgn="base">
                <a:spcBef>
                  <a:spcPct val="0"/>
                </a:spcBef>
                <a:spcAft>
                  <a:spcPct val="0"/>
                </a:spcAft>
              </a:pPr>
              <a:t>‹#›</a:t>
            </a:fld>
            <a:endParaRPr lang="en-US" altLang="zh-CN">
              <a:solidFill>
                <a:srgbClr val="FFFFFF"/>
              </a:solidFill>
            </a:endParaRPr>
          </a:p>
        </p:txBody>
      </p:sp>
      <p:sp>
        <p:nvSpPr>
          <p:cNvPr id="4096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74757847"/>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4301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kumimoji="1" lang="zh-CN" altLang="en-US" sz="2400">
                <a:solidFill>
                  <a:srgbClr val="FFFFFF"/>
                </a:solidFill>
              </a:endParaRPr>
            </a:p>
          </p:txBody>
        </p:sp>
        <p:sp>
          <p:nvSpPr>
            <p:cNvPr id="1033" name="Arc 4"/>
            <p:cNvSpPr>
              <a:spLocks/>
            </p:cNvSpPr>
            <p:nvPr/>
          </p:nvSpPr>
          <p:spPr bwMode="auto">
            <a:xfrm>
              <a:off x="0" y="1"/>
              <a:ext cx="5298" cy="4312"/>
            </a:xfrm>
            <a:custGeom>
              <a:avLst/>
              <a:gdLst>
                <a:gd name="T0" fmla="*/ 0 w 21600"/>
                <a:gd name="T1" fmla="*/ 0 h 21600"/>
                <a:gd name="T2" fmla="*/ 5298 w 21600"/>
                <a:gd name="T3" fmla="*/ 4312 h 21600"/>
                <a:gd name="T4" fmla="*/ 0 w 21600"/>
                <a:gd name="T5" fmla="*/ 431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endParaRPr>
            </a:p>
          </p:txBody>
        </p:sp>
      </p:grpSp>
      <p:sp>
        <p:nvSpPr>
          <p:cNvPr id="4301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4301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smtClean="0">
                <a:ea typeface="宋体" pitchFamily="2" charset="-122"/>
              </a:defRPr>
            </a:lvl1pPr>
          </a:lstStyle>
          <a:p>
            <a:pPr fontAlgn="base">
              <a:spcBef>
                <a:spcPct val="0"/>
              </a:spcBef>
              <a:spcAft>
                <a:spcPct val="0"/>
              </a:spcAft>
              <a:defRPr/>
            </a:pPr>
            <a:endParaRPr lang="en-US" altLang="zh-CN">
              <a:solidFill>
                <a:srgbClr val="FFFFFF"/>
              </a:solidFill>
            </a:endParaRPr>
          </a:p>
        </p:txBody>
      </p:sp>
      <p:sp>
        <p:nvSpPr>
          <p:cNvPr id="4301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smtClean="0">
                <a:ea typeface="宋体" pitchFamily="2" charset="-122"/>
              </a:defRPr>
            </a:lvl1pPr>
          </a:lstStyle>
          <a:p>
            <a:pPr fontAlgn="base">
              <a:spcBef>
                <a:spcPct val="0"/>
              </a:spcBef>
              <a:spcAft>
                <a:spcPct val="0"/>
              </a:spcAft>
              <a:defRPr/>
            </a:pPr>
            <a:endParaRPr lang="en-US" altLang="zh-CN">
              <a:solidFill>
                <a:srgbClr val="FFFFFF"/>
              </a:solidFill>
            </a:endParaRPr>
          </a:p>
        </p:txBody>
      </p:sp>
      <p:sp>
        <p:nvSpPr>
          <p:cNvPr id="4301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smtClean="0">
                <a:ea typeface="宋体" pitchFamily="2" charset="-122"/>
              </a:defRPr>
            </a:lvl1pPr>
          </a:lstStyle>
          <a:p>
            <a:pPr fontAlgn="base">
              <a:spcBef>
                <a:spcPct val="0"/>
              </a:spcBef>
              <a:spcAft>
                <a:spcPct val="0"/>
              </a:spcAft>
              <a:defRPr/>
            </a:pPr>
            <a:fld id="{2E25EB1C-1EC3-46A1-A75F-DF3DED4DE252}" type="slidenum">
              <a:rPr lang="en-US" altLang="zh-CN">
                <a:solidFill>
                  <a:srgbClr val="FFFFFF"/>
                </a:solidFill>
              </a:rPr>
              <a:pPr fontAlgn="base">
                <a:spcBef>
                  <a:spcPct val="0"/>
                </a:spcBef>
                <a:spcAft>
                  <a:spcPct val="0"/>
                </a:spcAft>
                <a:defRPr/>
              </a:pPr>
              <a:t>‹#›</a:t>
            </a:fld>
            <a:endParaRPr lang="en-US" altLang="zh-CN">
              <a:solidFill>
                <a:srgbClr val="FFFFFF"/>
              </a:solidFill>
            </a:endParaRPr>
          </a:p>
        </p:txBody>
      </p:sp>
      <p:sp>
        <p:nvSpPr>
          <p:cNvPr id="1031"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1610125"/>
      </p:ext>
    </p:extLst>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39938" name="Group 2"/>
          <p:cNvGrpSpPr>
            <a:grpSpLocks/>
          </p:cNvGrpSpPr>
          <p:nvPr/>
        </p:nvGrpSpPr>
        <p:grpSpPr bwMode="auto">
          <a:xfrm>
            <a:off x="0" y="1588"/>
            <a:ext cx="9132888" cy="6845300"/>
            <a:chOff x="0" y="1"/>
            <a:chExt cx="5753" cy="4312"/>
          </a:xfrm>
        </p:grpSpPr>
        <p:sp>
          <p:nvSpPr>
            <p:cNvPr id="39939"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endParaRPr>
            </a:p>
          </p:txBody>
        </p:sp>
        <p:sp>
          <p:nvSpPr>
            <p:cNvPr id="39940"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endParaRPr>
            </a:p>
          </p:txBody>
        </p:sp>
      </p:grpSp>
      <p:sp>
        <p:nvSpPr>
          <p:cNvPr id="39941"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39942"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a:solidFill>
                <a:srgbClr val="FFFFFF"/>
              </a:solidFill>
            </a:endParaRPr>
          </a:p>
        </p:txBody>
      </p:sp>
      <p:sp>
        <p:nvSpPr>
          <p:cNvPr id="39943"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a:solidFill>
                <a:srgbClr val="FFFFFF"/>
              </a:solidFill>
            </a:endParaRPr>
          </a:p>
        </p:txBody>
      </p:sp>
      <p:sp>
        <p:nvSpPr>
          <p:cNvPr id="39944"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AC8AC6AD-955D-4454-B415-D21B7E978AA7}" type="slidenum">
              <a:rPr lang="en-US" altLang="zh-CN" smtClean="0">
                <a:solidFill>
                  <a:srgbClr val="FFFFFF"/>
                </a:solidFill>
              </a:rPr>
              <a:pPr fontAlgn="base">
                <a:spcBef>
                  <a:spcPct val="0"/>
                </a:spcBef>
                <a:spcAft>
                  <a:spcPct val="0"/>
                </a:spcAft>
              </a:pPr>
              <a:t>‹#›</a:t>
            </a:fld>
            <a:endParaRPr lang="en-US" altLang="zh-CN">
              <a:solidFill>
                <a:srgbClr val="FFFFFF"/>
              </a:solidFill>
            </a:endParaRPr>
          </a:p>
        </p:txBody>
      </p:sp>
      <p:sp>
        <p:nvSpPr>
          <p:cNvPr id="39945"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881373"/>
      </p:ext>
    </p:extLst>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1588"/>
            <a:ext cx="9132888" cy="6845300"/>
            <a:chOff x="0" y="1"/>
            <a:chExt cx="5753" cy="4312"/>
          </a:xfrm>
        </p:grpSpPr>
        <p:sp>
          <p:nvSpPr>
            <p:cNvPr id="31747"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FFFFFF"/>
                </a:solidFill>
              </a:endParaRPr>
            </a:p>
          </p:txBody>
        </p:sp>
        <p:sp>
          <p:nvSpPr>
            <p:cNvPr id="317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endParaRPr>
            </a:p>
          </p:txBody>
        </p:sp>
      </p:grpSp>
      <p:sp>
        <p:nvSpPr>
          <p:cNvPr id="31749"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31750"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a:solidFill>
                <a:srgbClr val="FFFFFF"/>
              </a:solidFill>
            </a:endParaRPr>
          </a:p>
        </p:txBody>
      </p:sp>
      <p:sp>
        <p:nvSpPr>
          <p:cNvPr id="31751"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a:solidFill>
                <a:srgbClr val="FFFFFF"/>
              </a:solidFill>
            </a:endParaRPr>
          </a:p>
        </p:txBody>
      </p:sp>
      <p:sp>
        <p:nvSpPr>
          <p:cNvPr id="31752"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E4508986-D0ED-4F20-8B5F-91E592AE3D70}" type="slidenum">
              <a:rPr lang="en-US" altLang="zh-CN" smtClean="0">
                <a:solidFill>
                  <a:srgbClr val="FFFFFF"/>
                </a:solidFill>
              </a:rPr>
              <a:pPr fontAlgn="base">
                <a:spcBef>
                  <a:spcPct val="0"/>
                </a:spcBef>
                <a:spcAft>
                  <a:spcPct val="0"/>
                </a:spcAft>
              </a:pPr>
              <a:t>‹#›</a:t>
            </a:fld>
            <a:endParaRPr lang="en-US" altLang="zh-CN">
              <a:solidFill>
                <a:srgbClr val="FFFFFF"/>
              </a:solidFill>
            </a:endParaRPr>
          </a:p>
        </p:txBody>
      </p:sp>
      <p:sp>
        <p:nvSpPr>
          <p:cNvPr id="31753"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8484968"/>
      </p:ext>
    </p:extLst>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0D265-06A4-4D51-8C00-8A796CF95B3B}" type="datetimeFigureOut">
              <a:rPr lang="zh-CN" altLang="en-US" smtClean="0">
                <a:solidFill>
                  <a:prstClr val="black">
                    <a:tint val="75000"/>
                  </a:prstClr>
                </a:solidFill>
              </a:rPr>
              <a:pPr/>
              <a:t>2020/10/25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538377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9.xml"/><Relationship Id="rId1" Type="http://schemas.openxmlformats.org/officeDocument/2006/relationships/vmlDrawing" Target="../drawings/vmlDrawing6.vml"/><Relationship Id="rId6" Type="http://schemas.openxmlformats.org/officeDocument/2006/relationships/image" Target="../media/image8.png"/><Relationship Id="rId5" Type="http://schemas.openxmlformats.org/officeDocument/2006/relationships/oleObject" Target="../embeddings/oleObject8.bin"/><Relationship Id="rId4" Type="http://schemas.openxmlformats.org/officeDocument/2006/relationships/image" Target="../media/image7.wmf"/></Relationships>
</file>

<file path=ppt/slides/_rels/slide100.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0.png"/><Relationship Id="rId1" Type="http://schemas.openxmlformats.org/officeDocument/2006/relationships/slideLayout" Target="../slideLayouts/slideLayout62.xml"/><Relationship Id="rId5" Type="http://schemas.openxmlformats.org/officeDocument/2006/relationships/image" Target="../media/image194.png"/><Relationship Id="rId4" Type="http://schemas.openxmlformats.org/officeDocument/2006/relationships/image" Target="../media/image193.png"/></Relationships>
</file>

<file path=ppt/slides/_rels/slide101.x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91.png"/><Relationship Id="rId2" Type="http://schemas.openxmlformats.org/officeDocument/2006/relationships/slideLayout" Target="../slideLayouts/slideLayout62.xml"/><Relationship Id="rId1" Type="http://schemas.openxmlformats.org/officeDocument/2006/relationships/vmlDrawing" Target="../drawings/vmlDrawing81.vml"/><Relationship Id="rId6" Type="http://schemas.openxmlformats.org/officeDocument/2006/relationships/image" Target="../media/image187.wmf"/><Relationship Id="rId11" Type="http://schemas.openxmlformats.org/officeDocument/2006/relationships/image" Target="../media/image190.png"/><Relationship Id="rId5" Type="http://schemas.openxmlformats.org/officeDocument/2006/relationships/oleObject" Target="../embeddings/oleObject180.bin"/><Relationship Id="rId10" Type="http://schemas.openxmlformats.org/officeDocument/2006/relationships/image" Target="../media/image189.wmf"/><Relationship Id="rId4" Type="http://schemas.openxmlformats.org/officeDocument/2006/relationships/image" Target="../media/image186.wmf"/><Relationship Id="rId9" Type="http://schemas.openxmlformats.org/officeDocument/2006/relationships/oleObject" Target="../embeddings/oleObject182.bin"/></Relationships>
</file>

<file path=ppt/slides/_rels/slide102.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62.xml"/></Relationships>
</file>

<file path=ppt/slides/_rels/slide103.xml.rels><?xml version="1.0" encoding="UTF-8" standalone="yes"?>
<Relationships xmlns="http://schemas.openxmlformats.org/package/2006/relationships"><Relationship Id="rId8" Type="http://schemas.openxmlformats.org/officeDocument/2006/relationships/image" Target="../media/image198.wmf"/><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191.png"/><Relationship Id="rId2" Type="http://schemas.openxmlformats.org/officeDocument/2006/relationships/slideLayout" Target="../slideLayouts/slideLayout62.xml"/><Relationship Id="rId1" Type="http://schemas.openxmlformats.org/officeDocument/2006/relationships/vmlDrawing" Target="../drawings/vmlDrawing82.vml"/><Relationship Id="rId6" Type="http://schemas.openxmlformats.org/officeDocument/2006/relationships/image" Target="../media/image197.wmf"/><Relationship Id="rId11" Type="http://schemas.openxmlformats.org/officeDocument/2006/relationships/image" Target="../media/image190.png"/><Relationship Id="rId5" Type="http://schemas.openxmlformats.org/officeDocument/2006/relationships/oleObject" Target="../embeddings/oleObject184.bin"/><Relationship Id="rId10" Type="http://schemas.openxmlformats.org/officeDocument/2006/relationships/image" Target="../media/image199.emf"/><Relationship Id="rId4" Type="http://schemas.openxmlformats.org/officeDocument/2006/relationships/image" Target="../media/image196.wmf"/><Relationship Id="rId9" Type="http://schemas.openxmlformats.org/officeDocument/2006/relationships/oleObject" Target="../embeddings/oleObject186.bin"/></Relationships>
</file>

<file path=ppt/slides/_rels/slide104.xml.rels><?xml version="1.0" encoding="UTF-8" standalone="yes"?>
<Relationships xmlns="http://schemas.openxmlformats.org/package/2006/relationships"><Relationship Id="rId8" Type="http://schemas.openxmlformats.org/officeDocument/2006/relationships/image" Target="../media/image201.wmf"/><Relationship Id="rId3" Type="http://schemas.openxmlformats.org/officeDocument/2006/relationships/oleObject" Target="../embeddings/oleObject187.bin"/><Relationship Id="rId7" Type="http://schemas.openxmlformats.org/officeDocument/2006/relationships/oleObject" Target="../embeddings/oleObject188.bin"/><Relationship Id="rId12" Type="http://schemas.openxmlformats.org/officeDocument/2006/relationships/image" Target="../media/image203.wmf"/><Relationship Id="rId2" Type="http://schemas.openxmlformats.org/officeDocument/2006/relationships/slideLayout" Target="../slideLayouts/slideLayout62.xml"/><Relationship Id="rId1" Type="http://schemas.openxmlformats.org/officeDocument/2006/relationships/vmlDrawing" Target="../drawings/vmlDrawing83.vml"/><Relationship Id="rId6" Type="http://schemas.openxmlformats.org/officeDocument/2006/relationships/image" Target="../media/image204.png"/><Relationship Id="rId11" Type="http://schemas.openxmlformats.org/officeDocument/2006/relationships/oleObject" Target="../embeddings/oleObject190.bin"/><Relationship Id="rId5" Type="http://schemas.openxmlformats.org/officeDocument/2006/relationships/image" Target="../media/image191.png"/><Relationship Id="rId10" Type="http://schemas.openxmlformats.org/officeDocument/2006/relationships/image" Target="../media/image202.wmf"/><Relationship Id="rId4" Type="http://schemas.openxmlformats.org/officeDocument/2006/relationships/image" Target="../media/image200.wmf"/><Relationship Id="rId9" Type="http://schemas.openxmlformats.org/officeDocument/2006/relationships/oleObject" Target="../embeddings/oleObject189.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9.xml"/><Relationship Id="rId1" Type="http://schemas.openxmlformats.org/officeDocument/2006/relationships/vmlDrawing" Target="../drawings/vmlDrawing7.v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9.xml"/><Relationship Id="rId1" Type="http://schemas.openxmlformats.org/officeDocument/2006/relationships/vmlDrawing" Target="../drawings/vmlDrawing8.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9.xml"/><Relationship Id="rId1" Type="http://schemas.openxmlformats.org/officeDocument/2006/relationships/vmlDrawing" Target="../drawings/vmlDrawing9.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17.png"/><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9.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9.xml"/><Relationship Id="rId1" Type="http://schemas.openxmlformats.org/officeDocument/2006/relationships/vmlDrawing" Target="../drawings/vmlDrawing12.v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9.xml"/><Relationship Id="rId1" Type="http://schemas.openxmlformats.org/officeDocument/2006/relationships/vmlDrawing" Target="../drawings/vmlDrawing13.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9.xml"/><Relationship Id="rId1" Type="http://schemas.openxmlformats.org/officeDocument/2006/relationships/vmlDrawing" Target="../drawings/vmlDrawing14.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9.xml"/><Relationship Id="rId1" Type="http://schemas.openxmlformats.org/officeDocument/2006/relationships/vmlDrawing" Target="../drawings/vmlDrawing15.v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9.xml"/><Relationship Id="rId1" Type="http://schemas.openxmlformats.org/officeDocument/2006/relationships/vmlDrawing" Target="../drawings/vmlDrawing16.v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9.xml"/><Relationship Id="rId1" Type="http://schemas.openxmlformats.org/officeDocument/2006/relationships/vmlDrawing" Target="../drawings/vmlDrawing17.vml"/><Relationship Id="rId5" Type="http://schemas.openxmlformats.org/officeDocument/2006/relationships/image" Target="../media/image29.png"/><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9.xml"/><Relationship Id="rId1" Type="http://schemas.openxmlformats.org/officeDocument/2006/relationships/vmlDrawing" Target="../drawings/vmlDrawing18.vml"/><Relationship Id="rId5" Type="http://schemas.openxmlformats.org/officeDocument/2006/relationships/image" Target="../media/image30.wmf"/><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9.xml"/><Relationship Id="rId1" Type="http://schemas.openxmlformats.org/officeDocument/2006/relationships/vmlDrawing" Target="../drawings/vmlDrawing19.vml"/><Relationship Id="rId6" Type="http://schemas.openxmlformats.org/officeDocument/2006/relationships/image" Target="../media/image32.wmf"/><Relationship Id="rId5" Type="http://schemas.openxmlformats.org/officeDocument/2006/relationships/oleObject" Target="../embeddings/oleObject30.bin"/><Relationship Id="rId4" Type="http://schemas.openxmlformats.org/officeDocument/2006/relationships/image" Target="../media/image31.wmf"/></Relationships>
</file>

<file path=ppt/slides/_rels/slide24.xml.rels><?xml version="1.0" encoding="UTF-8" standalone="yes"?>
<Relationships xmlns="http://schemas.openxmlformats.org/package/2006/relationships"><Relationship Id="rId3" Type="http://schemas.openxmlformats.org/officeDocument/2006/relationships/oleObject" Target="NULL"/><Relationship Id="rId2" Type="http://schemas.openxmlformats.org/officeDocument/2006/relationships/slideLayout" Target="../slideLayouts/slideLayout29.xml"/><Relationship Id="rId1" Type="http://schemas.openxmlformats.org/officeDocument/2006/relationships/vmlDrawing" Target="../drawings/vmlDrawing20.vml"/><Relationship Id="rId6" Type="http://schemas.openxmlformats.org/officeDocument/2006/relationships/image" Target="../media/image34.png"/><Relationship Id="rId5" Type="http://schemas.openxmlformats.org/officeDocument/2006/relationships/oleObject" Target="../embeddings/oleObject31.bin"/><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9.xml"/><Relationship Id="rId1" Type="http://schemas.openxmlformats.org/officeDocument/2006/relationships/vmlDrawing" Target="../drawings/vmlDrawing21.vml"/><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image" Target="../media/image3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9.xml"/><Relationship Id="rId1" Type="http://schemas.openxmlformats.org/officeDocument/2006/relationships/vmlDrawing" Target="../drawings/vmlDrawing22.vml"/><Relationship Id="rId6" Type="http://schemas.openxmlformats.org/officeDocument/2006/relationships/image" Target="../media/image38.png"/><Relationship Id="rId5" Type="http://schemas.openxmlformats.org/officeDocument/2006/relationships/oleObject" Target="../embeddings/oleObject36.bin"/><Relationship Id="rId4" Type="http://schemas.openxmlformats.org/officeDocument/2006/relationships/image" Target="../media/image3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9.xml"/><Relationship Id="rId1" Type="http://schemas.openxmlformats.org/officeDocument/2006/relationships/vmlDrawing" Target="../drawings/vmlDrawing23.vml"/><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9.xml"/><Relationship Id="rId1" Type="http://schemas.openxmlformats.org/officeDocument/2006/relationships/vmlDrawing" Target="../drawings/vmlDrawing24.vml"/><Relationship Id="rId6" Type="http://schemas.openxmlformats.org/officeDocument/2006/relationships/image" Target="../media/image42.wmf"/><Relationship Id="rId5" Type="http://schemas.openxmlformats.org/officeDocument/2006/relationships/oleObject" Target="../embeddings/oleObject40.bin"/><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9.xml"/><Relationship Id="rId1" Type="http://schemas.openxmlformats.org/officeDocument/2006/relationships/vmlDrawing" Target="../drawings/vmlDrawing25.vml"/><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9.xml"/><Relationship Id="rId1" Type="http://schemas.openxmlformats.org/officeDocument/2006/relationships/vmlDrawing" Target="../drawings/vmlDrawing26.vml"/><Relationship Id="rId4" Type="http://schemas.openxmlformats.org/officeDocument/2006/relationships/image" Target="../media/image4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34.xml"/><Relationship Id="rId1" Type="http://schemas.openxmlformats.org/officeDocument/2006/relationships/vmlDrawing" Target="../drawings/vmlDrawing27.vml"/><Relationship Id="rId4" Type="http://schemas.openxmlformats.org/officeDocument/2006/relationships/image" Target="../media/image4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34.xml"/><Relationship Id="rId1" Type="http://schemas.openxmlformats.org/officeDocument/2006/relationships/vmlDrawing" Target="../drawings/vmlDrawing28.v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40.xml"/><Relationship Id="rId1" Type="http://schemas.openxmlformats.org/officeDocument/2006/relationships/vmlDrawing" Target="../drawings/vmlDrawing29.vml"/><Relationship Id="rId6" Type="http://schemas.openxmlformats.org/officeDocument/2006/relationships/image" Target="../media/image46.png"/><Relationship Id="rId5" Type="http://schemas.openxmlformats.org/officeDocument/2006/relationships/oleObject" Target="../embeddings/oleObject46.bin"/><Relationship Id="rId4" Type="http://schemas.openxmlformats.org/officeDocument/2006/relationships/image" Target="../media/image4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40.xml"/><Relationship Id="rId1" Type="http://schemas.openxmlformats.org/officeDocument/2006/relationships/vmlDrawing" Target="../drawings/vmlDrawing30.v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40.xml"/><Relationship Id="rId1" Type="http://schemas.openxmlformats.org/officeDocument/2006/relationships/vmlDrawing" Target="../drawings/vmlDrawing31.vml"/><Relationship Id="rId5" Type="http://schemas.openxmlformats.org/officeDocument/2006/relationships/image" Target="../media/image50.png"/><Relationship Id="rId4" Type="http://schemas.openxmlformats.org/officeDocument/2006/relationships/image" Target="../media/image4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40.xml"/><Relationship Id="rId1" Type="http://schemas.openxmlformats.org/officeDocument/2006/relationships/vmlDrawing" Target="../drawings/vmlDrawing32.vml"/><Relationship Id="rId5" Type="http://schemas.openxmlformats.org/officeDocument/2006/relationships/image" Target="../media/image52.png"/><Relationship Id="rId4" Type="http://schemas.openxmlformats.org/officeDocument/2006/relationships/image" Target="../media/image5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0.xml"/><Relationship Id="rId1" Type="http://schemas.openxmlformats.org/officeDocument/2006/relationships/vmlDrawing" Target="../drawings/vmlDrawing33.v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oleObject" Target="../embeddings/oleObject51.bin"/><Relationship Id="rId7" Type="http://schemas.openxmlformats.org/officeDocument/2006/relationships/oleObject" Target="../embeddings/oleObject52.bin"/><Relationship Id="rId2" Type="http://schemas.openxmlformats.org/officeDocument/2006/relationships/slideLayout" Target="../slideLayouts/slideLayout40.xml"/><Relationship Id="rId1" Type="http://schemas.openxmlformats.org/officeDocument/2006/relationships/vmlDrawing" Target="../drawings/vmlDrawing34.vml"/><Relationship Id="rId6" Type="http://schemas.openxmlformats.org/officeDocument/2006/relationships/image" Target="../media/image55.wmf"/><Relationship Id="rId5" Type="http://schemas.openxmlformats.org/officeDocument/2006/relationships/oleObject" Target="NULL"/><Relationship Id="rId4" Type="http://schemas.openxmlformats.org/officeDocument/2006/relationships/image" Target="../media/image5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40.xml"/><Relationship Id="rId1" Type="http://schemas.openxmlformats.org/officeDocument/2006/relationships/vmlDrawing" Target="../drawings/vmlDrawing35.vml"/><Relationship Id="rId6" Type="http://schemas.openxmlformats.org/officeDocument/2006/relationships/image" Target="../media/image57.wmf"/><Relationship Id="rId5" Type="http://schemas.openxmlformats.org/officeDocument/2006/relationships/oleObject" Target="NULL"/><Relationship Id="rId4" Type="http://schemas.openxmlformats.org/officeDocument/2006/relationships/image" Target="../media/image56.w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40.xml"/><Relationship Id="rId1" Type="http://schemas.openxmlformats.org/officeDocument/2006/relationships/vmlDrawing" Target="../drawings/vmlDrawing36.vml"/><Relationship Id="rId6" Type="http://schemas.openxmlformats.org/officeDocument/2006/relationships/image" Target="../media/image59.png"/><Relationship Id="rId5" Type="http://schemas.openxmlformats.org/officeDocument/2006/relationships/oleObject" Target="../embeddings/oleObject55.bin"/><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6.bin"/><Relationship Id="rId7" Type="http://schemas.openxmlformats.org/officeDocument/2006/relationships/image" Target="../media/image52.png"/><Relationship Id="rId2" Type="http://schemas.openxmlformats.org/officeDocument/2006/relationships/slideLayout" Target="../slideLayouts/slideLayout40.xml"/><Relationship Id="rId1" Type="http://schemas.openxmlformats.org/officeDocument/2006/relationships/vmlDrawing" Target="../drawings/vmlDrawing37.vml"/><Relationship Id="rId6" Type="http://schemas.openxmlformats.org/officeDocument/2006/relationships/image" Target="../media/image61.wmf"/><Relationship Id="rId5" Type="http://schemas.openxmlformats.org/officeDocument/2006/relationships/oleObject" Target="../embeddings/oleObject57.bin"/><Relationship Id="rId4" Type="http://schemas.openxmlformats.org/officeDocument/2006/relationships/image" Target="../media/image60.wmf"/></Relationships>
</file>

<file path=ppt/slides/_rels/slide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40.xml"/><Relationship Id="rId1" Type="http://schemas.openxmlformats.org/officeDocument/2006/relationships/vmlDrawing" Target="../drawings/vmlDrawing38.vml"/><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40.xml"/><Relationship Id="rId1" Type="http://schemas.openxmlformats.org/officeDocument/2006/relationships/vmlDrawing" Target="../drawings/vmlDrawing39.vml"/><Relationship Id="rId6" Type="http://schemas.openxmlformats.org/officeDocument/2006/relationships/image" Target="../media/image65.wmf"/><Relationship Id="rId5" Type="http://schemas.openxmlformats.org/officeDocument/2006/relationships/oleObject" Target="../embeddings/oleObject60.bin"/><Relationship Id="rId4" Type="http://schemas.openxmlformats.org/officeDocument/2006/relationships/image" Target="../media/image64.wmf"/></Relationships>
</file>

<file path=ppt/slides/_rels/slide45.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40.xml"/><Relationship Id="rId1" Type="http://schemas.openxmlformats.org/officeDocument/2006/relationships/vmlDrawing" Target="../drawings/vmlDrawing40.vml"/><Relationship Id="rId6" Type="http://schemas.openxmlformats.org/officeDocument/2006/relationships/image" Target="../media/image67.wmf"/><Relationship Id="rId5" Type="http://schemas.openxmlformats.org/officeDocument/2006/relationships/oleObject" Target="../embeddings/oleObject63.bin"/><Relationship Id="rId4" Type="http://schemas.openxmlformats.org/officeDocument/2006/relationships/image" Target="../media/image66.wmf"/></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40.xml"/><Relationship Id="rId1" Type="http://schemas.openxmlformats.org/officeDocument/2006/relationships/vmlDrawing" Target="../drawings/vmlDrawing41.vml"/><Relationship Id="rId5" Type="http://schemas.openxmlformats.org/officeDocument/2006/relationships/image" Target="../media/image69.wmf"/><Relationship Id="rId4" Type="http://schemas.openxmlformats.org/officeDocument/2006/relationships/oleObject" Target="../embeddings/oleObject65.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40.xml"/><Relationship Id="rId1" Type="http://schemas.openxmlformats.org/officeDocument/2006/relationships/vmlDrawing" Target="../drawings/vmlDrawing42.vml"/><Relationship Id="rId6" Type="http://schemas.openxmlformats.org/officeDocument/2006/relationships/image" Target="../media/image72.wmf"/><Relationship Id="rId5" Type="http://schemas.openxmlformats.org/officeDocument/2006/relationships/oleObject" Target="../embeddings/oleObject67.bin"/><Relationship Id="rId4" Type="http://schemas.openxmlformats.org/officeDocument/2006/relationships/image" Target="../media/image71.wmf"/></Relationships>
</file>

<file path=ppt/slides/_rels/slide4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40.xml"/><Relationship Id="rId1" Type="http://schemas.openxmlformats.org/officeDocument/2006/relationships/vmlDrawing" Target="../drawings/vmlDrawing43.vml"/><Relationship Id="rId6" Type="http://schemas.openxmlformats.org/officeDocument/2006/relationships/image" Target="../media/image75.wmf"/><Relationship Id="rId5" Type="http://schemas.openxmlformats.org/officeDocument/2006/relationships/oleObject" Target="../embeddings/oleObject69.bin"/><Relationship Id="rId10" Type="http://schemas.openxmlformats.org/officeDocument/2006/relationships/image" Target="../media/image77.png"/><Relationship Id="rId4" Type="http://schemas.openxmlformats.org/officeDocument/2006/relationships/image" Target="../media/image74.wmf"/><Relationship Id="rId9" Type="http://schemas.openxmlformats.org/officeDocument/2006/relationships/oleObject" Target="../embeddings/oleObject7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40.xml"/><Relationship Id="rId1" Type="http://schemas.openxmlformats.org/officeDocument/2006/relationships/vmlDrawing" Target="../drawings/vmlDrawing44.vml"/><Relationship Id="rId4" Type="http://schemas.openxmlformats.org/officeDocument/2006/relationships/image" Target="../media/image7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40.xml"/><Relationship Id="rId1" Type="http://schemas.openxmlformats.org/officeDocument/2006/relationships/vmlDrawing" Target="../drawings/vmlDrawing45.vml"/><Relationship Id="rId6" Type="http://schemas.openxmlformats.org/officeDocument/2006/relationships/image" Target="../media/image80.wmf"/><Relationship Id="rId5" Type="http://schemas.openxmlformats.org/officeDocument/2006/relationships/oleObject" Target="../embeddings/oleObject74.bin"/><Relationship Id="rId4" Type="http://schemas.openxmlformats.org/officeDocument/2006/relationships/image" Target="../media/image7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80.bin"/><Relationship Id="rId18" Type="http://schemas.openxmlformats.org/officeDocument/2006/relationships/image" Target="../media/image88.w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85.wmf"/><Relationship Id="rId17" Type="http://schemas.openxmlformats.org/officeDocument/2006/relationships/oleObject" Target="../embeddings/oleObject82.bin"/><Relationship Id="rId2" Type="http://schemas.openxmlformats.org/officeDocument/2006/relationships/slideLayout" Target="../slideLayouts/slideLayout40.xml"/><Relationship Id="rId16" Type="http://schemas.openxmlformats.org/officeDocument/2006/relationships/image" Target="../media/image87.wmf"/><Relationship Id="rId20" Type="http://schemas.openxmlformats.org/officeDocument/2006/relationships/image" Target="../media/image89.wmf"/><Relationship Id="rId1" Type="http://schemas.openxmlformats.org/officeDocument/2006/relationships/vmlDrawing" Target="../drawings/vmlDrawing46.vml"/><Relationship Id="rId6" Type="http://schemas.openxmlformats.org/officeDocument/2006/relationships/image" Target="../media/image82.wmf"/><Relationship Id="rId11" Type="http://schemas.openxmlformats.org/officeDocument/2006/relationships/oleObject" Target="../embeddings/oleObject79.bin"/><Relationship Id="rId5" Type="http://schemas.openxmlformats.org/officeDocument/2006/relationships/oleObject" Target="../embeddings/oleObject76.bin"/><Relationship Id="rId15" Type="http://schemas.openxmlformats.org/officeDocument/2006/relationships/oleObject" Target="../embeddings/oleObject81.bin"/><Relationship Id="rId10" Type="http://schemas.openxmlformats.org/officeDocument/2006/relationships/image" Target="../media/image84.wmf"/><Relationship Id="rId19" Type="http://schemas.openxmlformats.org/officeDocument/2006/relationships/oleObject" Target="../embeddings/oleObject83.bin"/><Relationship Id="rId4" Type="http://schemas.openxmlformats.org/officeDocument/2006/relationships/image" Target="../media/image81.wmf"/><Relationship Id="rId9" Type="http://schemas.openxmlformats.org/officeDocument/2006/relationships/oleObject" Target="../embeddings/oleObject78.bin"/><Relationship Id="rId14" Type="http://schemas.openxmlformats.org/officeDocument/2006/relationships/image" Target="../media/image86.wmf"/><Relationship Id="rId22" Type="http://schemas.openxmlformats.org/officeDocument/2006/relationships/image" Target="../media/image90.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image" Target="../media/image94.jpeg"/><Relationship Id="rId7" Type="http://schemas.openxmlformats.org/officeDocument/2006/relationships/image" Target="../media/image92.emf"/><Relationship Id="rId2" Type="http://schemas.openxmlformats.org/officeDocument/2006/relationships/slideLayout" Target="../slideLayouts/slideLayout40.xml"/><Relationship Id="rId1" Type="http://schemas.openxmlformats.org/officeDocument/2006/relationships/vmlDrawing" Target="../drawings/vmlDrawing47.vml"/><Relationship Id="rId6" Type="http://schemas.openxmlformats.org/officeDocument/2006/relationships/oleObject" Target="../embeddings/oleObject86.bin"/><Relationship Id="rId5" Type="http://schemas.openxmlformats.org/officeDocument/2006/relationships/image" Target="../media/image91.emf"/><Relationship Id="rId4" Type="http://schemas.openxmlformats.org/officeDocument/2006/relationships/oleObject" Target="../embeddings/oleObject85.bin"/><Relationship Id="rId9" Type="http://schemas.openxmlformats.org/officeDocument/2006/relationships/image" Target="../media/image93.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40.xml"/><Relationship Id="rId1" Type="http://schemas.openxmlformats.org/officeDocument/2006/relationships/vmlDrawing" Target="../drawings/vmlDrawing48.vml"/><Relationship Id="rId6" Type="http://schemas.openxmlformats.org/officeDocument/2006/relationships/image" Target="../media/image96.emf"/><Relationship Id="rId5" Type="http://schemas.openxmlformats.org/officeDocument/2006/relationships/oleObject" Target="../embeddings/oleObject89.bin"/><Relationship Id="rId4" Type="http://schemas.openxmlformats.org/officeDocument/2006/relationships/image" Target="../media/image95.emf"/></Relationships>
</file>

<file path=ppt/slides/_rels/slide56.xml.rels><?xml version="1.0" encoding="UTF-8" standalone="yes"?>
<Relationships xmlns="http://schemas.openxmlformats.org/package/2006/relationships"><Relationship Id="rId8" Type="http://schemas.openxmlformats.org/officeDocument/2006/relationships/image" Target="../media/image99.e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40.xml"/><Relationship Id="rId1" Type="http://schemas.openxmlformats.org/officeDocument/2006/relationships/vmlDrawing" Target="../drawings/vmlDrawing49.vml"/><Relationship Id="rId6" Type="http://schemas.openxmlformats.org/officeDocument/2006/relationships/image" Target="../media/image98.emf"/><Relationship Id="rId5" Type="http://schemas.openxmlformats.org/officeDocument/2006/relationships/oleObject" Target="../embeddings/oleObject91.bin"/><Relationship Id="rId10" Type="http://schemas.openxmlformats.org/officeDocument/2006/relationships/image" Target="../media/image100.emf"/><Relationship Id="rId4" Type="http://schemas.openxmlformats.org/officeDocument/2006/relationships/image" Target="../media/image97.emf"/><Relationship Id="rId9" Type="http://schemas.openxmlformats.org/officeDocument/2006/relationships/oleObject" Target="../embeddings/oleObject93.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40.xml"/><Relationship Id="rId1" Type="http://schemas.openxmlformats.org/officeDocument/2006/relationships/vmlDrawing" Target="../drawings/vmlDrawing50.vml"/><Relationship Id="rId4" Type="http://schemas.openxmlformats.org/officeDocument/2006/relationships/image" Target="../media/image101.emf"/></Relationships>
</file>

<file path=ppt/slides/_rels/slide58.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106.emf"/><Relationship Id="rId2" Type="http://schemas.openxmlformats.org/officeDocument/2006/relationships/slideLayout" Target="../slideLayouts/slideLayout40.xml"/><Relationship Id="rId1" Type="http://schemas.openxmlformats.org/officeDocument/2006/relationships/vmlDrawing" Target="../drawings/vmlDrawing51.vml"/><Relationship Id="rId6" Type="http://schemas.openxmlformats.org/officeDocument/2006/relationships/image" Target="../media/image103.e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105.emf"/><Relationship Id="rId4" Type="http://schemas.openxmlformats.org/officeDocument/2006/relationships/image" Target="../media/image102.emf"/><Relationship Id="rId9" Type="http://schemas.openxmlformats.org/officeDocument/2006/relationships/oleObject" Target="../embeddings/oleObject98.bin"/></Relationships>
</file>

<file path=ppt/slides/_rels/slide59.xml.rels><?xml version="1.0" encoding="UTF-8" standalone="yes"?>
<Relationships xmlns="http://schemas.openxmlformats.org/package/2006/relationships"><Relationship Id="rId8" Type="http://schemas.openxmlformats.org/officeDocument/2006/relationships/image" Target="../media/image109.emf"/><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11.emf"/><Relationship Id="rId2" Type="http://schemas.openxmlformats.org/officeDocument/2006/relationships/slideLayout" Target="../slideLayouts/slideLayout40.xml"/><Relationship Id="rId1" Type="http://schemas.openxmlformats.org/officeDocument/2006/relationships/vmlDrawing" Target="../drawings/vmlDrawing52.vml"/><Relationship Id="rId6" Type="http://schemas.openxmlformats.org/officeDocument/2006/relationships/image" Target="../media/image108.e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110.emf"/><Relationship Id="rId4" Type="http://schemas.openxmlformats.org/officeDocument/2006/relationships/image" Target="../media/image107.emf"/><Relationship Id="rId9" Type="http://schemas.openxmlformats.org/officeDocument/2006/relationships/oleObject" Target="../embeddings/oleObject10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9.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16.emf"/><Relationship Id="rId2" Type="http://schemas.openxmlformats.org/officeDocument/2006/relationships/slideLayout" Target="../slideLayouts/slideLayout40.xml"/><Relationship Id="rId1" Type="http://schemas.openxmlformats.org/officeDocument/2006/relationships/vmlDrawing" Target="../drawings/vmlDrawing53.vml"/><Relationship Id="rId6" Type="http://schemas.openxmlformats.org/officeDocument/2006/relationships/image" Target="../media/image113.emf"/><Relationship Id="rId11" Type="http://schemas.openxmlformats.org/officeDocument/2006/relationships/oleObject" Target="../embeddings/oleObject109.bin"/><Relationship Id="rId5" Type="http://schemas.openxmlformats.org/officeDocument/2006/relationships/oleObject" Target="../embeddings/oleObject106.bin"/><Relationship Id="rId10" Type="http://schemas.openxmlformats.org/officeDocument/2006/relationships/image" Target="../media/image115.emf"/><Relationship Id="rId4" Type="http://schemas.openxmlformats.org/officeDocument/2006/relationships/image" Target="../media/image112.emf"/><Relationship Id="rId9" Type="http://schemas.openxmlformats.org/officeDocument/2006/relationships/oleObject" Target="../embeddings/oleObject108.bin"/></Relationships>
</file>

<file path=ppt/slides/_rels/slide61.x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40.xml"/><Relationship Id="rId1" Type="http://schemas.openxmlformats.org/officeDocument/2006/relationships/vmlDrawing" Target="../drawings/vmlDrawing54.vml"/><Relationship Id="rId6" Type="http://schemas.openxmlformats.org/officeDocument/2006/relationships/image" Target="../media/image118.emf"/><Relationship Id="rId5" Type="http://schemas.openxmlformats.org/officeDocument/2006/relationships/oleObject" Target="../embeddings/oleObject111.bin"/><Relationship Id="rId10" Type="http://schemas.openxmlformats.org/officeDocument/2006/relationships/image" Target="../media/image120.emf"/><Relationship Id="rId4" Type="http://schemas.openxmlformats.org/officeDocument/2006/relationships/image" Target="../media/image117.emf"/><Relationship Id="rId9" Type="http://schemas.openxmlformats.org/officeDocument/2006/relationships/oleObject" Target="../embeddings/oleObject113.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40.xml"/><Relationship Id="rId1" Type="http://schemas.openxmlformats.org/officeDocument/2006/relationships/vmlDrawing" Target="../drawings/vmlDrawing55.vml"/><Relationship Id="rId6" Type="http://schemas.openxmlformats.org/officeDocument/2006/relationships/image" Target="../media/image122.emf"/><Relationship Id="rId5" Type="http://schemas.openxmlformats.org/officeDocument/2006/relationships/oleObject" Target="../embeddings/oleObject115.bin"/><Relationship Id="rId4" Type="http://schemas.openxmlformats.org/officeDocument/2006/relationships/image" Target="../media/image121.emf"/></Relationships>
</file>

<file path=ppt/slides/_rels/slide63.x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27.emf"/><Relationship Id="rId2" Type="http://schemas.openxmlformats.org/officeDocument/2006/relationships/slideLayout" Target="../slideLayouts/slideLayout40.xml"/><Relationship Id="rId1" Type="http://schemas.openxmlformats.org/officeDocument/2006/relationships/vmlDrawing" Target="../drawings/vmlDrawing56.vml"/><Relationship Id="rId6" Type="http://schemas.openxmlformats.org/officeDocument/2006/relationships/image" Target="../media/image124.emf"/><Relationship Id="rId11" Type="http://schemas.openxmlformats.org/officeDocument/2006/relationships/oleObject" Target="../embeddings/oleObject120.bin"/><Relationship Id="rId5" Type="http://schemas.openxmlformats.org/officeDocument/2006/relationships/oleObject" Target="../embeddings/oleObject117.bin"/><Relationship Id="rId10" Type="http://schemas.openxmlformats.org/officeDocument/2006/relationships/image" Target="../media/image126.emf"/><Relationship Id="rId4" Type="http://schemas.openxmlformats.org/officeDocument/2006/relationships/image" Target="../media/image123.emf"/><Relationship Id="rId9" Type="http://schemas.openxmlformats.org/officeDocument/2006/relationships/oleObject" Target="../embeddings/oleObject119.bin"/></Relationships>
</file>

<file path=ppt/slides/_rels/slide64.xml.rels><?xml version="1.0" encoding="UTF-8" standalone="yes"?>
<Relationships xmlns="http://schemas.openxmlformats.org/package/2006/relationships"><Relationship Id="rId8" Type="http://schemas.openxmlformats.org/officeDocument/2006/relationships/image" Target="../media/image130.e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40.xml"/><Relationship Id="rId1" Type="http://schemas.openxmlformats.org/officeDocument/2006/relationships/vmlDrawing" Target="../drawings/vmlDrawing57.vml"/><Relationship Id="rId6" Type="http://schemas.openxmlformats.org/officeDocument/2006/relationships/image" Target="../media/image129.emf"/><Relationship Id="rId5" Type="http://schemas.openxmlformats.org/officeDocument/2006/relationships/oleObject" Target="../embeddings/oleObject122.bin"/><Relationship Id="rId4" Type="http://schemas.openxmlformats.org/officeDocument/2006/relationships/image" Target="../media/image128.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46.xml"/><Relationship Id="rId1" Type="http://schemas.openxmlformats.org/officeDocument/2006/relationships/vmlDrawing" Target="../drawings/vmlDrawing58.vml"/><Relationship Id="rId5" Type="http://schemas.openxmlformats.org/officeDocument/2006/relationships/image" Target="../media/image132.jpeg"/><Relationship Id="rId4" Type="http://schemas.openxmlformats.org/officeDocument/2006/relationships/image" Target="../media/image131.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oleObject" Target="../embeddings/oleObject4.bin"/><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46.xml"/><Relationship Id="rId1" Type="http://schemas.openxmlformats.org/officeDocument/2006/relationships/vmlDrawing" Target="../drawings/vmlDrawing59.vml"/><Relationship Id="rId6" Type="http://schemas.openxmlformats.org/officeDocument/2006/relationships/image" Target="../media/image2.png"/><Relationship Id="rId5" Type="http://schemas.openxmlformats.org/officeDocument/2006/relationships/image" Target="../media/image132.jpeg"/><Relationship Id="rId4" Type="http://schemas.openxmlformats.org/officeDocument/2006/relationships/image" Target="../media/image133.emf"/></Relationships>
</file>

<file path=ppt/slides/_rels/slide73.x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51.xml"/><Relationship Id="rId1" Type="http://schemas.openxmlformats.org/officeDocument/2006/relationships/vmlDrawing" Target="../drawings/vmlDrawing60.vml"/><Relationship Id="rId6" Type="http://schemas.openxmlformats.org/officeDocument/2006/relationships/image" Target="../media/image135.emf"/><Relationship Id="rId11" Type="http://schemas.openxmlformats.org/officeDocument/2006/relationships/image" Target="../media/image2.png"/><Relationship Id="rId5" Type="http://schemas.openxmlformats.org/officeDocument/2006/relationships/oleObject" Target="../embeddings/oleObject127.bin"/><Relationship Id="rId10" Type="http://schemas.openxmlformats.org/officeDocument/2006/relationships/image" Target="../media/image137.emf"/><Relationship Id="rId4" Type="http://schemas.openxmlformats.org/officeDocument/2006/relationships/image" Target="../media/image134.emf"/><Relationship Id="rId9" Type="http://schemas.openxmlformats.org/officeDocument/2006/relationships/oleObject" Target="../embeddings/oleObject129.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51.xml"/><Relationship Id="rId1" Type="http://schemas.openxmlformats.org/officeDocument/2006/relationships/vmlDrawing" Target="../drawings/vmlDrawing61.vml"/><Relationship Id="rId4" Type="http://schemas.openxmlformats.org/officeDocument/2006/relationships/image" Target="../media/image138.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51.xml"/><Relationship Id="rId1" Type="http://schemas.openxmlformats.org/officeDocument/2006/relationships/vmlDrawing" Target="../drawings/vmlDrawing62.vml"/><Relationship Id="rId4" Type="http://schemas.openxmlformats.org/officeDocument/2006/relationships/image" Target="../media/image139.png"/></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32.bin"/><Relationship Id="rId7" Type="http://schemas.openxmlformats.org/officeDocument/2006/relationships/image" Target="../media/image141.png"/><Relationship Id="rId2" Type="http://schemas.openxmlformats.org/officeDocument/2006/relationships/slideLayout" Target="../slideLayouts/slideLayout51.xml"/><Relationship Id="rId1" Type="http://schemas.openxmlformats.org/officeDocument/2006/relationships/vmlDrawing" Target="../drawings/vmlDrawing63.vml"/><Relationship Id="rId6" Type="http://schemas.openxmlformats.org/officeDocument/2006/relationships/image" Target="../media/image139.png"/><Relationship Id="rId5" Type="http://schemas.openxmlformats.org/officeDocument/2006/relationships/oleObject" Target="../embeddings/oleObject133.bin"/><Relationship Id="rId4" Type="http://schemas.openxmlformats.org/officeDocument/2006/relationships/image" Target="../media/image140.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51.xml"/><Relationship Id="rId1" Type="http://schemas.openxmlformats.org/officeDocument/2006/relationships/vmlDrawing" Target="../drawings/vmlDrawing64.vml"/><Relationship Id="rId6" Type="http://schemas.openxmlformats.org/officeDocument/2006/relationships/image" Target="../media/image143.png"/><Relationship Id="rId5" Type="http://schemas.openxmlformats.org/officeDocument/2006/relationships/oleObject" Target="../embeddings/oleObject135.bin"/><Relationship Id="rId4" Type="http://schemas.openxmlformats.org/officeDocument/2006/relationships/image" Target="../media/image142.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51.xml"/><Relationship Id="rId1" Type="http://schemas.openxmlformats.org/officeDocument/2006/relationships/vmlDrawing" Target="../drawings/vmlDrawing65.vml"/><Relationship Id="rId6" Type="http://schemas.openxmlformats.org/officeDocument/2006/relationships/image" Target="../media/image143.png"/><Relationship Id="rId5" Type="http://schemas.openxmlformats.org/officeDocument/2006/relationships/oleObject" Target="../embeddings/oleObject137.bin"/><Relationship Id="rId4" Type="http://schemas.openxmlformats.org/officeDocument/2006/relationships/image" Target="../media/image144.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51.xml"/><Relationship Id="rId1" Type="http://schemas.openxmlformats.org/officeDocument/2006/relationships/vmlDrawing" Target="../drawings/vmlDrawing66.vml"/><Relationship Id="rId4" Type="http://schemas.openxmlformats.org/officeDocument/2006/relationships/image" Target="../media/image145.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9.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51.xml"/><Relationship Id="rId1" Type="http://schemas.openxmlformats.org/officeDocument/2006/relationships/vmlDrawing" Target="../drawings/vmlDrawing67.vml"/><Relationship Id="rId6" Type="http://schemas.openxmlformats.org/officeDocument/2006/relationships/image" Target="../media/image145.png"/><Relationship Id="rId5" Type="http://schemas.openxmlformats.org/officeDocument/2006/relationships/oleObject" Target="../embeddings/oleObject140.bin"/><Relationship Id="rId4" Type="http://schemas.openxmlformats.org/officeDocument/2006/relationships/image" Target="../media/image146.wmf"/></Relationships>
</file>

<file path=ppt/slides/_rels/slide81.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51.xml"/><Relationship Id="rId1" Type="http://schemas.openxmlformats.org/officeDocument/2006/relationships/vmlDrawing" Target="../drawings/vmlDrawing68.vml"/><Relationship Id="rId6" Type="http://schemas.openxmlformats.org/officeDocument/2006/relationships/image" Target="../media/image145.png"/><Relationship Id="rId5" Type="http://schemas.openxmlformats.org/officeDocument/2006/relationships/oleObject" Target="../embeddings/oleObject142.bin"/><Relationship Id="rId4" Type="http://schemas.openxmlformats.org/officeDocument/2006/relationships/image" Target="../media/image147.wmf"/></Relationships>
</file>

<file path=ppt/slides/_rels/slide82.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51.xml"/></Relationships>
</file>

<file path=ppt/slides/_rels/slide83.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51.xml"/><Relationship Id="rId1" Type="http://schemas.openxmlformats.org/officeDocument/2006/relationships/vmlDrawing" Target="../drawings/vmlDrawing69.vml"/><Relationship Id="rId6" Type="http://schemas.openxmlformats.org/officeDocument/2006/relationships/image" Target="../media/image151.wmf"/><Relationship Id="rId5" Type="http://schemas.openxmlformats.org/officeDocument/2006/relationships/oleObject" Target="../embeddings/oleObject145.bin"/><Relationship Id="rId4" Type="http://schemas.openxmlformats.org/officeDocument/2006/relationships/image" Target="../media/image150.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5.xml.rels><?xml version="1.0" encoding="UTF-8" standalone="yes"?>
<Relationships xmlns="http://schemas.openxmlformats.org/package/2006/relationships"><Relationship Id="rId8" Type="http://schemas.openxmlformats.org/officeDocument/2006/relationships/image" Target="../media/image155.emf"/><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57.emf"/><Relationship Id="rId2" Type="http://schemas.openxmlformats.org/officeDocument/2006/relationships/slideLayout" Target="../slideLayouts/slideLayout51.xml"/><Relationship Id="rId1" Type="http://schemas.openxmlformats.org/officeDocument/2006/relationships/vmlDrawing" Target="../drawings/vmlDrawing70.vml"/><Relationship Id="rId6" Type="http://schemas.openxmlformats.org/officeDocument/2006/relationships/image" Target="../media/image154.e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156.emf"/><Relationship Id="rId4" Type="http://schemas.openxmlformats.org/officeDocument/2006/relationships/image" Target="../media/image153.emf"/><Relationship Id="rId9" Type="http://schemas.openxmlformats.org/officeDocument/2006/relationships/oleObject" Target="../embeddings/oleObject150.bin"/></Relationships>
</file>

<file path=ppt/slides/_rels/slide86.xml.rels><?xml version="1.0" encoding="UTF-8" standalone="yes"?>
<Relationships xmlns="http://schemas.openxmlformats.org/package/2006/relationships"><Relationship Id="rId8" Type="http://schemas.openxmlformats.org/officeDocument/2006/relationships/image" Target="../media/image160.emf"/><Relationship Id="rId13" Type="http://schemas.openxmlformats.org/officeDocument/2006/relationships/oleObject" Target="../embeddings/oleObject157.bin"/><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62.emf"/><Relationship Id="rId2" Type="http://schemas.openxmlformats.org/officeDocument/2006/relationships/slideLayout" Target="../slideLayouts/slideLayout51.xml"/><Relationship Id="rId1" Type="http://schemas.openxmlformats.org/officeDocument/2006/relationships/vmlDrawing" Target="../drawings/vmlDrawing71.vml"/><Relationship Id="rId6" Type="http://schemas.openxmlformats.org/officeDocument/2006/relationships/image" Target="../media/image159.emf"/><Relationship Id="rId11" Type="http://schemas.openxmlformats.org/officeDocument/2006/relationships/oleObject" Target="../embeddings/oleObject156.bin"/><Relationship Id="rId5" Type="http://schemas.openxmlformats.org/officeDocument/2006/relationships/oleObject" Target="../embeddings/oleObject153.bin"/><Relationship Id="rId10" Type="http://schemas.openxmlformats.org/officeDocument/2006/relationships/image" Target="../media/image161.emf"/><Relationship Id="rId4" Type="http://schemas.openxmlformats.org/officeDocument/2006/relationships/image" Target="../media/image158.emf"/><Relationship Id="rId9" Type="http://schemas.openxmlformats.org/officeDocument/2006/relationships/oleObject" Target="../embeddings/oleObject155.bin"/><Relationship Id="rId14" Type="http://schemas.openxmlformats.org/officeDocument/2006/relationships/image" Target="../media/image163.emf"/></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88.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51.xml"/></Relationships>
</file>

<file path=ppt/slides/_rels/slide89.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51.xml"/><Relationship Id="rId1" Type="http://schemas.openxmlformats.org/officeDocument/2006/relationships/vmlDrawing" Target="../drawings/vmlDrawing72.vml"/><Relationship Id="rId6" Type="http://schemas.openxmlformats.org/officeDocument/2006/relationships/image" Target="../media/image166.wmf"/><Relationship Id="rId5" Type="http://schemas.openxmlformats.org/officeDocument/2006/relationships/oleObject" Target="../embeddings/oleObject159.bin"/><Relationship Id="rId4" Type="http://schemas.openxmlformats.org/officeDocument/2006/relationships/image" Target="../media/image16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9.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51.xml"/><Relationship Id="rId1" Type="http://schemas.openxmlformats.org/officeDocument/2006/relationships/vmlDrawing" Target="../drawings/vmlDrawing73.vml"/><Relationship Id="rId6" Type="http://schemas.openxmlformats.org/officeDocument/2006/relationships/image" Target="../media/image169.png"/><Relationship Id="rId5" Type="http://schemas.openxmlformats.org/officeDocument/2006/relationships/oleObject" Target="../embeddings/oleObject162.bin"/><Relationship Id="rId4" Type="http://schemas.openxmlformats.org/officeDocument/2006/relationships/image" Target="../media/image168.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51.xml"/><Relationship Id="rId1" Type="http://schemas.openxmlformats.org/officeDocument/2006/relationships/vmlDrawing" Target="../drawings/vmlDrawing74.vml"/><Relationship Id="rId6" Type="http://schemas.openxmlformats.org/officeDocument/2006/relationships/image" Target="../media/image170.wmf"/><Relationship Id="rId5" Type="http://schemas.openxmlformats.org/officeDocument/2006/relationships/oleObject" Target="../embeddings/oleObject164.bin"/><Relationship Id="rId4" Type="http://schemas.openxmlformats.org/officeDocument/2006/relationships/image" Target="../media/image169.png"/></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51.xml"/><Relationship Id="rId1" Type="http://schemas.openxmlformats.org/officeDocument/2006/relationships/vmlDrawing" Target="../drawings/vmlDrawing75.vml"/><Relationship Id="rId4" Type="http://schemas.openxmlformats.org/officeDocument/2006/relationships/image" Target="../media/image171.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4.xml.rels><?xml version="1.0" encoding="UTF-8" standalone="yes"?>
<Relationships xmlns="http://schemas.openxmlformats.org/package/2006/relationships"><Relationship Id="rId2" Type="http://schemas.openxmlformats.org/officeDocument/2006/relationships/image" Target="../media/image172.emf"/><Relationship Id="rId1" Type="http://schemas.openxmlformats.org/officeDocument/2006/relationships/slideLayout" Target="../slideLayouts/slideLayout56.xml"/></Relationships>
</file>

<file path=ppt/slides/_rels/slide95.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62.xml"/><Relationship Id="rId1" Type="http://schemas.openxmlformats.org/officeDocument/2006/relationships/vmlDrawing" Target="../drawings/vmlDrawing76.vml"/><Relationship Id="rId6" Type="http://schemas.openxmlformats.org/officeDocument/2006/relationships/image" Target="../media/image174.wmf"/><Relationship Id="rId5" Type="http://schemas.openxmlformats.org/officeDocument/2006/relationships/oleObject" Target="../embeddings/oleObject167.bin"/><Relationship Id="rId4" Type="http://schemas.openxmlformats.org/officeDocument/2006/relationships/image" Target="../media/image173.wmf"/><Relationship Id="rId9" Type="http://schemas.openxmlformats.org/officeDocument/2006/relationships/image" Target="../media/image172.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62.xml"/><Relationship Id="rId1" Type="http://schemas.openxmlformats.org/officeDocument/2006/relationships/vmlDrawing" Target="../drawings/vmlDrawing77.vml"/><Relationship Id="rId6" Type="http://schemas.openxmlformats.org/officeDocument/2006/relationships/image" Target="../media/image177.png"/><Relationship Id="rId5" Type="http://schemas.openxmlformats.org/officeDocument/2006/relationships/oleObject" Target="../embeddings/oleObject170.bin"/><Relationship Id="rId4" Type="http://schemas.openxmlformats.org/officeDocument/2006/relationships/image" Target="../media/image176.wmf"/></Relationships>
</file>

<file path=ppt/slides/_rels/slide97.xml.rels><?xml version="1.0" encoding="UTF-8" standalone="yes"?>
<Relationships xmlns="http://schemas.openxmlformats.org/package/2006/relationships"><Relationship Id="rId8" Type="http://schemas.openxmlformats.org/officeDocument/2006/relationships/image" Target="../media/image177.png"/><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62.xml"/><Relationship Id="rId1" Type="http://schemas.openxmlformats.org/officeDocument/2006/relationships/vmlDrawing" Target="../drawings/vmlDrawing78.vml"/><Relationship Id="rId6" Type="http://schemas.openxmlformats.org/officeDocument/2006/relationships/image" Target="../media/image179.wmf"/><Relationship Id="rId5" Type="http://schemas.openxmlformats.org/officeDocument/2006/relationships/oleObject" Target="../embeddings/oleObject172.bin"/><Relationship Id="rId4" Type="http://schemas.openxmlformats.org/officeDocument/2006/relationships/image" Target="../media/image178.wmf"/></Relationships>
</file>

<file path=ppt/slides/_rels/slide98.xml.rels><?xml version="1.0" encoding="UTF-8" standalone="yes"?>
<Relationships xmlns="http://schemas.openxmlformats.org/package/2006/relationships"><Relationship Id="rId8" Type="http://schemas.openxmlformats.org/officeDocument/2006/relationships/image" Target="../media/image177.png"/><Relationship Id="rId3" Type="http://schemas.openxmlformats.org/officeDocument/2006/relationships/oleObject" Target="../embeddings/oleObject174.bin"/><Relationship Id="rId7" Type="http://schemas.openxmlformats.org/officeDocument/2006/relationships/oleObject" Target="../embeddings/oleObject176.bin"/><Relationship Id="rId2" Type="http://schemas.openxmlformats.org/officeDocument/2006/relationships/slideLayout" Target="../slideLayouts/slideLayout62.xml"/><Relationship Id="rId1" Type="http://schemas.openxmlformats.org/officeDocument/2006/relationships/vmlDrawing" Target="../drawings/vmlDrawing79.vml"/><Relationship Id="rId6" Type="http://schemas.openxmlformats.org/officeDocument/2006/relationships/image" Target="../media/image181.wmf"/><Relationship Id="rId5" Type="http://schemas.openxmlformats.org/officeDocument/2006/relationships/oleObject" Target="../embeddings/oleObject175.bin"/><Relationship Id="rId4" Type="http://schemas.openxmlformats.org/officeDocument/2006/relationships/image" Target="../media/image180.wmf"/></Relationships>
</file>

<file path=ppt/slides/_rels/slide99.xml.rels><?xml version="1.0" encoding="UTF-8" standalone="yes"?>
<Relationships xmlns="http://schemas.openxmlformats.org/package/2006/relationships"><Relationship Id="rId8" Type="http://schemas.openxmlformats.org/officeDocument/2006/relationships/image" Target="../media/image185.png"/><Relationship Id="rId3" Type="http://schemas.openxmlformats.org/officeDocument/2006/relationships/oleObject" Target="../embeddings/oleObject177.bin"/><Relationship Id="rId7" Type="http://schemas.openxmlformats.org/officeDocument/2006/relationships/image" Target="../media/image184.png"/><Relationship Id="rId2" Type="http://schemas.openxmlformats.org/officeDocument/2006/relationships/slideLayout" Target="../slideLayouts/slideLayout62.xml"/><Relationship Id="rId1" Type="http://schemas.openxmlformats.org/officeDocument/2006/relationships/vmlDrawing" Target="../drawings/vmlDrawing80.vml"/><Relationship Id="rId6" Type="http://schemas.openxmlformats.org/officeDocument/2006/relationships/image" Target="../media/image183.png"/><Relationship Id="rId5" Type="http://schemas.openxmlformats.org/officeDocument/2006/relationships/oleObject" Target="../embeddings/oleObject178.bin"/><Relationship Id="rId4" Type="http://schemas.openxmlformats.org/officeDocument/2006/relationships/image" Target="../media/image18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254805537"/>
              </p:ext>
            </p:extLst>
          </p:nvPr>
        </p:nvGraphicFramePr>
        <p:xfrm>
          <a:off x="179512" y="116632"/>
          <a:ext cx="8640960"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圆角矩形 4"/>
          <p:cNvSpPr/>
          <p:nvPr/>
        </p:nvSpPr>
        <p:spPr>
          <a:xfrm>
            <a:off x="7812360" y="1915525"/>
            <a:ext cx="1331640"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kumimoji="1" lang="zh-CN" altLang="en-US" dirty="0">
                <a:solidFill>
                  <a:prstClr val="black"/>
                </a:solidFill>
                <a:latin typeface="楷体" pitchFamily="49" charset="-122"/>
                <a:ea typeface="楷体" pitchFamily="49" charset="-122"/>
              </a:rPr>
              <a:t>理解</a:t>
            </a:r>
          </a:p>
        </p:txBody>
      </p:sp>
      <p:sp>
        <p:nvSpPr>
          <p:cNvPr id="7" name="圆角矩形 6"/>
          <p:cNvSpPr/>
          <p:nvPr/>
        </p:nvSpPr>
        <p:spPr>
          <a:xfrm>
            <a:off x="7446845" y="188640"/>
            <a:ext cx="1691680" cy="14401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r>
              <a:rPr kumimoji="1" lang="zh-CN" altLang="en-US" dirty="0">
                <a:solidFill>
                  <a:prstClr val="black"/>
                </a:solidFill>
                <a:latin typeface="楷体" pitchFamily="49" charset="-122"/>
                <a:ea typeface="楷体" pitchFamily="49" charset="-122"/>
              </a:rPr>
              <a:t>熟练掌握</a:t>
            </a:r>
          </a:p>
        </p:txBody>
      </p:sp>
      <p:sp>
        <p:nvSpPr>
          <p:cNvPr id="8" name="圆角矩形 7"/>
          <p:cNvSpPr/>
          <p:nvPr/>
        </p:nvSpPr>
        <p:spPr>
          <a:xfrm>
            <a:off x="7823224" y="2708920"/>
            <a:ext cx="1331640"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kumimoji="1" lang="zh-CN" altLang="en-US" dirty="0">
                <a:solidFill>
                  <a:prstClr val="black"/>
                </a:solidFill>
                <a:latin typeface="楷体" pitchFamily="49" charset="-122"/>
                <a:ea typeface="楷体" pitchFamily="49" charset="-122"/>
              </a:rPr>
              <a:t>理解</a:t>
            </a:r>
          </a:p>
        </p:txBody>
      </p:sp>
      <p:sp>
        <p:nvSpPr>
          <p:cNvPr id="9" name="圆角矩形 8"/>
          <p:cNvSpPr/>
          <p:nvPr/>
        </p:nvSpPr>
        <p:spPr>
          <a:xfrm>
            <a:off x="7464458" y="3429000"/>
            <a:ext cx="1691680" cy="72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r>
              <a:rPr kumimoji="1" lang="zh-CN" altLang="en-US" dirty="0">
                <a:solidFill>
                  <a:prstClr val="black"/>
                </a:solidFill>
                <a:latin typeface="楷体" pitchFamily="49" charset="-122"/>
                <a:ea typeface="楷体" pitchFamily="49" charset="-122"/>
              </a:rPr>
              <a:t>熟练掌握</a:t>
            </a:r>
          </a:p>
        </p:txBody>
      </p:sp>
    </p:spTree>
    <p:extLst>
      <p:ext uri="{BB962C8B-B14F-4D97-AF65-F5344CB8AC3E}">
        <p14:creationId xmlns:p14="http://schemas.microsoft.com/office/powerpoint/2010/main" val="255377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09600" y="127000"/>
            <a:ext cx="800100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40000"/>
              </a:lnSpc>
              <a:spcBef>
                <a:spcPct val="50000"/>
              </a:spcBef>
              <a:spcAft>
                <a:spcPct val="0"/>
              </a:spcAft>
            </a:pPr>
            <a:r>
              <a:rPr kumimoji="1" lang="en-US" altLang="zh-CN" sz="2400" b="1" dirty="0">
                <a:solidFill>
                  <a:srgbClr val="FF0000"/>
                </a:solidFill>
                <a:ea typeface="楷体_GB2312" pitchFamily="49" charset="-122"/>
              </a:rPr>
              <a:t>       </a:t>
            </a:r>
            <a:r>
              <a:rPr kumimoji="1" lang="zh-CN" altLang="en-US" sz="2400" b="1" dirty="0">
                <a:solidFill>
                  <a:srgbClr val="FFFFFF"/>
                </a:solidFill>
                <a:ea typeface="楷体_GB2312" pitchFamily="49" charset="-122"/>
              </a:rPr>
              <a:t>在已知电容电压</a:t>
            </a:r>
            <a:r>
              <a:rPr kumimoji="1" lang="en-US" altLang="zh-CN" sz="2400" b="1" i="1" dirty="0">
                <a:solidFill>
                  <a:srgbClr val="FFFFFF"/>
                </a:solidFill>
                <a:ea typeface="楷体_GB2312" pitchFamily="49" charset="-122"/>
              </a:rPr>
              <a:t>u</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的条件下，用式</a:t>
            </a:r>
            <a:r>
              <a:rPr kumimoji="1" lang="en-US" altLang="zh-CN" sz="2400" b="1" dirty="0">
                <a:solidFill>
                  <a:srgbClr val="FFFFFF"/>
                </a:solidFill>
                <a:ea typeface="楷体_GB2312" pitchFamily="49" charset="-122"/>
              </a:rPr>
              <a:t>(7</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12)</a:t>
            </a:r>
            <a:r>
              <a:rPr kumimoji="1" lang="zh-CN" altLang="en-US" sz="2400" b="1" dirty="0">
                <a:solidFill>
                  <a:srgbClr val="FFFFFF"/>
                </a:solidFill>
                <a:ea typeface="楷体_GB2312" pitchFamily="49" charset="-122"/>
              </a:rPr>
              <a:t>容易求出其电流</a:t>
            </a:r>
            <a:r>
              <a:rPr kumimoji="1" lang="en-US" altLang="zh-CN" sz="2400" b="1" i="1" dirty="0" err="1">
                <a:solidFill>
                  <a:srgbClr val="FFFFFF"/>
                </a:solidFill>
                <a:ea typeface="楷体_GB2312" pitchFamily="49" charset="-122"/>
              </a:rPr>
              <a:t>i</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。例如已知</a:t>
            </a:r>
            <a:r>
              <a:rPr kumimoji="1" lang="en-US" altLang="zh-CN" sz="2400" b="1" i="1" dirty="0">
                <a:solidFill>
                  <a:srgbClr val="FFFFFF"/>
                </a:solidFill>
                <a:ea typeface="楷体_GB2312" pitchFamily="49" charset="-122"/>
              </a:rPr>
              <a:t>C</a:t>
            </a:r>
            <a:r>
              <a:rPr kumimoji="1" lang="en-US" altLang="zh-CN" sz="2400" b="1" dirty="0">
                <a:solidFill>
                  <a:srgbClr val="FFFFFF"/>
                </a:solidFill>
                <a:ea typeface="楷体_GB2312" pitchFamily="49" charset="-122"/>
              </a:rPr>
              <a:t>=1</a:t>
            </a:r>
            <a:r>
              <a:rPr kumimoji="1" lang="en-US" altLang="zh-CN" sz="2400" b="1" dirty="0">
                <a:solidFill>
                  <a:srgbClr val="FFFFFF"/>
                </a:solidFill>
                <a:ea typeface="楷体_GB2312" pitchFamily="49" charset="-122"/>
                <a:sym typeface="Symbol" pitchFamily="18" charset="2"/>
              </a:rPr>
              <a:t></a:t>
            </a:r>
            <a:r>
              <a:rPr kumimoji="1" lang="en-US" altLang="zh-CN" sz="2400" b="1" dirty="0">
                <a:solidFill>
                  <a:srgbClr val="FFFFFF"/>
                </a:solidFill>
                <a:ea typeface="楷体_GB2312" pitchFamily="49" charset="-122"/>
              </a:rPr>
              <a:t>F</a:t>
            </a:r>
            <a:r>
              <a:rPr kumimoji="1" lang="zh-CN" altLang="en-US" sz="2400" b="1" dirty="0">
                <a:solidFill>
                  <a:srgbClr val="FFFFFF"/>
                </a:solidFill>
                <a:ea typeface="楷体_GB2312" pitchFamily="49" charset="-122"/>
              </a:rPr>
              <a:t>电容上的电压为</a:t>
            </a:r>
            <a:r>
              <a:rPr kumimoji="1" lang="en-US" altLang="zh-CN" sz="2400" b="1" i="1" dirty="0">
                <a:solidFill>
                  <a:srgbClr val="FFFFFF"/>
                </a:solidFill>
                <a:ea typeface="楷体_GB2312" pitchFamily="49" charset="-122"/>
              </a:rPr>
              <a:t>u</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)=10sin(5</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)V</a:t>
            </a:r>
            <a:r>
              <a:rPr kumimoji="1" lang="zh-CN" altLang="en-US" sz="2400" b="1" dirty="0">
                <a:solidFill>
                  <a:srgbClr val="FFFFFF"/>
                </a:solidFill>
                <a:ea typeface="楷体_GB2312" pitchFamily="49" charset="-122"/>
              </a:rPr>
              <a:t>，其波形如图</a:t>
            </a:r>
            <a:r>
              <a:rPr kumimoji="1" lang="en-US" altLang="zh-CN" sz="2400" b="1" dirty="0">
                <a:solidFill>
                  <a:srgbClr val="FFFFFF"/>
                </a:solidFill>
                <a:ea typeface="楷体_GB2312" pitchFamily="49" charset="-122"/>
              </a:rPr>
              <a:t>7</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7(a)</a:t>
            </a:r>
            <a:r>
              <a:rPr kumimoji="1" lang="zh-CN" altLang="en-US" sz="2400" b="1" dirty="0">
                <a:solidFill>
                  <a:srgbClr val="FFFFFF"/>
                </a:solidFill>
                <a:ea typeface="楷体_GB2312" pitchFamily="49" charset="-122"/>
              </a:rPr>
              <a:t>所示，与电压参考方向关联的电流为 </a:t>
            </a:r>
          </a:p>
        </p:txBody>
      </p:sp>
      <p:graphicFrame>
        <p:nvGraphicFramePr>
          <p:cNvPr id="6147" name="Object 3"/>
          <p:cNvGraphicFramePr>
            <a:graphicFrameLocks noChangeAspect="1"/>
          </p:cNvGraphicFramePr>
          <p:nvPr/>
        </p:nvGraphicFramePr>
        <p:xfrm>
          <a:off x="4351338" y="2286000"/>
          <a:ext cx="4106862" cy="3495675"/>
        </p:xfrm>
        <a:graphic>
          <a:graphicData uri="http://schemas.openxmlformats.org/presentationml/2006/ole">
            <mc:AlternateContent xmlns:mc="http://schemas.openxmlformats.org/markup-compatibility/2006">
              <mc:Choice xmlns:v="urn:schemas-microsoft-com:vml" Requires="v">
                <p:oleObj spid="_x0000_s6146" name="Equation" r:id="rId3" imgW="1511280" imgH="1295280" progId="Equation.3">
                  <p:embed/>
                </p:oleObj>
              </mc:Choice>
              <mc:Fallback>
                <p:oleObj name="Equation" r:id="rId3" imgW="1511280" imgH="1295280" progId="Equation.3">
                  <p:embed/>
                  <p:pic>
                    <p:nvPicPr>
                      <p:cNvPr id="61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1338" y="2286000"/>
                        <a:ext cx="4106862" cy="3495675"/>
                      </a:xfrm>
                      <a:prstGeom prst="rect">
                        <a:avLst/>
                      </a:prstGeom>
                      <a:solidFill>
                        <a:srgbClr val="00FFCC"/>
                      </a:solidFill>
                    </p:spPr>
                  </p:pic>
                </p:oleObj>
              </mc:Fallback>
            </mc:AlternateContent>
          </a:graphicData>
        </a:graphic>
      </p:graphicFrame>
      <p:grpSp>
        <p:nvGrpSpPr>
          <p:cNvPr id="6154" name="Group 10"/>
          <p:cNvGrpSpPr>
            <a:grpSpLocks/>
          </p:cNvGrpSpPr>
          <p:nvPr/>
        </p:nvGrpSpPr>
        <p:grpSpPr bwMode="auto">
          <a:xfrm>
            <a:off x="685800" y="1736725"/>
            <a:ext cx="3462338" cy="5045075"/>
            <a:chOff x="3168" y="1152"/>
            <a:chExt cx="2181" cy="3178"/>
          </a:xfrm>
        </p:grpSpPr>
        <p:graphicFrame>
          <p:nvGraphicFramePr>
            <p:cNvPr id="6151" name="Object 7"/>
            <p:cNvGraphicFramePr>
              <a:graphicFrameLocks noChangeAspect="1"/>
            </p:cNvGraphicFramePr>
            <p:nvPr/>
          </p:nvGraphicFramePr>
          <p:xfrm>
            <a:off x="3168" y="1152"/>
            <a:ext cx="2181" cy="2976"/>
          </p:xfrm>
          <a:graphic>
            <a:graphicData uri="http://schemas.openxmlformats.org/presentationml/2006/ole">
              <mc:AlternateContent xmlns:mc="http://schemas.openxmlformats.org/markup-compatibility/2006">
                <mc:Choice xmlns:v="urn:schemas-microsoft-com:vml" Requires="v">
                  <p:oleObj spid="_x0000_s6147" name="Image" r:id="rId5" imgW="2313633" imgH="3155488" progId="Photoshop.Image.5">
                    <p:embed/>
                  </p:oleObj>
                </mc:Choice>
                <mc:Fallback>
                  <p:oleObj name="Image" r:id="rId5" imgW="2313633" imgH="3155488" progId="Photoshop.Image.5">
                    <p:embed/>
                    <p:pic>
                      <p:nvPicPr>
                        <p:cNvPr id="61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1152"/>
                          <a:ext cx="2181" cy="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2" name="Text Box 8"/>
            <p:cNvSpPr txBox="1">
              <a:spLocks noChangeArrowheads="1"/>
            </p:cNvSpPr>
            <p:nvPr/>
          </p:nvSpPr>
          <p:spPr bwMode="auto">
            <a:xfrm>
              <a:off x="3936" y="408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a:t>
              </a:r>
              <a:r>
                <a:rPr kumimoji="1" lang="zh-CN" altLang="en-US" sz="2000" b="1">
                  <a:solidFill>
                    <a:srgbClr val="FFFFFF"/>
                  </a:solidFill>
                  <a:ea typeface="楷体_GB2312" pitchFamily="49" charset="-122"/>
                </a:rPr>
                <a:t>－</a:t>
              </a:r>
              <a:r>
                <a:rPr kumimoji="1" lang="en-US" altLang="zh-CN" sz="2000" b="1">
                  <a:solidFill>
                    <a:srgbClr val="FFFFFF"/>
                  </a:solidFill>
                  <a:ea typeface="楷体_GB2312" pitchFamily="49" charset="-122"/>
                </a:rPr>
                <a:t>7 </a:t>
              </a:r>
            </a:p>
          </p:txBody>
        </p:sp>
      </p:grpSp>
    </p:spTree>
    <p:extLst>
      <p:ext uri="{BB962C8B-B14F-4D97-AF65-F5344CB8AC3E}">
        <p14:creationId xmlns:p14="http://schemas.microsoft.com/office/powerpoint/2010/main" val="1079668100"/>
      </p:ext>
    </p:extLst>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A8775963-70AF-466D-9184-079BEB4A2491}"/>
              </a:ext>
            </a:extLst>
          </p:cNvPr>
          <p:cNvSpPr txBox="1">
            <a:spLocks noChangeArrowheads="1"/>
          </p:cNvSpPr>
          <p:nvPr/>
        </p:nvSpPr>
        <p:spPr bwMode="auto">
          <a:xfrm>
            <a:off x="1835696" y="3429000"/>
            <a:ext cx="2133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defTabSz="914400" fontAlgn="base">
              <a:spcBef>
                <a:spcPct val="50000"/>
              </a:spcBef>
              <a:spcAft>
                <a:spcPct val="0"/>
              </a:spcAft>
            </a:pPr>
            <a:r>
              <a:rPr kumimoji="1" lang="zh-CN" altLang="en-US" sz="2400" b="1">
                <a:ea typeface="楷体_GB2312" pitchFamily="49" charset="-122"/>
              </a:rPr>
              <a:t>齐次方程通解</a:t>
            </a:r>
          </a:p>
        </p:txBody>
      </p:sp>
      <p:sp>
        <p:nvSpPr>
          <p:cNvPr id="3" name="Text Box 6">
            <a:extLst>
              <a:ext uri="{FF2B5EF4-FFF2-40B4-BE49-F238E27FC236}">
                <a16:creationId xmlns:a16="http://schemas.microsoft.com/office/drawing/2014/main" id="{4838731E-2C32-4978-9AE5-97D8FD3D2FBD}"/>
              </a:ext>
            </a:extLst>
          </p:cNvPr>
          <p:cNvSpPr txBox="1">
            <a:spLocks noChangeArrowheads="1"/>
          </p:cNvSpPr>
          <p:nvPr/>
        </p:nvSpPr>
        <p:spPr bwMode="auto">
          <a:xfrm>
            <a:off x="4823371" y="3429000"/>
            <a:ext cx="250031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defTabSz="914400" fontAlgn="base">
              <a:spcBef>
                <a:spcPct val="50000"/>
              </a:spcBef>
              <a:spcAft>
                <a:spcPct val="0"/>
              </a:spcAft>
            </a:pPr>
            <a:r>
              <a:rPr kumimoji="1" lang="zh-CN" altLang="en-US" sz="2400" b="1" dirty="0">
                <a:ea typeface="楷体_GB2312" pitchFamily="49" charset="-122"/>
              </a:rPr>
              <a:t>非齐次方程特解</a:t>
            </a:r>
          </a:p>
        </p:txBody>
      </p:sp>
      <mc:AlternateContent xmlns:mc="http://schemas.openxmlformats.org/markup-compatibility/2006" xmlns:a14="http://schemas.microsoft.com/office/drawing/2010/main">
        <mc:Choice Requires="a14">
          <p:sp>
            <p:nvSpPr>
              <p:cNvPr id="4" name="Object 7">
                <a:extLst>
                  <a:ext uri="{FF2B5EF4-FFF2-40B4-BE49-F238E27FC236}">
                    <a16:creationId xmlns:a16="http://schemas.microsoft.com/office/drawing/2014/main" id="{856CB419-6CF6-4426-A6EF-180844AD4DD7}"/>
                  </a:ext>
                </a:extLst>
              </p:cNvPr>
              <p:cNvSpPr txBox="1"/>
              <p:nvPr/>
            </p:nvSpPr>
            <p:spPr bwMode="auto">
              <a:xfrm>
                <a:off x="1846809" y="2744788"/>
                <a:ext cx="2351278" cy="5000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800" i="1" smtClean="0">
                          <a:solidFill>
                            <a:schemeClr val="tx1"/>
                          </a:solidFill>
                          <a:latin typeface="Cambria Math" panose="02040503050406030204" pitchFamily="18" charset="0"/>
                        </a:rPr>
                        <m:t>𝐶</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pitchFamily="18" charset="0"/>
                            </a:rPr>
                            <m:t>𝑒</m:t>
                          </m:r>
                        </m:e>
                        <m:sup>
                          <m:r>
                            <a:rPr lang="zh-CN" altLang="en-US" sz="2800" i="1">
                              <a:solidFill>
                                <a:schemeClr val="tx1"/>
                              </a:solidFill>
                              <a:latin typeface="Cambria Math" panose="02040503050406030204" pitchFamily="18" charset="0"/>
                            </a:rPr>
                            <m:t>−</m:t>
                          </m:r>
                          <m:nary>
                            <m:naryPr>
                              <m:subHide m:val="on"/>
                              <m:supHide m:val="on"/>
                              <m:ctrlPr>
                                <a:rPr lang="zh-CN" altLang="en-US" sz="2800" i="1">
                                  <a:solidFill>
                                    <a:schemeClr val="tx1"/>
                                  </a:solidFill>
                                  <a:latin typeface="Cambria Math" panose="02040503050406030204" pitchFamily="18" charset="0"/>
                                </a:rPr>
                              </m:ctrlPr>
                            </m:naryPr>
                            <m:sub/>
                            <m:sup/>
                            <m:e>
                              <m:r>
                                <a:rPr lang="zh-CN" altLang="en-US" sz="2800" i="1">
                                  <a:solidFill>
                                    <a:schemeClr val="tx1"/>
                                  </a:solidFill>
                                  <a:latin typeface="Cambria Math" panose="02040503050406030204" pitchFamily="18" charset="0"/>
                                </a:rPr>
                                <m:t>𝑃</m:t>
                              </m:r>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𝑥</m:t>
                              </m:r>
                              <m:r>
                                <a:rPr lang="zh-CN" altLang="en-US" sz="2800" i="1">
                                  <a:solidFill>
                                    <a:schemeClr val="tx1"/>
                                  </a:solidFill>
                                  <a:latin typeface="Cambria Math" panose="02040503050406030204" pitchFamily="18" charset="0"/>
                                </a:rPr>
                                <m:t>)</m:t>
                              </m:r>
                              <m:func>
                                <m:funcPr>
                                  <m:ctrlPr>
                                    <a:rPr lang="zh-CN" altLang="en-US" sz="2800" i="1">
                                      <a:solidFill>
                                        <a:schemeClr val="tx1"/>
                                      </a:solidFill>
                                      <a:latin typeface="Cambria Math" panose="02040503050406030204" pitchFamily="18" charset="0"/>
                                    </a:rPr>
                                  </m:ctrlPr>
                                </m:funcPr>
                                <m:fName>
                                  <m:r>
                                    <m:rPr>
                                      <m:sty m:val="p"/>
                                    </m:rPr>
                                    <a:rPr lang="zh-CN" altLang="en-US" sz="2800" i="0">
                                      <a:solidFill>
                                        <a:schemeClr val="tx1"/>
                                      </a:solidFill>
                                      <a:latin typeface="Cambria Math" panose="02040503050406030204" pitchFamily="18" charset="0"/>
                                    </a:rPr>
                                    <m:t>d</m:t>
                                  </m:r>
                                </m:fName>
                                <m:e>
                                  <m:r>
                                    <a:rPr lang="zh-CN" altLang="en-US" sz="2800" i="1">
                                      <a:solidFill>
                                        <a:schemeClr val="tx1"/>
                                      </a:solidFill>
                                      <a:latin typeface="Cambria Math" panose="02040503050406030204" pitchFamily="18" charset="0"/>
                                    </a:rPr>
                                    <m:t>𝑥</m:t>
                                  </m:r>
                                </m:e>
                              </m:func>
                            </m:e>
                          </m:nary>
                        </m:sup>
                      </m:sSup>
                    </m:oMath>
                  </m:oMathPara>
                </a14:m>
                <a:endParaRPr lang="zh-CN" altLang="en-US" sz="3200" dirty="0">
                  <a:solidFill>
                    <a:schemeClr val="tx1"/>
                  </a:solidFill>
                </a:endParaRPr>
              </a:p>
            </p:txBody>
          </p:sp>
        </mc:Choice>
        <mc:Fallback xmlns="">
          <p:sp>
            <p:nvSpPr>
              <p:cNvPr id="4" name="Object 7">
                <a:extLst>
                  <a:ext uri="{FF2B5EF4-FFF2-40B4-BE49-F238E27FC236}">
                    <a16:creationId xmlns:a16="http://schemas.microsoft.com/office/drawing/2014/main" id="{856CB419-6CF6-4426-A6EF-180844AD4DD7}"/>
                  </a:ext>
                </a:extLst>
              </p:cNvPr>
              <p:cNvSpPr txBox="1">
                <a:spLocks noRot="1" noChangeAspect="1" noMove="1" noResize="1" noEditPoints="1" noAdjustHandles="1" noChangeArrowheads="1" noChangeShapeType="1" noTextEdit="1"/>
              </p:cNvSpPr>
              <p:nvPr/>
            </p:nvSpPr>
            <p:spPr bwMode="auto">
              <a:xfrm>
                <a:off x="1846809" y="2744788"/>
                <a:ext cx="2351278" cy="500062"/>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5" name="Rectangle 8">
            <a:extLst>
              <a:ext uri="{FF2B5EF4-FFF2-40B4-BE49-F238E27FC236}">
                <a16:creationId xmlns:a16="http://schemas.microsoft.com/office/drawing/2014/main" id="{0AA3CD1E-C1B0-446B-AE6F-03FEF14E2327}"/>
              </a:ext>
            </a:extLst>
          </p:cNvPr>
          <p:cNvSpPr txBox="1">
            <a:spLocks noChangeArrowheads="1"/>
          </p:cNvSpPr>
          <p:nvPr/>
        </p:nvSpPr>
        <p:spPr bwMode="auto">
          <a:xfrm>
            <a:off x="399008" y="1676400"/>
            <a:ext cx="357028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defTabSz="914400"/>
            <a:r>
              <a:rPr lang="zh-CN" altLang="en-US" sz="2800" b="1" dirty="0">
                <a:latin typeface="Times New Roman" panose="02020603050405020304" pitchFamily="18" charset="0"/>
                <a:ea typeface="楷体_GB2312" pitchFamily="49" charset="-122"/>
              </a:rPr>
              <a:t>解一阶微分方程方程</a:t>
            </a:r>
          </a:p>
        </p:txBody>
      </p:sp>
      <mc:AlternateContent xmlns:mc="http://schemas.openxmlformats.org/markup-compatibility/2006" xmlns:a14="http://schemas.microsoft.com/office/drawing/2010/main">
        <mc:Choice Requires="a14">
          <p:sp>
            <p:nvSpPr>
              <p:cNvPr id="6" name="Object 9">
                <a:extLst>
                  <a:ext uri="{FF2B5EF4-FFF2-40B4-BE49-F238E27FC236}">
                    <a16:creationId xmlns:a16="http://schemas.microsoft.com/office/drawing/2014/main" id="{C0E0F0E9-4946-44E3-90B3-40E12463C0E7}"/>
                  </a:ext>
                </a:extLst>
              </p:cNvPr>
              <p:cNvSpPr txBox="1"/>
              <p:nvPr/>
            </p:nvSpPr>
            <p:spPr bwMode="auto">
              <a:xfrm>
                <a:off x="3415258" y="1474787"/>
                <a:ext cx="4135437" cy="8683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f>
                        <m:fPr>
                          <m:ctrlPr>
                            <a:rPr lang="zh-CN" altLang="en-US" sz="2800" i="1" smtClean="0">
                              <a:solidFill>
                                <a:schemeClr val="tx1"/>
                              </a:solidFill>
                              <a:latin typeface="Cambria Math" panose="02040503050406030204" pitchFamily="18" charset="0"/>
                            </a:rPr>
                          </m:ctrlPr>
                        </m:fPr>
                        <m:num>
                          <m:func>
                            <m:funcPr>
                              <m:ctrlPr>
                                <a:rPr lang="zh-CN" altLang="en-US" sz="2800" i="1">
                                  <a:solidFill>
                                    <a:schemeClr val="tx1"/>
                                  </a:solidFill>
                                  <a:latin typeface="Cambria Math" panose="02040503050406030204" pitchFamily="18" charset="0"/>
                                </a:rPr>
                              </m:ctrlPr>
                            </m:funcPr>
                            <m:fName>
                              <m:r>
                                <m:rPr>
                                  <m:sty m:val="p"/>
                                </m:rPr>
                                <a:rPr lang="zh-CN" altLang="en-US" sz="2800" i="0">
                                  <a:solidFill>
                                    <a:schemeClr val="tx1"/>
                                  </a:solidFill>
                                  <a:latin typeface="Cambria Math" panose="02040503050406030204" pitchFamily="18" charset="0"/>
                                </a:rPr>
                                <m:t>d</m:t>
                              </m:r>
                            </m:fName>
                            <m:e>
                              <m:r>
                                <a:rPr lang="zh-CN" altLang="en-US" sz="2800" i="1">
                                  <a:solidFill>
                                    <a:schemeClr val="tx1"/>
                                  </a:solidFill>
                                  <a:latin typeface="Cambria Math" panose="02040503050406030204" pitchFamily="18" charset="0"/>
                                </a:rPr>
                                <m:t>𝑦</m:t>
                              </m:r>
                            </m:e>
                          </m:func>
                        </m:num>
                        <m:den>
                          <m:func>
                            <m:funcPr>
                              <m:ctrlPr>
                                <a:rPr lang="zh-CN" altLang="en-US" sz="2800" i="1">
                                  <a:solidFill>
                                    <a:schemeClr val="tx1"/>
                                  </a:solidFill>
                                  <a:latin typeface="Cambria Math" panose="02040503050406030204" pitchFamily="18" charset="0"/>
                                </a:rPr>
                              </m:ctrlPr>
                            </m:funcPr>
                            <m:fName>
                              <m:r>
                                <m:rPr>
                                  <m:sty m:val="p"/>
                                </m:rPr>
                                <a:rPr lang="zh-CN" altLang="en-US" sz="2800" i="0">
                                  <a:solidFill>
                                    <a:schemeClr val="tx1"/>
                                  </a:solidFill>
                                  <a:latin typeface="Cambria Math" panose="02040503050406030204" pitchFamily="18" charset="0"/>
                                </a:rPr>
                                <m:t>d</m:t>
                              </m:r>
                            </m:fName>
                            <m:e>
                              <m:r>
                                <a:rPr lang="zh-CN" altLang="en-US" sz="2800" i="1">
                                  <a:solidFill>
                                    <a:schemeClr val="tx1"/>
                                  </a:solidFill>
                                  <a:latin typeface="Cambria Math" panose="02040503050406030204" pitchFamily="18" charset="0"/>
                                </a:rPr>
                                <m:t>𝑥</m:t>
                              </m:r>
                            </m:e>
                          </m:func>
                        </m:den>
                      </m:f>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𝑃</m:t>
                      </m:r>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𝑥</m:t>
                      </m:r>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𝑦</m:t>
                      </m:r>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𝑄</m:t>
                      </m:r>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𝑥</m:t>
                      </m:r>
                      <m:r>
                        <a:rPr lang="zh-CN" altLang="en-US" sz="2800" i="1">
                          <a:solidFill>
                            <a:schemeClr val="tx1"/>
                          </a:solidFill>
                          <a:latin typeface="Cambria Math" panose="02040503050406030204" pitchFamily="18" charset="0"/>
                        </a:rPr>
                        <m:t>)</m:t>
                      </m:r>
                    </m:oMath>
                  </m:oMathPara>
                </a14:m>
                <a:endParaRPr lang="zh-CN" altLang="en-US" sz="2800" dirty="0">
                  <a:solidFill>
                    <a:schemeClr val="tx1"/>
                  </a:solidFill>
                </a:endParaRPr>
              </a:p>
            </p:txBody>
          </p:sp>
        </mc:Choice>
        <mc:Fallback xmlns="">
          <p:sp>
            <p:nvSpPr>
              <p:cNvPr id="6" name="Object 9">
                <a:extLst>
                  <a:ext uri="{FF2B5EF4-FFF2-40B4-BE49-F238E27FC236}">
                    <a16:creationId xmlns:a16="http://schemas.microsoft.com/office/drawing/2014/main" id="{C0E0F0E9-4946-44E3-90B3-40E12463C0E7}"/>
                  </a:ext>
                </a:extLst>
              </p:cNvPr>
              <p:cNvSpPr txBox="1">
                <a:spLocks noRot="1" noChangeAspect="1" noMove="1" noResize="1" noEditPoints="1" noAdjustHandles="1" noChangeArrowheads="1" noChangeShapeType="1" noTextEdit="1"/>
              </p:cNvSpPr>
              <p:nvPr/>
            </p:nvSpPr>
            <p:spPr bwMode="auto">
              <a:xfrm>
                <a:off x="3415258" y="1474787"/>
                <a:ext cx="4135437" cy="868362"/>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Object 18">
                <a:extLst>
                  <a:ext uri="{FF2B5EF4-FFF2-40B4-BE49-F238E27FC236}">
                    <a16:creationId xmlns:a16="http://schemas.microsoft.com/office/drawing/2014/main" id="{133F04BD-5063-4F7D-823D-36AD05FEC758}"/>
                  </a:ext>
                </a:extLst>
              </p:cNvPr>
              <p:cNvSpPr txBox="1"/>
              <p:nvPr/>
            </p:nvSpPr>
            <p:spPr bwMode="auto">
              <a:xfrm>
                <a:off x="3969296" y="2613024"/>
                <a:ext cx="3354387" cy="65405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800" i="1" smtClean="0">
                          <a:solidFill>
                            <a:schemeClr val="tx1"/>
                          </a:solidFill>
                          <a:latin typeface="Cambria Math" panose="02040503050406030204" pitchFamily="18" charset="0"/>
                        </a:rPr>
                        <m:t>+</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pitchFamily="18" charset="0"/>
                            </a:rPr>
                            <m:t>𝑒</m:t>
                          </m:r>
                        </m:e>
                        <m:sup>
                          <m:r>
                            <a:rPr lang="zh-CN" altLang="en-US" sz="2800" i="1">
                              <a:solidFill>
                                <a:schemeClr val="tx1"/>
                              </a:solidFill>
                              <a:latin typeface="Cambria Math" panose="02040503050406030204" pitchFamily="18" charset="0"/>
                            </a:rPr>
                            <m:t>−</m:t>
                          </m:r>
                          <m:nary>
                            <m:naryPr>
                              <m:subHide m:val="on"/>
                              <m:supHide m:val="on"/>
                              <m:ctrlPr>
                                <a:rPr lang="zh-CN" altLang="en-US" sz="2800" i="1">
                                  <a:solidFill>
                                    <a:schemeClr val="tx1"/>
                                  </a:solidFill>
                                  <a:latin typeface="Cambria Math" panose="02040503050406030204" pitchFamily="18" charset="0"/>
                                </a:rPr>
                              </m:ctrlPr>
                            </m:naryPr>
                            <m:sub/>
                            <m:sup/>
                            <m:e>
                              <m:r>
                                <a:rPr lang="zh-CN" altLang="en-US" sz="2800" i="1">
                                  <a:solidFill>
                                    <a:schemeClr val="tx1"/>
                                  </a:solidFill>
                                  <a:latin typeface="Cambria Math" panose="02040503050406030204" pitchFamily="18" charset="0"/>
                                </a:rPr>
                                <m:t>𝑃</m:t>
                              </m:r>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𝑥</m:t>
                              </m:r>
                              <m:r>
                                <a:rPr lang="zh-CN" altLang="en-US" sz="2800" i="1">
                                  <a:solidFill>
                                    <a:schemeClr val="tx1"/>
                                  </a:solidFill>
                                  <a:latin typeface="Cambria Math" panose="02040503050406030204" pitchFamily="18" charset="0"/>
                                </a:rPr>
                                <m:t>)</m:t>
                              </m:r>
                              <m:r>
                                <m:rPr>
                                  <m:sty m:val="p"/>
                                </m:rPr>
                                <a:rPr lang="zh-CN" altLang="en-US" sz="2800" i="0">
                                  <a:solidFill>
                                    <a:schemeClr val="tx1"/>
                                  </a:solidFill>
                                  <a:latin typeface="Cambria Math" panose="02040503050406030204" pitchFamily="18" charset="0"/>
                                </a:rPr>
                                <m:t>d</m:t>
                              </m:r>
                              <m:r>
                                <a:rPr lang="zh-CN" altLang="en-US" sz="2800" i="1">
                                  <a:solidFill>
                                    <a:schemeClr val="tx1"/>
                                  </a:solidFill>
                                  <a:latin typeface="Cambria Math" panose="02040503050406030204" pitchFamily="18" charset="0"/>
                                </a:rPr>
                                <m:t>𝑥</m:t>
                              </m:r>
                            </m:e>
                          </m:nary>
                        </m:sup>
                      </m:sSup>
                      <m:nary>
                        <m:naryPr>
                          <m:subHide m:val="on"/>
                          <m:supHide m:val="on"/>
                          <m:ctrlPr>
                            <a:rPr lang="zh-CN" altLang="en-US" sz="2800" i="1">
                              <a:solidFill>
                                <a:schemeClr val="tx1"/>
                              </a:solidFill>
                              <a:latin typeface="Cambria Math" panose="02040503050406030204" pitchFamily="18" charset="0"/>
                            </a:rPr>
                          </m:ctrlPr>
                        </m:naryPr>
                        <m:sub/>
                        <m:sup/>
                        <m:e>
                          <m:r>
                            <a:rPr lang="zh-CN" altLang="en-US" sz="2800" i="1">
                              <a:solidFill>
                                <a:schemeClr val="tx1"/>
                              </a:solidFill>
                              <a:latin typeface="Cambria Math" panose="02040503050406030204" pitchFamily="18" charset="0"/>
                            </a:rPr>
                            <m:t>𝑄</m:t>
                          </m:r>
                        </m:e>
                      </m:nary>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𝑥</m:t>
                      </m:r>
                      <m:r>
                        <a:rPr lang="zh-CN" altLang="en-US" sz="2800" i="1">
                          <a:solidFill>
                            <a:schemeClr val="tx1"/>
                          </a:solidFill>
                          <a:latin typeface="Cambria Math" panose="02040503050406030204" pitchFamily="18" charset="0"/>
                        </a:rPr>
                        <m:t>)</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pitchFamily="18" charset="0"/>
                            </a:rPr>
                            <m:t>𝑒</m:t>
                          </m:r>
                        </m:e>
                        <m:sup>
                          <m:nary>
                            <m:naryPr>
                              <m:subHide m:val="on"/>
                              <m:supHide m:val="on"/>
                              <m:ctrlPr>
                                <a:rPr lang="zh-CN" altLang="en-US" sz="2800" i="1">
                                  <a:solidFill>
                                    <a:schemeClr val="tx1"/>
                                  </a:solidFill>
                                  <a:latin typeface="Cambria Math" panose="02040503050406030204" pitchFamily="18" charset="0"/>
                                </a:rPr>
                              </m:ctrlPr>
                            </m:naryPr>
                            <m:sub/>
                            <m:sup/>
                            <m:e>
                              <m:r>
                                <a:rPr lang="zh-CN" altLang="en-US" sz="2800" i="1">
                                  <a:solidFill>
                                    <a:schemeClr val="tx1"/>
                                  </a:solidFill>
                                  <a:latin typeface="Cambria Math" panose="02040503050406030204" pitchFamily="18" charset="0"/>
                                </a:rPr>
                                <m:t>𝑃</m:t>
                              </m:r>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𝑥</m:t>
                              </m:r>
                              <m:r>
                                <a:rPr lang="zh-CN" altLang="en-US" sz="2800" i="1">
                                  <a:solidFill>
                                    <a:schemeClr val="tx1"/>
                                  </a:solidFill>
                                  <a:latin typeface="Cambria Math" panose="02040503050406030204" pitchFamily="18" charset="0"/>
                                </a:rPr>
                                <m:t>)</m:t>
                              </m:r>
                              <m:r>
                                <m:rPr>
                                  <m:sty m:val="p"/>
                                </m:rPr>
                                <a:rPr lang="zh-CN" altLang="en-US" sz="2800" i="0">
                                  <a:solidFill>
                                    <a:schemeClr val="tx1"/>
                                  </a:solidFill>
                                  <a:latin typeface="Cambria Math" panose="02040503050406030204" pitchFamily="18" charset="0"/>
                                </a:rPr>
                                <m:t>d</m:t>
                              </m:r>
                              <m:r>
                                <a:rPr lang="zh-CN" altLang="en-US" sz="2800" i="1">
                                  <a:solidFill>
                                    <a:schemeClr val="tx1"/>
                                  </a:solidFill>
                                  <a:latin typeface="Cambria Math" panose="02040503050406030204" pitchFamily="18" charset="0"/>
                                </a:rPr>
                                <m:t>𝑥</m:t>
                              </m:r>
                            </m:e>
                          </m:nary>
                        </m:sup>
                      </m:sSup>
                      <m:r>
                        <m:rPr>
                          <m:sty m:val="p"/>
                        </m:rPr>
                        <a:rPr lang="zh-CN" altLang="en-US" sz="2800" i="0">
                          <a:solidFill>
                            <a:schemeClr val="tx1"/>
                          </a:solidFill>
                          <a:latin typeface="Cambria Math" panose="02040503050406030204" pitchFamily="18" charset="0"/>
                        </a:rPr>
                        <m:t>d</m:t>
                      </m:r>
                      <m:r>
                        <a:rPr lang="zh-CN" altLang="en-US" sz="2800" i="1">
                          <a:solidFill>
                            <a:schemeClr val="tx1"/>
                          </a:solidFill>
                          <a:latin typeface="Cambria Math" panose="02040503050406030204" pitchFamily="18" charset="0"/>
                        </a:rPr>
                        <m:t>𝑥</m:t>
                      </m:r>
                    </m:oMath>
                  </m:oMathPara>
                </a14:m>
                <a:endParaRPr lang="zh-CN" altLang="en-US" sz="2800" dirty="0">
                  <a:solidFill>
                    <a:schemeClr val="tx1"/>
                  </a:solidFill>
                </a:endParaRPr>
              </a:p>
            </p:txBody>
          </p:sp>
        </mc:Choice>
        <mc:Fallback xmlns="">
          <p:sp>
            <p:nvSpPr>
              <p:cNvPr id="7" name="Object 18">
                <a:extLst>
                  <a:ext uri="{FF2B5EF4-FFF2-40B4-BE49-F238E27FC236}">
                    <a16:creationId xmlns:a16="http://schemas.microsoft.com/office/drawing/2014/main" id="{133F04BD-5063-4F7D-823D-36AD05FEC758}"/>
                  </a:ext>
                </a:extLst>
              </p:cNvPr>
              <p:cNvSpPr txBox="1">
                <a:spLocks noRot="1" noChangeAspect="1" noMove="1" noResize="1" noEditPoints="1" noAdjustHandles="1" noChangeArrowheads="1" noChangeShapeType="1" noTextEdit="1"/>
              </p:cNvSpPr>
              <p:nvPr/>
            </p:nvSpPr>
            <p:spPr bwMode="auto">
              <a:xfrm>
                <a:off x="3969296" y="2613024"/>
                <a:ext cx="3354387" cy="654050"/>
              </a:xfrm>
              <a:prstGeom prst="rect">
                <a:avLst/>
              </a:prstGeom>
              <a:blipFill>
                <a:blip r:embed="rId4"/>
                <a:stretch>
                  <a:fillRect r="-41091" b="-32710"/>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bject 22">
                <a:extLst>
                  <a:ext uri="{FF2B5EF4-FFF2-40B4-BE49-F238E27FC236}">
                    <a16:creationId xmlns:a16="http://schemas.microsoft.com/office/drawing/2014/main" id="{8B894FD6-08B5-4C1D-AF41-93D1CC92D65C}"/>
                  </a:ext>
                </a:extLst>
              </p:cNvPr>
              <p:cNvSpPr txBox="1"/>
              <p:nvPr/>
            </p:nvSpPr>
            <p:spPr bwMode="auto">
              <a:xfrm>
                <a:off x="1153195" y="2781300"/>
                <a:ext cx="790451" cy="2968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800" i="1" smtClean="0">
                          <a:solidFill>
                            <a:schemeClr val="tx1"/>
                          </a:solidFill>
                          <a:latin typeface="Cambria Math" panose="02040503050406030204" pitchFamily="18" charset="0"/>
                        </a:rPr>
                        <m:t>𝑦</m:t>
                      </m:r>
                      <m:r>
                        <a:rPr lang="zh-CN" altLang="en-US" sz="2800" i="1" smtClean="0">
                          <a:solidFill>
                            <a:schemeClr val="tx1"/>
                          </a:solidFill>
                          <a:latin typeface="Cambria Math" panose="02040503050406030204" pitchFamily="18" charset="0"/>
                        </a:rPr>
                        <m:t>=</m:t>
                      </m:r>
                    </m:oMath>
                  </m:oMathPara>
                </a14:m>
                <a:endParaRPr lang="zh-CN" altLang="en-US" sz="2800" dirty="0">
                  <a:solidFill>
                    <a:schemeClr val="tx1"/>
                  </a:solidFill>
                </a:endParaRPr>
              </a:p>
            </p:txBody>
          </p:sp>
        </mc:Choice>
        <mc:Fallback xmlns="">
          <p:sp>
            <p:nvSpPr>
              <p:cNvPr id="8" name="Object 22">
                <a:extLst>
                  <a:ext uri="{FF2B5EF4-FFF2-40B4-BE49-F238E27FC236}">
                    <a16:creationId xmlns:a16="http://schemas.microsoft.com/office/drawing/2014/main" id="{8B894FD6-08B5-4C1D-AF41-93D1CC92D65C}"/>
                  </a:ext>
                </a:extLst>
              </p:cNvPr>
              <p:cNvSpPr txBox="1">
                <a:spLocks noRot="1" noChangeAspect="1" noMove="1" noResize="1" noEditPoints="1" noAdjustHandles="1" noChangeArrowheads="1" noChangeShapeType="1" noTextEdit="1"/>
              </p:cNvSpPr>
              <p:nvPr/>
            </p:nvSpPr>
            <p:spPr bwMode="auto">
              <a:xfrm>
                <a:off x="1153195" y="2781300"/>
                <a:ext cx="790451" cy="296862"/>
              </a:xfrm>
              <a:prstGeom prst="rect">
                <a:avLst/>
              </a:prstGeom>
              <a:blipFill>
                <a:blip r:embed="rId5"/>
                <a:stretch>
                  <a:fillRect b="-57143"/>
                </a:stretch>
              </a:blipFill>
              <a:ln>
                <a:noFill/>
              </a:ln>
              <a:effectLst/>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12EE85E0-2612-4431-946A-EF100A5AC379}"/>
              </a:ext>
            </a:extLst>
          </p:cNvPr>
          <p:cNvSpPr/>
          <p:nvPr/>
        </p:nvSpPr>
        <p:spPr>
          <a:xfrm>
            <a:off x="399008" y="4237038"/>
            <a:ext cx="8186857" cy="461665"/>
          </a:xfrm>
          <a:prstGeom prst="rect">
            <a:avLst/>
          </a:prstGeom>
        </p:spPr>
        <p:txBody>
          <a:bodyPr wrap="none">
            <a:spAutoFit/>
          </a:bodyPr>
          <a:lstStyle/>
          <a:p>
            <a:r>
              <a:rPr kumimoji="1" lang="zh-CN" altLang="en-US" sz="2400" b="1" dirty="0">
                <a:solidFill>
                  <a:srgbClr val="FFFFFF"/>
                </a:solidFill>
                <a:ea typeface="楷体_GB2312" pitchFamily="49" charset="-122"/>
              </a:rPr>
              <a:t>求解</a:t>
            </a:r>
            <a:r>
              <a:rPr kumimoji="1" lang="zh-CN" altLang="en-US" sz="2400" b="1" i="1" dirty="0">
                <a:solidFill>
                  <a:srgbClr val="FFFFFF"/>
                </a:solidFill>
                <a:ea typeface="楷体_GB2312" pitchFamily="49" charset="-122"/>
              </a:rPr>
              <a:t>一</a:t>
            </a:r>
            <a:r>
              <a:rPr kumimoji="1" lang="zh-CN" altLang="en-US" sz="2400" b="1" dirty="0">
                <a:solidFill>
                  <a:srgbClr val="FFFFFF"/>
                </a:solidFill>
                <a:ea typeface="楷体_GB2312" pitchFamily="49" charset="-122"/>
              </a:rPr>
              <a:t>阶微分方程需要</a:t>
            </a:r>
            <a:r>
              <a:rPr kumimoji="1" lang="zh-CN" altLang="en-US" sz="2400" b="1" i="1" dirty="0">
                <a:solidFill>
                  <a:srgbClr val="FFFFFF"/>
                </a:solidFill>
                <a:ea typeface="楷体_GB2312" pitchFamily="49" charset="-122"/>
              </a:rPr>
              <a:t>一</a:t>
            </a:r>
            <a:r>
              <a:rPr kumimoji="1" lang="zh-CN" altLang="en-US" sz="2400" b="1" dirty="0">
                <a:solidFill>
                  <a:srgbClr val="FFFFFF"/>
                </a:solidFill>
                <a:ea typeface="楷体_GB2312" pitchFamily="49" charset="-122"/>
              </a:rPr>
              <a:t>个初始条件，可由换路定理得出。</a:t>
            </a:r>
            <a:endParaRPr lang="zh-CN" altLang="en-US" sz="2400" dirty="0"/>
          </a:p>
        </p:txBody>
      </p:sp>
    </p:spTree>
    <p:extLst>
      <p:ext uri="{BB962C8B-B14F-4D97-AF65-F5344CB8AC3E}">
        <p14:creationId xmlns:p14="http://schemas.microsoft.com/office/powerpoint/2010/main" val="21955311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40352467"/>
              </p:ext>
            </p:extLst>
          </p:nvPr>
        </p:nvGraphicFramePr>
        <p:xfrm>
          <a:off x="251520" y="1268760"/>
          <a:ext cx="4041775" cy="930275"/>
        </p:xfrm>
        <a:graphic>
          <a:graphicData uri="http://schemas.openxmlformats.org/presentationml/2006/ole">
            <mc:AlternateContent xmlns:mc="http://schemas.openxmlformats.org/markup-compatibility/2006">
              <mc:Choice xmlns:v="urn:schemas-microsoft-com:vml" Requires="v">
                <p:oleObj spid="_x0000_s82946" name="公式" r:id="rId3" imgW="1523880" imgH="393480" progId="Equation.3">
                  <p:embed/>
                </p:oleObj>
              </mc:Choice>
              <mc:Fallback>
                <p:oleObj name="公式" r:id="rId3" imgW="1523880" imgH="393480" progId="Equation.3">
                  <p:embed/>
                  <p:pic>
                    <p:nvPicPr>
                      <p:cNvPr id="2" name="对象 1"/>
                      <p:cNvPicPr>
                        <a:picLocks noChangeAspect="1" noChangeArrowheads="1"/>
                      </p:cNvPicPr>
                      <p:nvPr/>
                    </p:nvPicPr>
                    <p:blipFill>
                      <a:blip r:embed="rId4"/>
                      <a:srcRect/>
                      <a:stretch>
                        <a:fillRect/>
                      </a:stretch>
                    </p:blipFill>
                    <p:spPr bwMode="auto">
                      <a:xfrm>
                        <a:off x="251520" y="1268760"/>
                        <a:ext cx="4041775" cy="93027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611560" y="340791"/>
            <a:ext cx="3278462" cy="461665"/>
          </a:xfrm>
          <a:prstGeom prst="rect">
            <a:avLst/>
          </a:prstGeom>
          <a:noFill/>
        </p:spPr>
        <p:txBody>
          <a:bodyPr wrap="none" rtlCol="0">
            <a:spAutoFit/>
          </a:bodyPr>
          <a:lstStyle/>
          <a:p>
            <a:r>
              <a:rPr kumimoji="1" lang="zh-CN" altLang="en-US" sz="2400" b="1" dirty="0">
                <a:solidFill>
                  <a:srgbClr val="FFFFFF"/>
                </a:solidFill>
                <a:ea typeface="楷体_GB2312" pitchFamily="49" charset="-122"/>
              </a:rPr>
              <a:t>动态电路一阶微分方程</a:t>
            </a:r>
          </a:p>
        </p:txBody>
      </p:sp>
      <p:sp>
        <p:nvSpPr>
          <p:cNvPr id="5" name="TextBox 4"/>
          <p:cNvSpPr txBox="1"/>
          <p:nvPr/>
        </p:nvSpPr>
        <p:spPr>
          <a:xfrm>
            <a:off x="3851920" y="4581128"/>
            <a:ext cx="2594655" cy="830997"/>
          </a:xfrm>
          <a:prstGeom prst="rect">
            <a:avLst/>
          </a:prstGeom>
          <a:noFill/>
        </p:spPr>
        <p:txBody>
          <a:bodyPr wrap="square" rtlCol="0">
            <a:spAutoFit/>
          </a:bodyPr>
          <a:lstStyle/>
          <a:p>
            <a:r>
              <a:rPr kumimoji="1" lang="zh-CN" altLang="en-US" sz="2400" b="1" dirty="0">
                <a:solidFill>
                  <a:srgbClr val="FFFFFF"/>
                </a:solidFill>
                <a:ea typeface="楷体_GB2312" pitchFamily="49" charset="-122"/>
              </a:rPr>
              <a:t>电路激励有关，电路的</a:t>
            </a:r>
            <a:r>
              <a:rPr kumimoji="1" lang="zh-CN" altLang="en-US" sz="2400" b="1" dirty="0">
                <a:solidFill>
                  <a:srgbClr val="FFFF00"/>
                </a:solidFill>
                <a:ea typeface="楷体_GB2312" pitchFamily="49" charset="-122"/>
              </a:rPr>
              <a:t>强制响应</a:t>
            </a:r>
          </a:p>
        </p:txBody>
      </p:sp>
      <p:grpSp>
        <p:nvGrpSpPr>
          <p:cNvPr id="13" name="组合 12"/>
          <p:cNvGrpSpPr/>
          <p:nvPr/>
        </p:nvGrpSpPr>
        <p:grpSpPr>
          <a:xfrm>
            <a:off x="556854" y="2607408"/>
            <a:ext cx="8250660" cy="923330"/>
            <a:chOff x="556854" y="2948368"/>
            <a:chExt cx="8250660" cy="923330"/>
          </a:xfrm>
        </p:grpSpPr>
        <p:sp>
          <p:nvSpPr>
            <p:cNvPr id="6" name="TextBox 5"/>
            <p:cNvSpPr txBox="1"/>
            <p:nvPr/>
          </p:nvSpPr>
          <p:spPr>
            <a:xfrm>
              <a:off x="556854" y="3040701"/>
              <a:ext cx="2070929" cy="830997"/>
            </a:xfrm>
            <a:prstGeom prst="rect">
              <a:avLst/>
            </a:prstGeom>
            <a:noFill/>
          </p:spPr>
          <p:txBody>
            <a:bodyPr wrap="square" rtlCol="0">
              <a:spAutoFit/>
            </a:bodyPr>
            <a:lstStyle/>
            <a:p>
              <a:r>
                <a:rPr kumimoji="1" lang="zh-CN" altLang="en-US" sz="2400" b="1" dirty="0">
                  <a:solidFill>
                    <a:srgbClr val="FFFFFF"/>
                  </a:solidFill>
                  <a:ea typeface="楷体_GB2312" pitchFamily="49" charset="-122"/>
                </a:rPr>
                <a:t>非齐次一阶 微分方程通解</a:t>
              </a:r>
            </a:p>
          </p:txBody>
        </p:sp>
        <p:sp>
          <p:nvSpPr>
            <p:cNvPr id="7" name="Text Box 3"/>
            <p:cNvSpPr txBox="1">
              <a:spLocks noChangeArrowheads="1"/>
            </p:cNvSpPr>
            <p:nvPr/>
          </p:nvSpPr>
          <p:spPr bwMode="auto">
            <a:xfrm>
              <a:off x="2614824" y="2948368"/>
              <a:ext cx="619269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50000"/>
                </a:spcBef>
                <a:spcAft>
                  <a:spcPct val="0"/>
                </a:spcAft>
              </a:pPr>
              <a:r>
                <a:rPr kumimoji="1" lang="en-US" altLang="zh-CN" sz="3600" b="1" dirty="0">
                  <a:solidFill>
                    <a:srgbClr val="FFFFFF"/>
                  </a:solidFill>
                  <a:ea typeface="楷体_GB2312" pitchFamily="49" charset="-122"/>
                </a:rPr>
                <a:t>    =    </a:t>
              </a:r>
              <a:r>
                <a:rPr kumimoji="1" lang="zh-CN" altLang="en-US" sz="2400" b="1" dirty="0">
                  <a:solidFill>
                    <a:srgbClr val="FFFFFF"/>
                  </a:solidFill>
                  <a:ea typeface="楷体_GB2312" pitchFamily="49" charset="-122"/>
                </a:rPr>
                <a:t>非齐次方程特解    </a:t>
              </a:r>
              <a:r>
                <a:rPr kumimoji="1" lang="en-US" altLang="zh-CN" sz="3200" b="1" dirty="0">
                  <a:solidFill>
                    <a:srgbClr val="FFFFFF"/>
                  </a:solidFill>
                  <a:ea typeface="楷体_GB2312" pitchFamily="49" charset="-122"/>
                </a:rPr>
                <a:t>+</a:t>
              </a: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齐次方程通解</a:t>
              </a:r>
            </a:p>
          </p:txBody>
        </p:sp>
      </p:grpSp>
      <p:cxnSp>
        <p:nvCxnSpPr>
          <p:cNvPr id="12" name="直接连接符 11"/>
          <p:cNvCxnSpPr/>
          <p:nvPr/>
        </p:nvCxnSpPr>
        <p:spPr bwMode="auto">
          <a:xfrm>
            <a:off x="0" y="2420888"/>
            <a:ext cx="9144000" cy="0"/>
          </a:xfrm>
          <a:prstGeom prst="line">
            <a:avLst/>
          </a:prstGeom>
          <a:ln>
            <a:solidFill>
              <a:srgbClr val="FFC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graphicFrame>
        <p:nvGraphicFramePr>
          <p:cNvPr id="14" name="Object 4"/>
          <p:cNvGraphicFramePr>
            <a:graphicFrameLocks noChangeAspect="1"/>
          </p:cNvGraphicFramePr>
          <p:nvPr>
            <p:extLst>
              <p:ext uri="{D42A27DB-BD31-4B8C-83A1-F6EECF244321}">
                <p14:modId xmlns:p14="http://schemas.microsoft.com/office/powerpoint/2010/main" val="3308538131"/>
              </p:ext>
            </p:extLst>
          </p:nvPr>
        </p:nvGraphicFramePr>
        <p:xfrm>
          <a:off x="4671176" y="3530738"/>
          <a:ext cx="862013" cy="523875"/>
        </p:xfrm>
        <a:graphic>
          <a:graphicData uri="http://schemas.openxmlformats.org/presentationml/2006/ole">
            <mc:AlternateContent xmlns:mc="http://schemas.openxmlformats.org/markup-compatibility/2006">
              <mc:Choice xmlns:v="urn:schemas-microsoft-com:vml" Requires="v">
                <p:oleObj spid="_x0000_s82947" name="公式" r:id="rId5" imgW="380880" imgH="228600" progId="Equation.3">
                  <p:embed/>
                </p:oleObj>
              </mc:Choice>
              <mc:Fallback>
                <p:oleObj name="公式" r:id="rId5" imgW="380880" imgH="228600" progId="Equation.3">
                  <p:embed/>
                  <p:pic>
                    <p:nvPicPr>
                      <p:cNvPr id="14" name="Object 4"/>
                      <p:cNvPicPr>
                        <a:picLocks noChangeAspect="1" noChangeArrowheads="1"/>
                      </p:cNvPicPr>
                      <p:nvPr/>
                    </p:nvPicPr>
                    <p:blipFill>
                      <a:blip r:embed="rId6"/>
                      <a:srcRect/>
                      <a:stretch>
                        <a:fillRect/>
                      </a:stretch>
                    </p:blipFill>
                    <p:spPr bwMode="auto">
                      <a:xfrm>
                        <a:off x="4671176" y="3530738"/>
                        <a:ext cx="862013" cy="523875"/>
                      </a:xfrm>
                      <a:prstGeom prst="rect">
                        <a:avLst/>
                      </a:prstGeom>
                      <a:solidFill>
                        <a:srgbClr val="00FFCC"/>
                      </a:solidFill>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1236948308"/>
              </p:ext>
            </p:extLst>
          </p:nvPr>
        </p:nvGraphicFramePr>
        <p:xfrm>
          <a:off x="7164388" y="3544888"/>
          <a:ext cx="862012" cy="495300"/>
        </p:xfrm>
        <a:graphic>
          <a:graphicData uri="http://schemas.openxmlformats.org/presentationml/2006/ole">
            <mc:AlternateContent xmlns:mc="http://schemas.openxmlformats.org/markup-compatibility/2006">
              <mc:Choice xmlns:v="urn:schemas-microsoft-com:vml" Requires="v">
                <p:oleObj spid="_x0000_s82948" name="公式" r:id="rId7" imgW="380880" imgH="215640" progId="Equation.3">
                  <p:embed/>
                </p:oleObj>
              </mc:Choice>
              <mc:Fallback>
                <p:oleObj name="公式" r:id="rId7" imgW="380880" imgH="215640" progId="Equation.3">
                  <p:embed/>
                  <p:pic>
                    <p:nvPicPr>
                      <p:cNvPr id="15" name="Object 4"/>
                      <p:cNvPicPr>
                        <a:picLocks noChangeAspect="1" noChangeArrowheads="1"/>
                      </p:cNvPicPr>
                      <p:nvPr/>
                    </p:nvPicPr>
                    <p:blipFill>
                      <a:blip r:embed="rId8"/>
                      <a:srcRect/>
                      <a:stretch>
                        <a:fillRect/>
                      </a:stretch>
                    </p:blipFill>
                    <p:spPr bwMode="auto">
                      <a:xfrm>
                        <a:off x="7164388" y="3544888"/>
                        <a:ext cx="862012" cy="495300"/>
                      </a:xfrm>
                      <a:prstGeom prst="rect">
                        <a:avLst/>
                      </a:prstGeom>
                      <a:solidFill>
                        <a:srgbClr val="00FFCC"/>
                      </a:solidFill>
                    </p:spPr>
                  </p:pic>
                </p:oleObj>
              </mc:Fallback>
            </mc:AlternateContent>
          </a:graphicData>
        </a:graphic>
      </p:graphicFrame>
      <p:graphicFrame>
        <p:nvGraphicFramePr>
          <p:cNvPr id="16" name="Object 4"/>
          <p:cNvGraphicFramePr>
            <a:graphicFrameLocks noChangeAspect="1"/>
          </p:cNvGraphicFramePr>
          <p:nvPr>
            <p:extLst>
              <p:ext uri="{D42A27DB-BD31-4B8C-83A1-F6EECF244321}">
                <p14:modId xmlns:p14="http://schemas.microsoft.com/office/powerpoint/2010/main" val="2977620632"/>
              </p:ext>
            </p:extLst>
          </p:nvPr>
        </p:nvGraphicFramePr>
        <p:xfrm>
          <a:off x="1212850" y="3578225"/>
          <a:ext cx="776288" cy="495300"/>
        </p:xfrm>
        <a:graphic>
          <a:graphicData uri="http://schemas.openxmlformats.org/presentationml/2006/ole">
            <mc:AlternateContent xmlns:mc="http://schemas.openxmlformats.org/markup-compatibility/2006">
              <mc:Choice xmlns:v="urn:schemas-microsoft-com:vml" Requires="v">
                <p:oleObj spid="_x0000_s82949" name="公式" r:id="rId9" imgW="342720" imgH="215640" progId="Equation.3">
                  <p:embed/>
                </p:oleObj>
              </mc:Choice>
              <mc:Fallback>
                <p:oleObj name="公式" r:id="rId9" imgW="342720" imgH="215640" progId="Equation.3">
                  <p:embed/>
                  <p:pic>
                    <p:nvPicPr>
                      <p:cNvPr id="16" name="Object 4"/>
                      <p:cNvPicPr>
                        <a:picLocks noChangeAspect="1" noChangeArrowheads="1"/>
                      </p:cNvPicPr>
                      <p:nvPr/>
                    </p:nvPicPr>
                    <p:blipFill>
                      <a:blip r:embed="rId10"/>
                      <a:srcRect/>
                      <a:stretch>
                        <a:fillRect/>
                      </a:stretch>
                    </p:blipFill>
                    <p:spPr bwMode="auto">
                      <a:xfrm>
                        <a:off x="1212850" y="3578225"/>
                        <a:ext cx="776288" cy="495300"/>
                      </a:xfrm>
                      <a:prstGeom prst="rect">
                        <a:avLst/>
                      </a:prstGeom>
                      <a:solidFill>
                        <a:srgbClr val="00FFCC"/>
                      </a:solidFill>
                    </p:spPr>
                  </p:pic>
                </p:oleObj>
              </mc:Fallback>
            </mc:AlternateContent>
          </a:graphicData>
        </a:graphic>
      </p:graphicFrame>
      <p:sp>
        <p:nvSpPr>
          <p:cNvPr id="17" name="TextBox 16"/>
          <p:cNvSpPr txBox="1"/>
          <p:nvPr/>
        </p:nvSpPr>
        <p:spPr>
          <a:xfrm>
            <a:off x="6552728" y="4590256"/>
            <a:ext cx="2555776" cy="1200329"/>
          </a:xfrm>
          <a:prstGeom prst="rect">
            <a:avLst/>
          </a:prstGeom>
          <a:noFill/>
        </p:spPr>
        <p:txBody>
          <a:bodyPr wrap="square" rtlCol="0">
            <a:spAutoFit/>
          </a:bodyPr>
          <a:lstStyle/>
          <a:p>
            <a:r>
              <a:rPr kumimoji="1" lang="zh-CN" altLang="en-US" sz="2400" b="1" dirty="0">
                <a:solidFill>
                  <a:srgbClr val="FFFFFF"/>
                </a:solidFill>
                <a:ea typeface="楷体_GB2312" pitchFamily="49" charset="-122"/>
              </a:rPr>
              <a:t>电路没有外加激励的解，电路的</a:t>
            </a:r>
            <a:r>
              <a:rPr kumimoji="1" lang="zh-CN" altLang="en-US" sz="2400" b="1" dirty="0">
                <a:solidFill>
                  <a:srgbClr val="FFFF00"/>
                </a:solidFill>
                <a:ea typeface="楷体_GB2312" pitchFamily="49" charset="-122"/>
              </a:rPr>
              <a:t>自由响应</a:t>
            </a:r>
          </a:p>
        </p:txBody>
      </p:sp>
      <p:pic>
        <p:nvPicPr>
          <p:cNvPr id="107625" name="Picture 105"/>
          <p:cNvPicPr>
            <a:picLocks noChangeAspect="1" noChangeArrowheads="1"/>
          </p:cNvPicPr>
          <p:nvPr/>
        </p:nvPicPr>
        <p:blipFill rotWithShape="1">
          <a:blip r:embed="rId11">
            <a:extLst>
              <a:ext uri="{28A0092B-C50C-407E-A947-70E740481C1C}">
                <a14:useLocalDpi xmlns:a14="http://schemas.microsoft.com/office/drawing/2010/main" val="0"/>
              </a:ext>
            </a:extLst>
          </a:blip>
          <a:srcRect r="37470"/>
          <a:stretch/>
        </p:blipFill>
        <p:spPr bwMode="auto">
          <a:xfrm>
            <a:off x="4537407" y="777961"/>
            <a:ext cx="4136148" cy="133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677" name="Picture 1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528" y="4201681"/>
            <a:ext cx="2968325" cy="24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236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DF276BD-F75D-4DED-BBA1-A4CD5C53E99E}"/>
              </a:ext>
            </a:extLst>
          </p:cNvPr>
          <p:cNvPicPr>
            <a:picLocks noChangeAspect="1"/>
          </p:cNvPicPr>
          <p:nvPr/>
        </p:nvPicPr>
        <p:blipFill>
          <a:blip r:embed="rId2"/>
          <a:stretch>
            <a:fillRect/>
          </a:stretch>
        </p:blipFill>
        <p:spPr>
          <a:xfrm>
            <a:off x="371475" y="552450"/>
            <a:ext cx="8401050" cy="5753100"/>
          </a:xfrm>
          <a:prstGeom prst="rect">
            <a:avLst/>
          </a:prstGeom>
        </p:spPr>
      </p:pic>
    </p:spTree>
    <p:extLst>
      <p:ext uri="{BB962C8B-B14F-4D97-AF65-F5344CB8AC3E}">
        <p14:creationId xmlns:p14="http://schemas.microsoft.com/office/powerpoint/2010/main" val="41933080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3060570038"/>
              </p:ext>
            </p:extLst>
          </p:nvPr>
        </p:nvGraphicFramePr>
        <p:xfrm>
          <a:off x="5316538" y="4962525"/>
          <a:ext cx="2978150" cy="509588"/>
        </p:xfrm>
        <a:graphic>
          <a:graphicData uri="http://schemas.openxmlformats.org/presentationml/2006/ole">
            <mc:AlternateContent xmlns:mc="http://schemas.openxmlformats.org/markup-compatibility/2006">
              <mc:Choice xmlns:v="urn:schemas-microsoft-com:vml" Requires="v">
                <p:oleObj spid="_x0000_s83970" name="Equation" r:id="rId3" imgW="1206360" imgH="203040" progId="Equation.DSMT4">
                  <p:embed/>
                </p:oleObj>
              </mc:Choice>
              <mc:Fallback>
                <p:oleObj name="Equation" r:id="rId3" imgW="1206360" imgH="203040" progId="Equation.DSMT4">
                  <p:embed/>
                  <p:pic>
                    <p:nvPicPr>
                      <p:cNvPr id="2" name="Object 4"/>
                      <p:cNvPicPr>
                        <a:picLocks noChangeAspect="1" noChangeArrowheads="1"/>
                      </p:cNvPicPr>
                      <p:nvPr/>
                    </p:nvPicPr>
                    <p:blipFill>
                      <a:blip r:embed="rId4"/>
                      <a:srcRect/>
                      <a:stretch>
                        <a:fillRect/>
                      </a:stretch>
                    </p:blipFill>
                    <p:spPr bwMode="auto">
                      <a:xfrm>
                        <a:off x="5316538" y="4962525"/>
                        <a:ext cx="2978150" cy="509588"/>
                      </a:xfrm>
                      <a:prstGeom prst="rect">
                        <a:avLst/>
                      </a:prstGeom>
                      <a:solidFill>
                        <a:srgbClr val="00FFCC"/>
                      </a:solidFill>
                    </p:spPr>
                  </p:pic>
                </p:oleObj>
              </mc:Fallback>
            </mc:AlternateContent>
          </a:graphicData>
        </a:graphic>
      </p:graphicFrame>
      <p:sp>
        <p:nvSpPr>
          <p:cNvPr id="3" name="Text Box 5"/>
          <p:cNvSpPr txBox="1">
            <a:spLocks noChangeArrowheads="1"/>
          </p:cNvSpPr>
          <p:nvPr/>
        </p:nvSpPr>
        <p:spPr bwMode="auto">
          <a:xfrm>
            <a:off x="395536" y="2924944"/>
            <a:ext cx="33698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非齐次方程的特解</a:t>
            </a:r>
          </a:p>
        </p:txBody>
      </p:sp>
      <p:graphicFrame>
        <p:nvGraphicFramePr>
          <p:cNvPr id="6" name="对象 5"/>
          <p:cNvGraphicFramePr>
            <a:graphicFrameLocks noChangeAspect="1"/>
          </p:cNvGraphicFramePr>
          <p:nvPr>
            <p:extLst>
              <p:ext uri="{D42A27DB-BD31-4B8C-83A1-F6EECF244321}">
                <p14:modId xmlns:p14="http://schemas.microsoft.com/office/powerpoint/2010/main" val="1904795189"/>
              </p:ext>
            </p:extLst>
          </p:nvPr>
        </p:nvGraphicFramePr>
        <p:xfrm>
          <a:off x="4643752" y="1454532"/>
          <a:ext cx="4041775" cy="930275"/>
        </p:xfrm>
        <a:graphic>
          <a:graphicData uri="http://schemas.openxmlformats.org/presentationml/2006/ole">
            <mc:AlternateContent xmlns:mc="http://schemas.openxmlformats.org/markup-compatibility/2006">
              <mc:Choice xmlns:v="urn:schemas-microsoft-com:vml" Requires="v">
                <p:oleObj spid="_x0000_s83971" name="公式" r:id="rId5" imgW="1523880" imgH="393480" progId="Equation.3">
                  <p:embed/>
                </p:oleObj>
              </mc:Choice>
              <mc:Fallback>
                <p:oleObj name="公式" r:id="rId5" imgW="1523880" imgH="393480" progId="Equation.3">
                  <p:embed/>
                  <p:pic>
                    <p:nvPicPr>
                      <p:cNvPr id="6"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752" y="1454532"/>
                        <a:ext cx="4041775" cy="93027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5"/>
          <p:cNvSpPr txBox="1">
            <a:spLocks noChangeArrowheads="1"/>
          </p:cNvSpPr>
          <p:nvPr/>
        </p:nvSpPr>
        <p:spPr bwMode="auto">
          <a:xfrm>
            <a:off x="5096976" y="2924944"/>
            <a:ext cx="33698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齐次方程的通解</a:t>
            </a:r>
          </a:p>
        </p:txBody>
      </p:sp>
      <p:sp>
        <p:nvSpPr>
          <p:cNvPr id="8" name="Text Box 5"/>
          <p:cNvSpPr txBox="1">
            <a:spLocks noChangeArrowheads="1"/>
          </p:cNvSpPr>
          <p:nvPr/>
        </p:nvSpPr>
        <p:spPr bwMode="auto">
          <a:xfrm>
            <a:off x="345669" y="3586028"/>
            <a:ext cx="388842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如图电路，当 </a:t>
            </a:r>
            <a:r>
              <a:rPr kumimoji="1" lang="en-US" altLang="zh-CN" sz="2400" b="1" i="1" dirty="0">
                <a:solidFill>
                  <a:srgbClr val="FFFFFF"/>
                </a:solidFill>
                <a:ea typeface="楷体_GB2312" pitchFamily="49" charset="-122"/>
              </a:rPr>
              <a:t>u</a:t>
            </a:r>
            <a:r>
              <a:rPr kumimoji="1" lang="en-US" altLang="zh-CN" sz="2400" b="1" baseline="-25000" dirty="0">
                <a:solidFill>
                  <a:srgbClr val="FFFFFF"/>
                </a:solidFill>
                <a:ea typeface="楷体_GB2312" pitchFamily="49" charset="-122"/>
              </a:rPr>
              <a:t>s</a:t>
            </a:r>
            <a:r>
              <a:rPr kumimoji="1" lang="en-US" altLang="zh-CN" sz="2400" b="1" dirty="0">
                <a:solidFill>
                  <a:srgbClr val="FFFFFF"/>
                </a:solidFill>
                <a:ea typeface="楷体_GB2312" pitchFamily="49" charset="-122"/>
              </a:rPr>
              <a:t>(t) </a:t>
            </a:r>
            <a:r>
              <a:rPr kumimoji="1" lang="zh-CN" altLang="en-US" sz="2400" b="1" dirty="0">
                <a:solidFill>
                  <a:srgbClr val="FFFFFF"/>
                </a:solidFill>
                <a:ea typeface="楷体_GB2312" pitchFamily="49" charset="-122"/>
              </a:rPr>
              <a:t>为</a:t>
            </a:r>
            <a:r>
              <a:rPr kumimoji="1" lang="zh-CN" altLang="en-US" sz="2400" b="1" dirty="0">
                <a:solidFill>
                  <a:srgbClr val="FFFF00"/>
                </a:solidFill>
                <a:ea typeface="楷体_GB2312" pitchFamily="49" charset="-122"/>
              </a:rPr>
              <a:t>直流电压</a:t>
            </a:r>
            <a:r>
              <a:rPr kumimoji="1" lang="en-US" altLang="zh-CN" sz="2400" b="1" i="1" dirty="0">
                <a:solidFill>
                  <a:srgbClr val="FFFF00"/>
                </a:solidFill>
                <a:ea typeface="楷体_GB2312" pitchFamily="49" charset="-122"/>
              </a:rPr>
              <a:t>U</a:t>
            </a:r>
            <a:r>
              <a:rPr kumimoji="1" lang="en-US" altLang="zh-CN" sz="2400" b="1" dirty="0">
                <a:solidFill>
                  <a:srgbClr val="FFFF00"/>
                </a:solidFill>
                <a:ea typeface="楷体_GB2312" pitchFamily="49" charset="-122"/>
              </a:rPr>
              <a:t>s,  </a:t>
            </a:r>
            <a:r>
              <a:rPr kumimoji="1" lang="zh-CN" altLang="en-US" sz="2400" b="1" dirty="0">
                <a:solidFill>
                  <a:srgbClr val="FFFFFF"/>
                </a:solidFill>
                <a:ea typeface="楷体_GB2312" pitchFamily="49" charset="-122"/>
              </a:rPr>
              <a:t>强制响应 </a:t>
            </a: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稳态响应， 即在新稳态</a:t>
            </a:r>
          </a:p>
        </p:txBody>
      </p:sp>
      <p:graphicFrame>
        <p:nvGraphicFramePr>
          <p:cNvPr id="5" name="对象 4"/>
          <p:cNvGraphicFramePr>
            <a:graphicFrameLocks noChangeAspect="1"/>
          </p:cNvGraphicFramePr>
          <p:nvPr>
            <p:extLst>
              <p:ext uri="{D42A27DB-BD31-4B8C-83A1-F6EECF244321}">
                <p14:modId xmlns:p14="http://schemas.microsoft.com/office/powerpoint/2010/main" val="1670066708"/>
              </p:ext>
            </p:extLst>
          </p:nvPr>
        </p:nvGraphicFramePr>
        <p:xfrm>
          <a:off x="837516" y="5471556"/>
          <a:ext cx="2701925" cy="523875"/>
        </p:xfrm>
        <a:graphic>
          <a:graphicData uri="http://schemas.openxmlformats.org/presentationml/2006/ole">
            <mc:AlternateContent xmlns:mc="http://schemas.openxmlformats.org/markup-compatibility/2006">
              <mc:Choice xmlns:v="urn:schemas-microsoft-com:vml" Requires="v">
                <p:oleObj spid="_x0000_s83972" name="公式" r:id="rId7" imgW="1193760" imgH="228600" progId="Equation.3">
                  <p:embed/>
                </p:oleObj>
              </mc:Choice>
              <mc:Fallback>
                <p:oleObj name="公式" r:id="rId7" imgW="1193760" imgH="228600" progId="Equation.3">
                  <p:embed/>
                  <p:pic>
                    <p:nvPicPr>
                      <p:cNvPr id="5" name="对象 4"/>
                      <p:cNvPicPr>
                        <a:picLocks noChangeAspect="1" noChangeArrowheads="1"/>
                      </p:cNvPicPr>
                      <p:nvPr/>
                    </p:nvPicPr>
                    <p:blipFill>
                      <a:blip r:embed="rId8"/>
                      <a:srcRect/>
                      <a:stretch>
                        <a:fillRect/>
                      </a:stretch>
                    </p:blipFill>
                    <p:spPr bwMode="auto">
                      <a:xfrm>
                        <a:off x="837516" y="5471556"/>
                        <a:ext cx="2701925" cy="52387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0" name="直接连接符 9"/>
          <p:cNvCxnSpPr/>
          <p:nvPr/>
        </p:nvCxnSpPr>
        <p:spPr bwMode="auto">
          <a:xfrm>
            <a:off x="4427984" y="3248109"/>
            <a:ext cx="0" cy="3609891"/>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graphicFrame>
        <p:nvGraphicFramePr>
          <p:cNvPr id="11" name="对象 10"/>
          <p:cNvGraphicFramePr>
            <a:graphicFrameLocks noChangeAspect="1"/>
          </p:cNvGraphicFramePr>
          <p:nvPr>
            <p:extLst>
              <p:ext uri="{D42A27DB-BD31-4B8C-83A1-F6EECF244321}">
                <p14:modId xmlns:p14="http://schemas.microsoft.com/office/powerpoint/2010/main" val="4032809123"/>
              </p:ext>
            </p:extLst>
          </p:nvPr>
        </p:nvGraphicFramePr>
        <p:xfrm>
          <a:off x="5622238" y="3717032"/>
          <a:ext cx="2319337" cy="671512"/>
        </p:xfrm>
        <a:graphic>
          <a:graphicData uri="http://schemas.openxmlformats.org/presentationml/2006/ole">
            <mc:AlternateContent xmlns:mc="http://schemas.openxmlformats.org/markup-compatibility/2006">
              <mc:Choice xmlns:v="urn:schemas-microsoft-com:vml" Requires="v">
                <p:oleObj spid="_x0000_s83973" name="公式" r:id="rId9" imgW="2228738" imgH="638071" progId="Equation.3">
                  <p:embed/>
                </p:oleObj>
              </mc:Choice>
              <mc:Fallback>
                <p:oleObj name="公式" r:id="rId9" imgW="2228738" imgH="638071" progId="Equation.3">
                  <p:embed/>
                  <p:pic>
                    <p:nvPicPr>
                      <p:cNvPr id="11"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2238" y="3717032"/>
                        <a:ext cx="2319337" cy="67151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Picture 105"/>
          <p:cNvPicPr>
            <a:picLocks noChangeAspect="1" noChangeArrowheads="1"/>
          </p:cNvPicPr>
          <p:nvPr/>
        </p:nvPicPr>
        <p:blipFill rotWithShape="1">
          <a:blip r:embed="rId11">
            <a:extLst>
              <a:ext uri="{28A0092B-C50C-407E-A947-70E740481C1C}">
                <a14:useLocalDpi xmlns:a14="http://schemas.microsoft.com/office/drawing/2010/main" val="0"/>
              </a:ext>
            </a:extLst>
          </a:blip>
          <a:srcRect r="37470"/>
          <a:stretch/>
        </p:blipFill>
        <p:spPr bwMode="auto">
          <a:xfrm>
            <a:off x="4932040" y="25538"/>
            <a:ext cx="3465200" cy="111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248154" y="6257835"/>
            <a:ext cx="1664625" cy="461665"/>
          </a:xfrm>
          <a:prstGeom prst="rect">
            <a:avLst/>
          </a:prstGeom>
          <a:noFill/>
        </p:spPr>
        <p:txBody>
          <a:bodyPr wrap="square" rtlCol="0">
            <a:spAutoFit/>
          </a:bodyPr>
          <a:lstStyle/>
          <a:p>
            <a:r>
              <a:rPr kumimoji="1" lang="zh-CN" altLang="en-US" sz="2400" b="1" dirty="0">
                <a:solidFill>
                  <a:srgbClr val="FFFF00"/>
                </a:solidFill>
                <a:ea typeface="楷体_GB2312" pitchFamily="49" charset="-122"/>
              </a:rPr>
              <a:t>强制响应</a:t>
            </a:r>
          </a:p>
        </p:txBody>
      </p:sp>
      <p:sp>
        <p:nvSpPr>
          <p:cNvPr id="15" name="TextBox 14"/>
          <p:cNvSpPr txBox="1"/>
          <p:nvPr/>
        </p:nvSpPr>
        <p:spPr>
          <a:xfrm>
            <a:off x="5972071" y="6249550"/>
            <a:ext cx="1619672" cy="461665"/>
          </a:xfrm>
          <a:prstGeom prst="rect">
            <a:avLst/>
          </a:prstGeom>
          <a:noFill/>
        </p:spPr>
        <p:txBody>
          <a:bodyPr wrap="square" rtlCol="0">
            <a:spAutoFit/>
          </a:bodyPr>
          <a:lstStyle/>
          <a:p>
            <a:r>
              <a:rPr kumimoji="1" lang="zh-CN" altLang="en-US" sz="2400" b="1" dirty="0">
                <a:solidFill>
                  <a:srgbClr val="FFFF00"/>
                </a:solidFill>
                <a:ea typeface="楷体_GB2312" pitchFamily="49" charset="-122"/>
              </a:rPr>
              <a:t>自由响应</a:t>
            </a:r>
          </a:p>
        </p:txBody>
      </p:sp>
      <p:pic>
        <p:nvPicPr>
          <p:cNvPr id="16" name="Picture 1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6304" y="260648"/>
            <a:ext cx="2968325" cy="24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4900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对象 9"/>
          <p:cNvGraphicFramePr>
            <a:graphicFrameLocks noChangeAspect="1"/>
          </p:cNvGraphicFramePr>
          <p:nvPr>
            <p:extLst>
              <p:ext uri="{D42A27DB-BD31-4B8C-83A1-F6EECF244321}">
                <p14:modId xmlns:p14="http://schemas.microsoft.com/office/powerpoint/2010/main" val="476682059"/>
              </p:ext>
            </p:extLst>
          </p:nvPr>
        </p:nvGraphicFramePr>
        <p:xfrm>
          <a:off x="539552" y="2504107"/>
          <a:ext cx="3278188" cy="554037"/>
        </p:xfrm>
        <a:graphic>
          <a:graphicData uri="http://schemas.openxmlformats.org/presentationml/2006/ole">
            <mc:AlternateContent xmlns:mc="http://schemas.openxmlformats.org/markup-compatibility/2006">
              <mc:Choice xmlns:v="urn:schemas-microsoft-com:vml" Requires="v">
                <p:oleObj spid="_x0000_s84994" name="公式" r:id="rId3" imgW="1447560" imgH="241200" progId="Equation.3">
                  <p:embed/>
                </p:oleObj>
              </mc:Choice>
              <mc:Fallback>
                <p:oleObj name="公式" r:id="rId3" imgW="1447560" imgH="241200" progId="Equation.3">
                  <p:embed/>
                  <p:pic>
                    <p:nvPicPr>
                      <p:cNvPr id="10" name="对象 9"/>
                      <p:cNvPicPr>
                        <a:picLocks noChangeAspect="1" noChangeArrowheads="1"/>
                      </p:cNvPicPr>
                      <p:nvPr/>
                    </p:nvPicPr>
                    <p:blipFill>
                      <a:blip r:embed="rId4"/>
                      <a:srcRect/>
                      <a:stretch>
                        <a:fillRect/>
                      </a:stretch>
                    </p:blipFill>
                    <p:spPr bwMode="auto">
                      <a:xfrm>
                        <a:off x="539552" y="2504107"/>
                        <a:ext cx="3278188" cy="554037"/>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5"/>
          <p:cNvSpPr txBox="1">
            <a:spLocks noChangeArrowheads="1"/>
          </p:cNvSpPr>
          <p:nvPr/>
        </p:nvSpPr>
        <p:spPr bwMode="auto">
          <a:xfrm>
            <a:off x="467544" y="3174983"/>
            <a:ext cx="36724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50000"/>
              </a:spcBef>
              <a:spcAft>
                <a:spcPct val="0"/>
              </a:spcAft>
            </a:pPr>
            <a:r>
              <a:rPr kumimoji="1" lang="zh-CN" altLang="en-US" sz="2400" b="1" dirty="0">
                <a:solidFill>
                  <a:srgbClr val="FFFFFF"/>
                </a:solidFill>
                <a:ea typeface="楷体_GB2312" pitchFamily="49" charset="-122"/>
              </a:rPr>
              <a:t>根据初始条件确定常数</a:t>
            </a:r>
            <a:r>
              <a:rPr kumimoji="1" lang="en-US" altLang="zh-CN" sz="2400" b="1" dirty="0">
                <a:solidFill>
                  <a:srgbClr val="FFFFFF"/>
                </a:solidFill>
                <a:ea typeface="楷体_GB2312" pitchFamily="49" charset="-122"/>
              </a:rPr>
              <a:t>A</a:t>
            </a:r>
            <a:endParaRPr kumimoji="1" lang="zh-CN" altLang="en-US" sz="2400" b="1" dirty="0">
              <a:solidFill>
                <a:srgbClr val="FFFFFF"/>
              </a:solidFill>
              <a:ea typeface="楷体_GB2312" pitchFamily="49" charset="-122"/>
            </a:endParaRPr>
          </a:p>
        </p:txBody>
      </p:sp>
      <p:pic>
        <p:nvPicPr>
          <p:cNvPr id="12" name="Picture 1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44" y="106760"/>
            <a:ext cx="2634256" cy="214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93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4842" y="337604"/>
            <a:ext cx="6453662" cy="162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5" name="对象 14"/>
          <p:cNvGraphicFramePr>
            <a:graphicFrameLocks noChangeAspect="1"/>
          </p:cNvGraphicFramePr>
          <p:nvPr>
            <p:extLst>
              <p:ext uri="{D42A27DB-BD31-4B8C-83A1-F6EECF244321}">
                <p14:modId xmlns:p14="http://schemas.microsoft.com/office/powerpoint/2010/main" val="2953877547"/>
              </p:ext>
            </p:extLst>
          </p:nvPr>
        </p:nvGraphicFramePr>
        <p:xfrm>
          <a:off x="817563" y="3886621"/>
          <a:ext cx="2789237" cy="525463"/>
        </p:xfrm>
        <a:graphic>
          <a:graphicData uri="http://schemas.openxmlformats.org/presentationml/2006/ole">
            <mc:AlternateContent xmlns:mc="http://schemas.openxmlformats.org/markup-compatibility/2006">
              <mc:Choice xmlns:v="urn:schemas-microsoft-com:vml" Requires="v">
                <p:oleObj spid="_x0000_s84995" name="公式" r:id="rId7" imgW="1231560" imgH="228600" progId="Equation.3">
                  <p:embed/>
                </p:oleObj>
              </mc:Choice>
              <mc:Fallback>
                <p:oleObj name="公式" r:id="rId7" imgW="1231560" imgH="228600" progId="Equation.3">
                  <p:embed/>
                  <p:pic>
                    <p:nvPicPr>
                      <p:cNvPr id="15" name="对象 14"/>
                      <p:cNvPicPr>
                        <a:picLocks noChangeAspect="1" noChangeArrowheads="1"/>
                      </p:cNvPicPr>
                      <p:nvPr/>
                    </p:nvPicPr>
                    <p:blipFill>
                      <a:blip r:embed="rId8"/>
                      <a:srcRect/>
                      <a:stretch>
                        <a:fillRect/>
                      </a:stretch>
                    </p:blipFill>
                    <p:spPr bwMode="auto">
                      <a:xfrm>
                        <a:off x="817563" y="3886621"/>
                        <a:ext cx="2789237" cy="525463"/>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187764582"/>
              </p:ext>
            </p:extLst>
          </p:nvPr>
        </p:nvGraphicFramePr>
        <p:xfrm>
          <a:off x="5178425" y="3923134"/>
          <a:ext cx="3019425" cy="525462"/>
        </p:xfrm>
        <a:graphic>
          <a:graphicData uri="http://schemas.openxmlformats.org/presentationml/2006/ole">
            <mc:AlternateContent xmlns:mc="http://schemas.openxmlformats.org/markup-compatibility/2006">
              <mc:Choice xmlns:v="urn:schemas-microsoft-com:vml" Requires="v">
                <p:oleObj spid="_x0000_s84996" name="公式" r:id="rId9" imgW="1333440" imgH="228600" progId="Equation.3">
                  <p:embed/>
                </p:oleObj>
              </mc:Choice>
              <mc:Fallback>
                <p:oleObj name="公式" r:id="rId9" imgW="1333440" imgH="228600" progId="Equation.3">
                  <p:embed/>
                  <p:pic>
                    <p:nvPicPr>
                      <p:cNvPr id="16" name="对象 15"/>
                      <p:cNvPicPr>
                        <a:picLocks noChangeAspect="1" noChangeArrowheads="1"/>
                      </p:cNvPicPr>
                      <p:nvPr/>
                    </p:nvPicPr>
                    <p:blipFill>
                      <a:blip r:embed="rId10"/>
                      <a:srcRect/>
                      <a:stretch>
                        <a:fillRect/>
                      </a:stretch>
                    </p:blipFill>
                    <p:spPr bwMode="auto">
                      <a:xfrm>
                        <a:off x="5178425" y="3923134"/>
                        <a:ext cx="3019425" cy="525462"/>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5"/>
          <p:cNvSpPr txBox="1">
            <a:spLocks noChangeArrowheads="1"/>
          </p:cNvSpPr>
          <p:nvPr/>
        </p:nvSpPr>
        <p:spPr bwMode="auto">
          <a:xfrm>
            <a:off x="525601" y="4582869"/>
            <a:ext cx="55873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50000"/>
              </a:spcBef>
              <a:spcAft>
                <a:spcPct val="0"/>
              </a:spcAft>
            </a:pPr>
            <a:r>
              <a:rPr kumimoji="1" lang="zh-CN" altLang="en-US" sz="2400" b="1" dirty="0">
                <a:solidFill>
                  <a:srgbClr val="FFFFFF"/>
                </a:solidFill>
                <a:ea typeface="楷体_GB2312" pitchFamily="49" charset="-122"/>
              </a:rPr>
              <a:t>即可得瞬态过程中电容电压</a:t>
            </a:r>
            <a:r>
              <a:rPr kumimoji="1" lang="en-US" altLang="zh-CN" sz="2400" b="1" i="1" dirty="0" err="1">
                <a:solidFill>
                  <a:srgbClr val="FFFFFF"/>
                </a:solidFill>
                <a:ea typeface="楷体_GB2312" pitchFamily="49" charset="-122"/>
              </a:rPr>
              <a:t>u</a:t>
            </a:r>
            <a:r>
              <a:rPr kumimoji="1" lang="en-US" altLang="zh-CN" sz="2400" b="1" baseline="-25000" dirty="0" err="1">
                <a:solidFill>
                  <a:srgbClr val="FFFFFF"/>
                </a:solidFill>
                <a:ea typeface="楷体_GB2312" pitchFamily="49" charset="-122"/>
              </a:rPr>
              <a:t>c</a:t>
            </a:r>
            <a:r>
              <a:rPr kumimoji="1" lang="zh-CN" altLang="en-US" sz="2400" b="1" dirty="0">
                <a:solidFill>
                  <a:srgbClr val="FFFFFF"/>
                </a:solidFill>
                <a:ea typeface="楷体_GB2312" pitchFamily="49" charset="-122"/>
              </a:rPr>
              <a:t>的全解</a:t>
            </a:r>
          </a:p>
        </p:txBody>
      </p:sp>
      <p:graphicFrame>
        <p:nvGraphicFramePr>
          <p:cNvPr id="18" name="对象 17"/>
          <p:cNvGraphicFramePr>
            <a:graphicFrameLocks noChangeAspect="1"/>
          </p:cNvGraphicFramePr>
          <p:nvPr>
            <p:extLst>
              <p:ext uri="{D42A27DB-BD31-4B8C-83A1-F6EECF244321}">
                <p14:modId xmlns:p14="http://schemas.microsoft.com/office/powerpoint/2010/main" val="800478171"/>
              </p:ext>
            </p:extLst>
          </p:nvPr>
        </p:nvGraphicFramePr>
        <p:xfrm>
          <a:off x="1259632" y="5393655"/>
          <a:ext cx="7045325" cy="555625"/>
        </p:xfrm>
        <a:graphic>
          <a:graphicData uri="http://schemas.openxmlformats.org/presentationml/2006/ole">
            <mc:AlternateContent xmlns:mc="http://schemas.openxmlformats.org/markup-compatibility/2006">
              <mc:Choice xmlns:v="urn:schemas-microsoft-com:vml" Requires="v">
                <p:oleObj spid="_x0000_s84997" name="公式" r:id="rId11" imgW="3111480" imgH="241200" progId="Equation.3">
                  <p:embed/>
                </p:oleObj>
              </mc:Choice>
              <mc:Fallback>
                <p:oleObj name="公式" r:id="rId11" imgW="3111480" imgH="241200" progId="Equation.3">
                  <p:embed/>
                  <p:pic>
                    <p:nvPicPr>
                      <p:cNvPr id="18" name="对象 17"/>
                      <p:cNvPicPr>
                        <a:picLocks noChangeAspect="1" noChangeArrowheads="1"/>
                      </p:cNvPicPr>
                      <p:nvPr/>
                    </p:nvPicPr>
                    <p:blipFill>
                      <a:blip r:embed="rId12"/>
                      <a:srcRect/>
                      <a:stretch>
                        <a:fillRect/>
                      </a:stretch>
                    </p:blipFill>
                    <p:spPr bwMode="auto">
                      <a:xfrm>
                        <a:off x="1259632" y="5393655"/>
                        <a:ext cx="7045325" cy="55562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p:cNvSpPr txBox="1"/>
          <p:nvPr/>
        </p:nvSpPr>
        <p:spPr>
          <a:xfrm>
            <a:off x="5083048" y="6216593"/>
            <a:ext cx="1664625" cy="369332"/>
          </a:xfrm>
          <a:prstGeom prst="rect">
            <a:avLst/>
          </a:prstGeom>
          <a:noFill/>
        </p:spPr>
        <p:txBody>
          <a:bodyPr wrap="square" rtlCol="0">
            <a:spAutoFit/>
          </a:bodyPr>
          <a:lstStyle/>
          <a:p>
            <a:r>
              <a:rPr kumimoji="1" lang="zh-CN" altLang="en-US" b="1" dirty="0">
                <a:solidFill>
                  <a:srgbClr val="FFFF00"/>
                </a:solidFill>
                <a:ea typeface="楷体_GB2312" pitchFamily="49" charset="-122"/>
              </a:rPr>
              <a:t>强制响应</a:t>
            </a:r>
          </a:p>
        </p:txBody>
      </p:sp>
      <p:sp>
        <p:nvSpPr>
          <p:cNvPr id="20" name="TextBox 19"/>
          <p:cNvSpPr txBox="1"/>
          <p:nvPr/>
        </p:nvSpPr>
        <p:spPr>
          <a:xfrm>
            <a:off x="6516216" y="6216593"/>
            <a:ext cx="1619672" cy="369332"/>
          </a:xfrm>
          <a:prstGeom prst="rect">
            <a:avLst/>
          </a:prstGeom>
          <a:noFill/>
        </p:spPr>
        <p:txBody>
          <a:bodyPr wrap="square" rtlCol="0">
            <a:spAutoFit/>
          </a:bodyPr>
          <a:lstStyle/>
          <a:p>
            <a:r>
              <a:rPr kumimoji="1" lang="zh-CN" altLang="en-US" b="1" dirty="0">
                <a:solidFill>
                  <a:srgbClr val="FFFF00"/>
                </a:solidFill>
                <a:ea typeface="楷体_GB2312" pitchFamily="49" charset="-122"/>
              </a:rPr>
              <a:t>自由响应</a:t>
            </a:r>
          </a:p>
        </p:txBody>
      </p:sp>
      <p:sp>
        <p:nvSpPr>
          <p:cNvPr id="21" name="TextBox 20"/>
          <p:cNvSpPr txBox="1"/>
          <p:nvPr/>
        </p:nvSpPr>
        <p:spPr>
          <a:xfrm>
            <a:off x="1691680" y="6213032"/>
            <a:ext cx="832312" cy="369332"/>
          </a:xfrm>
          <a:prstGeom prst="rect">
            <a:avLst/>
          </a:prstGeom>
          <a:noFill/>
        </p:spPr>
        <p:txBody>
          <a:bodyPr wrap="square" rtlCol="0">
            <a:spAutoFit/>
          </a:bodyPr>
          <a:lstStyle/>
          <a:p>
            <a:r>
              <a:rPr kumimoji="1" lang="zh-CN" altLang="en-US" b="1" dirty="0">
                <a:solidFill>
                  <a:srgbClr val="FFFF00"/>
                </a:solidFill>
                <a:ea typeface="楷体_GB2312" pitchFamily="49" charset="-122"/>
              </a:rPr>
              <a:t>特解</a:t>
            </a:r>
          </a:p>
        </p:txBody>
      </p:sp>
      <p:sp>
        <p:nvSpPr>
          <p:cNvPr id="22" name="TextBox 21"/>
          <p:cNvSpPr txBox="1"/>
          <p:nvPr/>
        </p:nvSpPr>
        <p:spPr>
          <a:xfrm>
            <a:off x="3319258" y="6213032"/>
            <a:ext cx="832312" cy="369332"/>
          </a:xfrm>
          <a:prstGeom prst="rect">
            <a:avLst/>
          </a:prstGeom>
          <a:noFill/>
        </p:spPr>
        <p:txBody>
          <a:bodyPr wrap="square" rtlCol="0">
            <a:spAutoFit/>
          </a:bodyPr>
          <a:lstStyle/>
          <a:p>
            <a:r>
              <a:rPr kumimoji="1" lang="zh-CN" altLang="en-US" b="1" dirty="0">
                <a:solidFill>
                  <a:srgbClr val="FFFF00"/>
                </a:solidFill>
                <a:ea typeface="楷体_GB2312" pitchFamily="49" charset="-122"/>
              </a:rPr>
              <a:t>通解</a:t>
            </a:r>
          </a:p>
        </p:txBody>
      </p:sp>
      <p:cxnSp>
        <p:nvCxnSpPr>
          <p:cNvPr id="23" name="直接连接符 22"/>
          <p:cNvCxnSpPr/>
          <p:nvPr/>
        </p:nvCxnSpPr>
        <p:spPr bwMode="auto">
          <a:xfrm>
            <a:off x="2627784" y="6093296"/>
            <a:ext cx="2232248" cy="0"/>
          </a:xfrm>
          <a:prstGeom prst="line">
            <a:avLst/>
          </a:prstGeom>
          <a:solidFill>
            <a:schemeClr val="accent1"/>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1907704" y="6093296"/>
            <a:ext cx="396044" cy="0"/>
          </a:xfrm>
          <a:prstGeom prst="line">
            <a:avLst/>
          </a:prstGeom>
          <a:solidFill>
            <a:schemeClr val="accent1"/>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6112915" y="6076078"/>
            <a:ext cx="2232248" cy="0"/>
          </a:xfrm>
          <a:prstGeom prst="line">
            <a:avLst/>
          </a:prstGeom>
          <a:solidFill>
            <a:schemeClr val="accent1"/>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392835" y="6076078"/>
            <a:ext cx="396044" cy="0"/>
          </a:xfrm>
          <a:prstGeom prst="line">
            <a:avLst/>
          </a:prstGeom>
          <a:solidFill>
            <a:schemeClr val="accent1"/>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143283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09600" y="152400"/>
            <a:ext cx="7634808"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a:lstStyle>
          <a:p>
            <a:r>
              <a:rPr lang="zh-CN" altLang="en-US" sz="3200" b="1" dirty="0">
                <a:ea typeface="楷体_GB2312" pitchFamily="49" charset="-122"/>
              </a:rPr>
              <a:t>总结</a:t>
            </a:r>
          </a:p>
        </p:txBody>
      </p:sp>
      <p:sp>
        <p:nvSpPr>
          <p:cNvPr id="3" name="Text Box 1027"/>
          <p:cNvSpPr txBox="1">
            <a:spLocks noChangeArrowheads="1"/>
          </p:cNvSpPr>
          <p:nvPr/>
        </p:nvSpPr>
        <p:spPr bwMode="auto">
          <a:xfrm>
            <a:off x="426504" y="1124744"/>
            <a:ext cx="6233728" cy="131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50000"/>
              </a:spcBef>
              <a:spcAft>
                <a:spcPct val="0"/>
              </a:spcAft>
            </a:pPr>
            <a:r>
              <a:rPr kumimoji="1" lang="zh-CN" altLang="en-US" sz="2400" b="1" dirty="0">
                <a:solidFill>
                  <a:srgbClr val="FFFF00"/>
                </a:solidFill>
                <a:ea typeface="楷体_GB2312" pitchFamily="49" charset="-122"/>
              </a:rPr>
              <a:t>对具有周期性或恒定电源的电路， </a:t>
            </a:r>
            <a:endParaRPr kumimoji="1" lang="en-US" altLang="zh-CN" sz="2400" b="1" dirty="0">
              <a:solidFill>
                <a:srgbClr val="FFFF00"/>
              </a:solidFill>
              <a:ea typeface="楷体_GB2312" pitchFamily="49" charset="-122"/>
            </a:endParaRPr>
          </a:p>
          <a:p>
            <a:pPr fontAlgn="base">
              <a:lnSpc>
                <a:spcPct val="150000"/>
              </a:lnSpc>
              <a:spcBef>
                <a:spcPct val="50000"/>
              </a:spcBef>
              <a:spcAft>
                <a:spcPct val="0"/>
              </a:spcAft>
            </a:pPr>
            <a:r>
              <a:rPr kumimoji="1" lang="zh-CN" altLang="en-US" sz="2400" b="1" dirty="0">
                <a:solidFill>
                  <a:srgbClr val="FFFF00"/>
                </a:solidFill>
                <a:ea typeface="楷体_GB2312" pitchFamily="49" charset="-122"/>
              </a:rPr>
              <a:t>求解过渡过程的经典步骤：</a:t>
            </a:r>
            <a:endParaRPr kumimoji="1" lang="zh-CN" altLang="en-US" sz="2400" b="1" dirty="0">
              <a:solidFill>
                <a:srgbClr val="FFFFFF"/>
              </a:solidFill>
            </a:endParaRPr>
          </a:p>
        </p:txBody>
      </p:sp>
      <p:sp>
        <p:nvSpPr>
          <p:cNvPr id="4" name="Text Box 1027"/>
          <p:cNvSpPr txBox="1">
            <a:spLocks noChangeArrowheads="1"/>
          </p:cNvSpPr>
          <p:nvPr/>
        </p:nvSpPr>
        <p:spPr bwMode="auto">
          <a:xfrm>
            <a:off x="275602" y="2550616"/>
            <a:ext cx="859279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fontAlgn="base">
              <a:lnSpc>
                <a:spcPct val="150000"/>
              </a:lnSpc>
              <a:spcBef>
                <a:spcPct val="50000"/>
              </a:spcBef>
              <a:spcAft>
                <a:spcPct val="0"/>
              </a:spcAft>
              <a:buAutoNum type="arabicPeriod"/>
            </a:pPr>
            <a:r>
              <a:rPr kumimoji="1" lang="zh-CN" altLang="en-US" sz="2400" b="1" dirty="0">
                <a:solidFill>
                  <a:srgbClr val="FFFFFF"/>
                </a:solidFill>
              </a:rPr>
              <a:t>根据</a:t>
            </a:r>
            <a:r>
              <a:rPr kumimoji="1" lang="en-US" altLang="zh-CN" sz="2400" b="1" dirty="0">
                <a:solidFill>
                  <a:srgbClr val="FFFFFF"/>
                </a:solidFill>
              </a:rPr>
              <a:t>KVL &amp; KCL</a:t>
            </a:r>
            <a:r>
              <a:rPr kumimoji="1" lang="zh-CN" altLang="en-US" sz="2400" b="1" dirty="0">
                <a:solidFill>
                  <a:srgbClr val="FFFFFF"/>
                </a:solidFill>
              </a:rPr>
              <a:t>定律和元件</a:t>
            </a:r>
            <a:r>
              <a:rPr kumimoji="1" lang="en-US" altLang="zh-CN" sz="2400" b="1" dirty="0">
                <a:solidFill>
                  <a:srgbClr val="FFFFFF"/>
                </a:solidFill>
              </a:rPr>
              <a:t>VAR</a:t>
            </a:r>
            <a:r>
              <a:rPr kumimoji="1" lang="zh-CN" altLang="en-US" sz="2400" b="1" dirty="0">
                <a:solidFill>
                  <a:srgbClr val="FFFFFF"/>
                </a:solidFill>
              </a:rPr>
              <a:t>关系</a:t>
            </a:r>
            <a:r>
              <a:rPr kumimoji="1" lang="en-US" altLang="zh-CN" sz="2400" b="1" dirty="0">
                <a:solidFill>
                  <a:srgbClr val="FFFFFF"/>
                </a:solidFill>
              </a:rPr>
              <a:t>,</a:t>
            </a:r>
            <a:r>
              <a:rPr kumimoji="1" lang="zh-CN" altLang="en-US" sz="2400" b="1" dirty="0">
                <a:solidFill>
                  <a:srgbClr val="FFFFFF"/>
                </a:solidFill>
              </a:rPr>
              <a:t>列出换路后待求量为未知量的电路微分方程</a:t>
            </a:r>
            <a:endParaRPr kumimoji="1" lang="en-US" altLang="zh-CN" sz="2400" b="1" dirty="0">
              <a:solidFill>
                <a:srgbClr val="FFFFFF"/>
              </a:solidFill>
            </a:endParaRPr>
          </a:p>
          <a:p>
            <a:pPr marL="457200" indent="-457200" fontAlgn="base">
              <a:lnSpc>
                <a:spcPct val="150000"/>
              </a:lnSpc>
              <a:spcBef>
                <a:spcPct val="50000"/>
              </a:spcBef>
              <a:spcAft>
                <a:spcPct val="0"/>
              </a:spcAft>
              <a:buAutoNum type="arabicPeriod"/>
            </a:pPr>
            <a:r>
              <a:rPr kumimoji="1" lang="zh-CN" altLang="en-US" sz="2400" b="1" dirty="0">
                <a:solidFill>
                  <a:srgbClr val="FFFFFF"/>
                </a:solidFill>
              </a:rPr>
              <a:t>求待求量的稳态分量</a:t>
            </a:r>
            <a:r>
              <a:rPr kumimoji="1" lang="en-US" altLang="zh-CN" sz="2400" b="1" dirty="0">
                <a:solidFill>
                  <a:srgbClr val="FFFFFF"/>
                </a:solidFill>
              </a:rPr>
              <a:t>(</a:t>
            </a:r>
            <a:r>
              <a:rPr kumimoji="1" lang="zh-CN" altLang="en-US" sz="2400" b="1" dirty="0">
                <a:solidFill>
                  <a:srgbClr val="FFFFFF"/>
                </a:solidFill>
              </a:rPr>
              <a:t>强制响应</a:t>
            </a:r>
            <a:r>
              <a:rPr kumimoji="1" lang="en-US" altLang="zh-CN" sz="2400" b="1" dirty="0">
                <a:solidFill>
                  <a:srgbClr val="FFFFFF"/>
                </a:solidFill>
              </a:rPr>
              <a:t>),</a:t>
            </a:r>
            <a:r>
              <a:rPr kumimoji="1" lang="zh-CN" altLang="en-US" sz="2400" b="1" dirty="0">
                <a:solidFill>
                  <a:srgbClr val="FFFFFF"/>
                </a:solidFill>
              </a:rPr>
              <a:t>作为相应非齐次方程的特解</a:t>
            </a:r>
            <a:endParaRPr kumimoji="1" lang="en-US" altLang="zh-CN" sz="2400" b="1" dirty="0">
              <a:solidFill>
                <a:srgbClr val="FFFFFF"/>
              </a:solidFill>
            </a:endParaRPr>
          </a:p>
          <a:p>
            <a:pPr marL="457200" indent="-457200" fontAlgn="base">
              <a:lnSpc>
                <a:spcPct val="150000"/>
              </a:lnSpc>
              <a:spcBef>
                <a:spcPct val="50000"/>
              </a:spcBef>
              <a:spcAft>
                <a:spcPct val="0"/>
              </a:spcAft>
              <a:buAutoNum type="arabicPeriod"/>
            </a:pPr>
            <a:r>
              <a:rPr kumimoji="1" lang="zh-CN" altLang="en-US" sz="2400" b="1" dirty="0">
                <a:solidFill>
                  <a:srgbClr val="FFFFFF"/>
                </a:solidFill>
              </a:rPr>
              <a:t>求待求量的暂态分量</a:t>
            </a:r>
            <a:r>
              <a:rPr kumimoji="1" lang="en-US" altLang="zh-CN" sz="2400" b="1" dirty="0">
                <a:solidFill>
                  <a:srgbClr val="FFFFFF"/>
                </a:solidFill>
              </a:rPr>
              <a:t>(</a:t>
            </a:r>
            <a:r>
              <a:rPr kumimoji="1" lang="zh-CN" altLang="en-US" sz="2400" b="1" dirty="0">
                <a:solidFill>
                  <a:srgbClr val="FFFFFF"/>
                </a:solidFill>
              </a:rPr>
              <a:t>自由响应</a:t>
            </a:r>
            <a:r>
              <a:rPr kumimoji="1" lang="en-US" altLang="zh-CN" sz="2400" b="1" dirty="0">
                <a:solidFill>
                  <a:srgbClr val="FFFFFF"/>
                </a:solidFill>
              </a:rPr>
              <a:t>),</a:t>
            </a:r>
            <a:r>
              <a:rPr kumimoji="1" lang="zh-CN" altLang="en-US" sz="2400" b="1" dirty="0">
                <a:solidFill>
                  <a:srgbClr val="FFFFFF"/>
                </a:solidFill>
              </a:rPr>
              <a:t>作为相应齐次方程的通解</a:t>
            </a:r>
            <a:endParaRPr kumimoji="1" lang="en-US" altLang="zh-CN" sz="2400" b="1" dirty="0">
              <a:solidFill>
                <a:srgbClr val="FFFFFF"/>
              </a:solidFill>
            </a:endParaRPr>
          </a:p>
          <a:p>
            <a:pPr marL="457200" indent="-457200" fontAlgn="base">
              <a:lnSpc>
                <a:spcPct val="150000"/>
              </a:lnSpc>
              <a:spcBef>
                <a:spcPct val="50000"/>
              </a:spcBef>
              <a:spcAft>
                <a:spcPct val="0"/>
              </a:spcAft>
              <a:buAutoNum type="arabicPeriod"/>
            </a:pPr>
            <a:r>
              <a:rPr kumimoji="1" lang="zh-CN" altLang="en-US" sz="2400" b="1" dirty="0">
                <a:solidFill>
                  <a:srgbClr val="FFFFFF"/>
                </a:solidFill>
              </a:rPr>
              <a:t>上述两分量相加</a:t>
            </a:r>
            <a:r>
              <a:rPr kumimoji="1" lang="en-US" altLang="zh-CN" sz="2400" b="1" dirty="0">
                <a:solidFill>
                  <a:srgbClr val="FFFFFF"/>
                </a:solidFill>
              </a:rPr>
              <a:t>,</a:t>
            </a:r>
            <a:r>
              <a:rPr kumimoji="1" lang="zh-CN" altLang="en-US" sz="2400" b="1" dirty="0">
                <a:solidFill>
                  <a:srgbClr val="FFFFFF"/>
                </a:solidFill>
              </a:rPr>
              <a:t>按初始条件确定积分常数</a:t>
            </a:r>
            <a:endParaRPr kumimoji="1" lang="en-US" altLang="zh-CN" sz="2400" b="1" dirty="0">
              <a:solidFill>
                <a:srgbClr val="FFFFFF"/>
              </a:solidFill>
            </a:endParaRPr>
          </a:p>
          <a:p>
            <a:pPr marL="457200" indent="-457200" fontAlgn="base">
              <a:lnSpc>
                <a:spcPct val="150000"/>
              </a:lnSpc>
              <a:spcBef>
                <a:spcPct val="50000"/>
              </a:spcBef>
              <a:spcAft>
                <a:spcPct val="0"/>
              </a:spcAft>
              <a:buAutoNum type="arabicPeriod"/>
            </a:pPr>
            <a:endParaRPr kumimoji="1" lang="zh-CN" altLang="en-US" sz="2400" b="1" dirty="0">
              <a:solidFill>
                <a:srgbClr val="FFFFFF"/>
              </a:solidFill>
            </a:endParaRPr>
          </a:p>
        </p:txBody>
      </p:sp>
    </p:spTree>
    <p:extLst>
      <p:ext uri="{BB962C8B-B14F-4D97-AF65-F5344CB8AC3E}">
        <p14:creationId xmlns:p14="http://schemas.microsoft.com/office/powerpoint/2010/main" val="41946300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99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703263"/>
            <a:ext cx="80010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a:solidFill>
                  <a:srgbClr val="FFFFFF"/>
                </a:solidFill>
                <a:ea typeface="楷体_GB2312" pitchFamily="49" charset="-122"/>
              </a:rPr>
              <a:t>例</a:t>
            </a:r>
            <a:r>
              <a:rPr kumimoji="1" lang="en-US" altLang="zh-CN" sz="2400" b="1">
                <a:solidFill>
                  <a:srgbClr val="FFFFFF"/>
                </a:solidFill>
                <a:ea typeface="楷体_GB2312" pitchFamily="49" charset="-122"/>
              </a:rPr>
              <a:t>7-1  </a:t>
            </a:r>
            <a:r>
              <a:rPr kumimoji="1" lang="zh-CN" altLang="en-US" sz="2400" b="1">
                <a:solidFill>
                  <a:srgbClr val="FFFFFF"/>
                </a:solidFill>
                <a:ea typeface="楷体_GB2312" pitchFamily="49" charset="-122"/>
              </a:rPr>
              <a:t>已知</a:t>
            </a:r>
            <a:r>
              <a:rPr kumimoji="1" lang="en-US" altLang="zh-CN" sz="2400" b="1" i="1">
                <a:solidFill>
                  <a:srgbClr val="FFFFFF"/>
                </a:solidFill>
                <a:ea typeface="楷体_GB2312" pitchFamily="49" charset="-122"/>
              </a:rPr>
              <a:t>C</a:t>
            </a:r>
            <a:r>
              <a:rPr kumimoji="1" lang="en-US" altLang="zh-CN" sz="2400" b="1">
                <a:solidFill>
                  <a:srgbClr val="FFFFFF"/>
                </a:solidFill>
                <a:ea typeface="楷体_GB2312" pitchFamily="49" charset="-122"/>
              </a:rPr>
              <a:t>=0.5</a:t>
            </a:r>
            <a:r>
              <a:rPr kumimoji="1" lang="en-US" altLang="zh-CN" sz="2400" b="1" i="1">
                <a:solidFill>
                  <a:srgbClr val="FFFFFF"/>
                </a:solidFill>
                <a:ea typeface="楷体_GB2312" pitchFamily="49" charset="-122"/>
                <a:sym typeface="Symbol" pitchFamily="18" charset="2"/>
              </a:rPr>
              <a:t></a:t>
            </a:r>
            <a:r>
              <a:rPr kumimoji="1" lang="en-US" altLang="zh-CN" sz="2400" b="1">
                <a:solidFill>
                  <a:srgbClr val="FFFFFF"/>
                </a:solidFill>
                <a:ea typeface="楷体_GB2312" pitchFamily="49" charset="-122"/>
              </a:rPr>
              <a:t>F</a:t>
            </a:r>
            <a:r>
              <a:rPr kumimoji="1" lang="zh-CN" altLang="en-US" sz="2400" b="1">
                <a:solidFill>
                  <a:srgbClr val="FFFFFF"/>
                </a:solidFill>
                <a:ea typeface="楷体_GB2312" pitchFamily="49" charset="-122"/>
              </a:rPr>
              <a:t>电容上的电压波形如图</a:t>
            </a:r>
            <a:r>
              <a:rPr kumimoji="1" lang="en-US" altLang="zh-CN" sz="2400" b="1">
                <a:solidFill>
                  <a:srgbClr val="FFFFFF"/>
                </a:solidFill>
                <a:ea typeface="楷体_GB2312" pitchFamily="49" charset="-122"/>
              </a:rPr>
              <a:t>7</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8(a)</a:t>
            </a:r>
            <a:r>
              <a:rPr kumimoji="1" lang="zh-CN" altLang="en-US" sz="2400" b="1">
                <a:solidFill>
                  <a:srgbClr val="FFFFFF"/>
                </a:solidFill>
                <a:ea typeface="楷体_GB2312" pitchFamily="49" charset="-122"/>
              </a:rPr>
              <a:t>所示，</a:t>
            </a:r>
            <a:br>
              <a:rPr kumimoji="1" lang="zh-CN" altLang="en-US" sz="2400" b="1">
                <a:solidFill>
                  <a:srgbClr val="FFFFFF"/>
                </a:solidFill>
                <a:ea typeface="楷体_GB2312" pitchFamily="49" charset="-122"/>
              </a:rPr>
            </a:br>
            <a:r>
              <a:rPr kumimoji="1" lang="zh-CN" altLang="en-US" sz="2400" b="1">
                <a:solidFill>
                  <a:srgbClr val="FFFFFF"/>
                </a:solidFill>
                <a:ea typeface="楷体_GB2312" pitchFamily="49" charset="-122"/>
              </a:rPr>
              <a:t>            试求电压电流采用关联参考方向时的电流</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C</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并画</a:t>
            </a:r>
            <a:br>
              <a:rPr kumimoji="1" lang="zh-CN" altLang="en-US" sz="2400" b="1">
                <a:solidFill>
                  <a:srgbClr val="FFFFFF"/>
                </a:solidFill>
                <a:ea typeface="楷体_GB2312" pitchFamily="49" charset="-122"/>
              </a:rPr>
            </a:br>
            <a:r>
              <a:rPr kumimoji="1" lang="zh-CN" altLang="en-US" sz="2400" b="1">
                <a:solidFill>
                  <a:srgbClr val="FFFFFF"/>
                </a:solidFill>
                <a:ea typeface="楷体_GB2312" pitchFamily="49" charset="-122"/>
              </a:rPr>
              <a:t>            出波形图。 </a:t>
            </a:r>
          </a:p>
        </p:txBody>
      </p:sp>
      <p:grpSp>
        <p:nvGrpSpPr>
          <p:cNvPr id="7185" name="Group 17"/>
          <p:cNvGrpSpPr>
            <a:grpSpLocks/>
          </p:cNvGrpSpPr>
          <p:nvPr/>
        </p:nvGrpSpPr>
        <p:grpSpPr bwMode="auto">
          <a:xfrm>
            <a:off x="2438400" y="2819400"/>
            <a:ext cx="3810000" cy="2911475"/>
            <a:chOff x="3312" y="720"/>
            <a:chExt cx="2400" cy="1834"/>
          </a:xfrm>
        </p:grpSpPr>
        <p:sp>
          <p:nvSpPr>
            <p:cNvPr id="7172" name="Text Box 4"/>
            <p:cNvSpPr txBox="1">
              <a:spLocks noChangeArrowheads="1"/>
            </p:cNvSpPr>
            <p:nvPr/>
          </p:nvSpPr>
          <p:spPr bwMode="auto">
            <a:xfrm>
              <a:off x="4032" y="2304"/>
              <a:ext cx="11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a:t>
              </a:r>
              <a:r>
                <a:rPr kumimoji="1" lang="zh-CN" altLang="en-US" sz="2000" b="1">
                  <a:solidFill>
                    <a:srgbClr val="FFFFFF"/>
                  </a:solidFill>
                  <a:ea typeface="楷体_GB2312" pitchFamily="49" charset="-122"/>
                </a:rPr>
                <a:t>－</a:t>
              </a:r>
              <a:r>
                <a:rPr kumimoji="1" lang="en-US" altLang="zh-CN" sz="2000" b="1">
                  <a:solidFill>
                    <a:srgbClr val="FFFFFF"/>
                  </a:solidFill>
                  <a:ea typeface="楷体_GB2312" pitchFamily="49" charset="-122"/>
                </a:rPr>
                <a:t>8 </a:t>
              </a:r>
              <a:r>
                <a:rPr kumimoji="1" lang="zh-CN" altLang="en-US" sz="2000" b="1">
                  <a:solidFill>
                    <a:srgbClr val="FFFFFF"/>
                  </a:solidFill>
                  <a:ea typeface="楷体_GB2312" pitchFamily="49" charset="-122"/>
                </a:rPr>
                <a:t>例</a:t>
              </a:r>
              <a:r>
                <a:rPr kumimoji="1" lang="en-US" altLang="zh-CN" sz="2000" b="1">
                  <a:solidFill>
                    <a:srgbClr val="FFFFFF"/>
                  </a:solidFill>
                  <a:ea typeface="楷体_GB2312" pitchFamily="49" charset="-122"/>
                </a:rPr>
                <a:t>7</a:t>
              </a:r>
              <a:r>
                <a:rPr kumimoji="1" lang="zh-CN" altLang="en-US" sz="2000" b="1">
                  <a:solidFill>
                    <a:srgbClr val="FFFFFF"/>
                  </a:solidFill>
                  <a:ea typeface="楷体_GB2312" pitchFamily="49" charset="-122"/>
                </a:rPr>
                <a:t>－</a:t>
              </a:r>
              <a:r>
                <a:rPr kumimoji="1" lang="en-US" altLang="zh-CN" sz="2000" b="1">
                  <a:solidFill>
                    <a:srgbClr val="FFFFFF"/>
                  </a:solidFill>
                  <a:ea typeface="楷体_GB2312" pitchFamily="49" charset="-122"/>
                </a:rPr>
                <a:t>1 </a:t>
              </a:r>
            </a:p>
          </p:txBody>
        </p:sp>
        <p:graphicFrame>
          <p:nvGraphicFramePr>
            <p:cNvPr id="7183" name="Object 15"/>
            <p:cNvGraphicFramePr>
              <a:graphicFrameLocks noChangeAspect="1"/>
            </p:cNvGraphicFramePr>
            <p:nvPr/>
          </p:nvGraphicFramePr>
          <p:xfrm>
            <a:off x="3312" y="720"/>
            <a:ext cx="2400" cy="1567"/>
          </p:xfrm>
          <a:graphic>
            <a:graphicData uri="http://schemas.openxmlformats.org/presentationml/2006/ole">
              <mc:AlternateContent xmlns:mc="http://schemas.openxmlformats.org/markup-compatibility/2006">
                <mc:Choice xmlns:v="urn:schemas-microsoft-com:vml" Requires="v">
                  <p:oleObj spid="_x0000_s7170" name="Image" r:id="rId3" imgW="11538299" imgH="7535475" progId="Photoshop.Image.5">
                    <p:embed/>
                  </p:oleObj>
                </mc:Choice>
                <mc:Fallback>
                  <p:oleObj name="Image" r:id="rId3" imgW="11538299" imgH="7535475" progId="Photoshop.Image.5">
                    <p:embed/>
                    <p:pic>
                      <p:nvPicPr>
                        <p:cNvPr id="7183"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720"/>
                          <a:ext cx="2400" cy="1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37796854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5" name="Object 3"/>
          <p:cNvGraphicFramePr>
            <a:graphicFrameLocks noChangeAspect="1"/>
          </p:cNvGraphicFramePr>
          <p:nvPr/>
        </p:nvGraphicFramePr>
        <p:xfrm>
          <a:off x="1219200" y="2743200"/>
          <a:ext cx="6858000" cy="914400"/>
        </p:xfrm>
        <a:graphic>
          <a:graphicData uri="http://schemas.openxmlformats.org/presentationml/2006/ole">
            <mc:AlternateContent xmlns:mc="http://schemas.openxmlformats.org/markup-compatibility/2006">
              <mc:Choice xmlns:v="urn:schemas-microsoft-com:vml" Requires="v">
                <p:oleObj spid="_x0000_s8194" name="Equation" r:id="rId3" imgW="3111480" imgH="406080" progId="Equation.3">
                  <p:embed/>
                </p:oleObj>
              </mc:Choice>
              <mc:Fallback>
                <p:oleObj name="Equation" r:id="rId3" imgW="3111480" imgH="406080" progId="Equation.3">
                  <p:embed/>
                  <p:pic>
                    <p:nvPicPr>
                      <p:cNvPr id="337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743200"/>
                        <a:ext cx="6858000" cy="914400"/>
                      </a:xfrm>
                      <a:prstGeom prst="rect">
                        <a:avLst/>
                      </a:prstGeom>
                      <a:solidFill>
                        <a:srgbClr val="00FFCC"/>
                      </a:solidFill>
                    </p:spPr>
                  </p:pic>
                </p:oleObj>
              </mc:Fallback>
            </mc:AlternateContent>
          </a:graphicData>
        </a:graphic>
      </p:graphicFrame>
      <p:sp>
        <p:nvSpPr>
          <p:cNvPr id="33796" name="Text Box 4"/>
          <p:cNvSpPr txBox="1">
            <a:spLocks noChangeArrowheads="1"/>
          </p:cNvSpPr>
          <p:nvPr/>
        </p:nvSpPr>
        <p:spPr bwMode="auto">
          <a:xfrm>
            <a:off x="609600" y="4114800"/>
            <a:ext cx="8001000" cy="579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2.</a:t>
            </a:r>
            <a:r>
              <a:rPr kumimoji="1" lang="zh-CN" altLang="en-US" sz="2400" b="1" dirty="0">
                <a:solidFill>
                  <a:srgbClr val="FFFFFF"/>
                </a:solidFill>
                <a:ea typeface="楷体_GB2312" pitchFamily="49" charset="-122"/>
              </a:rPr>
              <a:t>当</a:t>
            </a:r>
            <a:r>
              <a:rPr kumimoji="1" lang="en-US" altLang="zh-CN" sz="2400" b="1" dirty="0">
                <a:solidFill>
                  <a:srgbClr val="FFFFFF"/>
                </a:solidFill>
                <a:ea typeface="楷体_GB2312" pitchFamily="49" charset="-122"/>
              </a:rPr>
              <a:t>1s</a:t>
            </a:r>
            <a:r>
              <a:rPr kumimoji="1" lang="en-US" altLang="zh-CN" sz="2400" b="1" dirty="0">
                <a:solidFill>
                  <a:srgbClr val="FFFFFF"/>
                </a:solidFill>
                <a:ea typeface="楷体_GB2312" pitchFamily="49" charset="-122"/>
                <a:sym typeface="Symbol" pitchFamily="18" charset="2"/>
              </a:rPr>
              <a:t>&lt;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sym typeface="Symbol" pitchFamily="18" charset="2"/>
              </a:rPr>
              <a:t></a:t>
            </a:r>
            <a:r>
              <a:rPr kumimoji="1" lang="en-US" altLang="zh-CN" sz="2400" b="1" dirty="0">
                <a:solidFill>
                  <a:srgbClr val="FFFFFF"/>
                </a:solidFill>
                <a:ea typeface="楷体_GB2312" pitchFamily="49" charset="-122"/>
              </a:rPr>
              <a:t>3s</a:t>
            </a:r>
            <a:r>
              <a:rPr kumimoji="1" lang="zh-CN" altLang="en-US" sz="2400" b="1" dirty="0">
                <a:solidFill>
                  <a:srgbClr val="FFFFFF"/>
                </a:solidFill>
                <a:ea typeface="楷体_GB2312" pitchFamily="49" charset="-122"/>
              </a:rPr>
              <a:t>时，</a:t>
            </a:r>
            <a:r>
              <a:rPr kumimoji="1" lang="en-US" altLang="zh-CN" sz="2400" b="1" i="1" dirty="0" err="1">
                <a:solidFill>
                  <a:srgbClr val="FFFFFF"/>
                </a:solidFill>
                <a:ea typeface="楷体_GB2312" pitchFamily="49" charset="-122"/>
              </a:rPr>
              <a:t>u</a:t>
            </a:r>
            <a:r>
              <a:rPr kumimoji="1" lang="en-US" altLang="zh-CN" sz="2400" b="1" baseline="-30000" dirty="0" err="1">
                <a:solidFill>
                  <a:srgbClr val="FFFFFF"/>
                </a:solidFill>
                <a:ea typeface="楷体_GB2312" pitchFamily="49" charset="-122"/>
              </a:rPr>
              <a:t>C</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)=4-2</a:t>
            </a:r>
            <a:r>
              <a:rPr kumimoji="1" lang="en-US" altLang="zh-CN" sz="2400" b="1" i="1" dirty="0">
                <a:solidFill>
                  <a:srgbClr val="FFFFFF"/>
                </a:solidFill>
                <a:ea typeface="楷体_GB2312" pitchFamily="49" charset="-122"/>
              </a:rPr>
              <a:t>t</a:t>
            </a:r>
            <a:r>
              <a:rPr kumimoji="1" lang="zh-CN" altLang="en-US" sz="2400" b="1" dirty="0">
                <a:solidFill>
                  <a:srgbClr val="FFFFFF"/>
                </a:solidFill>
                <a:ea typeface="楷体_GB2312" pitchFamily="49" charset="-122"/>
              </a:rPr>
              <a:t>，根据式</a:t>
            </a:r>
            <a:r>
              <a:rPr kumimoji="1" lang="en-US" altLang="zh-CN" sz="2400" b="1" dirty="0">
                <a:solidFill>
                  <a:srgbClr val="FFFFFF"/>
                </a:solidFill>
                <a:ea typeface="楷体_GB2312" pitchFamily="49" charset="-122"/>
              </a:rPr>
              <a:t>7</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12</a:t>
            </a:r>
            <a:r>
              <a:rPr kumimoji="1" lang="zh-CN" altLang="en-US" sz="2400" b="1" dirty="0">
                <a:solidFill>
                  <a:srgbClr val="FFFFFF"/>
                </a:solidFill>
                <a:ea typeface="楷体_GB2312" pitchFamily="49" charset="-122"/>
              </a:rPr>
              <a:t>可以得到 </a:t>
            </a:r>
          </a:p>
        </p:txBody>
      </p:sp>
      <p:graphicFrame>
        <p:nvGraphicFramePr>
          <p:cNvPr id="33797" name="Object 5"/>
          <p:cNvGraphicFramePr>
            <a:graphicFrameLocks noChangeAspect="1"/>
          </p:cNvGraphicFramePr>
          <p:nvPr/>
        </p:nvGraphicFramePr>
        <p:xfrm>
          <a:off x="914400" y="4876800"/>
          <a:ext cx="7391400" cy="873125"/>
        </p:xfrm>
        <a:graphic>
          <a:graphicData uri="http://schemas.openxmlformats.org/presentationml/2006/ole">
            <mc:AlternateContent xmlns:mc="http://schemas.openxmlformats.org/markup-compatibility/2006">
              <mc:Choice xmlns:v="urn:schemas-microsoft-com:vml" Requires="v">
                <p:oleObj spid="_x0000_s8195" name="Equation" r:id="rId5" imgW="3530520" imgH="406080" progId="Equation.3">
                  <p:embed/>
                </p:oleObj>
              </mc:Choice>
              <mc:Fallback>
                <p:oleObj name="Equation" r:id="rId5" imgW="3530520" imgH="406080" progId="Equation.3">
                  <p:embed/>
                  <p:pic>
                    <p:nvPicPr>
                      <p:cNvPr id="3379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876800"/>
                        <a:ext cx="7391400" cy="873125"/>
                      </a:xfrm>
                      <a:prstGeom prst="rect">
                        <a:avLst/>
                      </a:prstGeom>
                      <a:solidFill>
                        <a:srgbClr val="00FFCC"/>
                      </a:solidFill>
                    </p:spPr>
                  </p:pic>
                </p:oleObj>
              </mc:Fallback>
            </mc:AlternateContent>
          </a:graphicData>
        </a:graphic>
      </p:graphicFrame>
      <p:sp>
        <p:nvSpPr>
          <p:cNvPr id="33798" name="Rectangle 6"/>
          <p:cNvSpPr>
            <a:spLocks noChangeArrowheads="1"/>
          </p:cNvSpPr>
          <p:nvPr/>
        </p:nvSpPr>
        <p:spPr bwMode="auto">
          <a:xfrm>
            <a:off x="609600" y="198120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1.</a:t>
            </a:r>
            <a:r>
              <a:rPr kumimoji="1" lang="zh-CN" altLang="en-US" sz="2400" b="1">
                <a:solidFill>
                  <a:srgbClr val="FFFFFF"/>
                </a:solidFill>
                <a:ea typeface="楷体_GB2312" pitchFamily="49" charset="-122"/>
              </a:rPr>
              <a:t>当</a:t>
            </a:r>
            <a:r>
              <a:rPr kumimoji="1" lang="en-US" altLang="zh-CN" sz="2400" b="1">
                <a:solidFill>
                  <a:srgbClr val="FFFFFF"/>
                </a:solidFill>
                <a:ea typeface="楷体_GB2312" pitchFamily="49" charset="-122"/>
              </a:rPr>
              <a:t>0</a:t>
            </a:r>
            <a:r>
              <a:rPr kumimoji="1" lang="en-US" altLang="zh-CN" sz="2400" b="1">
                <a:solidFill>
                  <a:srgbClr val="FFFFFF"/>
                </a:solidFill>
                <a:ea typeface="楷体_GB2312" pitchFamily="49" charset="-122"/>
                <a:sym typeface="Symbol" pitchFamily="18" charset="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sym typeface="Symbol" pitchFamily="18" charset="2"/>
              </a:rPr>
              <a:t></a:t>
            </a:r>
            <a:r>
              <a:rPr kumimoji="1" lang="en-US" altLang="zh-CN" sz="2400" b="1">
                <a:solidFill>
                  <a:srgbClr val="FFFFFF"/>
                </a:solidFill>
                <a:ea typeface="楷体_GB2312" pitchFamily="49" charset="-122"/>
              </a:rPr>
              <a:t>1s </a:t>
            </a:r>
            <a:r>
              <a:rPr kumimoji="1" lang="zh-CN" altLang="en-US" sz="2400" b="1">
                <a:solidFill>
                  <a:srgbClr val="FFFFFF"/>
                </a:solidFill>
                <a:ea typeface="楷体_GB2312" pitchFamily="49" charset="-122"/>
              </a:rPr>
              <a:t>时，</a:t>
            </a:r>
            <a:r>
              <a:rPr kumimoji="1" lang="en-US" altLang="zh-CN" sz="2400" b="1" i="1">
                <a:solidFill>
                  <a:srgbClr val="FFFFFF"/>
                </a:solidFill>
                <a:ea typeface="楷体_GB2312" pitchFamily="49" charset="-122"/>
              </a:rPr>
              <a:t>u</a:t>
            </a:r>
            <a:r>
              <a:rPr kumimoji="1" lang="en-US" altLang="zh-CN" sz="2400" b="1" baseline="-30000">
                <a:solidFill>
                  <a:srgbClr val="FFFFFF"/>
                </a:solidFill>
                <a:ea typeface="楷体_GB2312" pitchFamily="49" charset="-122"/>
              </a:rPr>
              <a:t>C</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)=2</a:t>
            </a:r>
            <a:r>
              <a:rPr kumimoji="1" lang="en-US" altLang="zh-CN" sz="2400" b="1" i="1">
                <a:solidFill>
                  <a:srgbClr val="FFFFFF"/>
                </a:solidFill>
                <a:ea typeface="楷体_GB2312" pitchFamily="49" charset="-122"/>
              </a:rPr>
              <a:t>t</a:t>
            </a:r>
            <a:r>
              <a:rPr kumimoji="1" lang="zh-CN" altLang="en-US" sz="2400" b="1">
                <a:solidFill>
                  <a:srgbClr val="FFFFFF"/>
                </a:solidFill>
                <a:ea typeface="楷体_GB2312" pitchFamily="49" charset="-122"/>
              </a:rPr>
              <a:t>，根据式</a:t>
            </a:r>
            <a:r>
              <a:rPr kumimoji="1" lang="en-US" altLang="zh-CN" sz="2400" b="1">
                <a:solidFill>
                  <a:srgbClr val="FFFFFF"/>
                </a:solidFill>
                <a:ea typeface="楷体_GB2312" pitchFamily="49" charset="-122"/>
              </a:rPr>
              <a:t>7</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12</a:t>
            </a:r>
            <a:r>
              <a:rPr kumimoji="1" lang="zh-CN" altLang="en-US" sz="2400" b="1">
                <a:solidFill>
                  <a:srgbClr val="FFFFFF"/>
                </a:solidFill>
                <a:ea typeface="楷体_GB2312" pitchFamily="49" charset="-122"/>
              </a:rPr>
              <a:t>可以得到</a:t>
            </a:r>
          </a:p>
        </p:txBody>
      </p:sp>
      <p:sp>
        <p:nvSpPr>
          <p:cNvPr id="33799" name="Text Box 7"/>
          <p:cNvSpPr txBox="1">
            <a:spLocks noChangeArrowheads="1"/>
          </p:cNvSpPr>
          <p:nvPr/>
        </p:nvSpPr>
        <p:spPr bwMode="auto">
          <a:xfrm>
            <a:off x="609600" y="6096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50000"/>
              </a:lnSpc>
              <a:spcBef>
                <a:spcPct val="50000"/>
              </a:spcBef>
              <a:spcAft>
                <a:spcPct val="0"/>
              </a:spcAft>
            </a:pPr>
            <a:r>
              <a:rPr kumimoji="1" lang="zh-CN" altLang="en-US" sz="2400" b="1">
                <a:solidFill>
                  <a:srgbClr val="FFFFFF"/>
                </a:solidFill>
                <a:ea typeface="楷体_GB2312" pitchFamily="49" charset="-122"/>
              </a:rPr>
              <a:t>解：根据图</a:t>
            </a:r>
            <a:r>
              <a:rPr kumimoji="1" lang="en-US" altLang="zh-CN" sz="2400" b="1">
                <a:solidFill>
                  <a:srgbClr val="FFFFFF"/>
                </a:solidFill>
                <a:ea typeface="楷体_GB2312" pitchFamily="49" charset="-122"/>
              </a:rPr>
              <a:t>7</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8(a)</a:t>
            </a:r>
            <a:r>
              <a:rPr kumimoji="1" lang="zh-CN" altLang="en-US" sz="2400" b="1">
                <a:solidFill>
                  <a:srgbClr val="FFFFFF"/>
                </a:solidFill>
                <a:ea typeface="楷体_GB2312" pitchFamily="49" charset="-122"/>
              </a:rPr>
              <a:t>波形的具体情况，按照时间分段来进行</a:t>
            </a:r>
            <a:br>
              <a:rPr kumimoji="1" lang="zh-CN" altLang="en-US" sz="2400" b="1">
                <a:solidFill>
                  <a:srgbClr val="FFFFFF"/>
                </a:solidFill>
                <a:ea typeface="楷体_GB2312" pitchFamily="49" charset="-122"/>
              </a:rPr>
            </a:br>
            <a:r>
              <a:rPr kumimoji="1" lang="zh-CN" altLang="en-US" sz="2400" b="1">
                <a:solidFill>
                  <a:srgbClr val="FFFFFF"/>
                </a:solidFill>
                <a:ea typeface="楷体_GB2312" pitchFamily="49" charset="-122"/>
              </a:rPr>
              <a:t>        计算 </a:t>
            </a:r>
          </a:p>
        </p:txBody>
      </p:sp>
    </p:spTree>
    <p:extLst>
      <p:ext uri="{BB962C8B-B14F-4D97-AF65-F5344CB8AC3E}">
        <p14:creationId xmlns:p14="http://schemas.microsoft.com/office/powerpoint/2010/main" val="182258646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Text Box 9"/>
          <p:cNvSpPr txBox="1">
            <a:spLocks noChangeArrowheads="1"/>
          </p:cNvSpPr>
          <p:nvPr/>
        </p:nvSpPr>
        <p:spPr bwMode="auto">
          <a:xfrm>
            <a:off x="609600" y="3276600"/>
            <a:ext cx="8001000" cy="579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3.</a:t>
            </a:r>
            <a:r>
              <a:rPr kumimoji="1" lang="zh-CN" altLang="en-US" sz="2400" b="1" dirty="0">
                <a:solidFill>
                  <a:srgbClr val="FFFFFF"/>
                </a:solidFill>
                <a:ea typeface="楷体_GB2312" pitchFamily="49" charset="-122"/>
              </a:rPr>
              <a:t>当</a:t>
            </a:r>
            <a:r>
              <a:rPr kumimoji="1" lang="en-US" altLang="zh-CN" sz="2400" b="1" dirty="0">
                <a:solidFill>
                  <a:srgbClr val="FFFFFF"/>
                </a:solidFill>
                <a:ea typeface="楷体_GB2312" pitchFamily="49" charset="-122"/>
              </a:rPr>
              <a:t>3s</a:t>
            </a:r>
            <a:r>
              <a:rPr kumimoji="1" lang="en-US" altLang="zh-CN" sz="2400" b="1" dirty="0">
                <a:solidFill>
                  <a:srgbClr val="FFFFFF"/>
                </a:solidFill>
                <a:ea typeface="楷体_GB2312" pitchFamily="49" charset="-122"/>
                <a:sym typeface="Symbol" pitchFamily="18" charset="2"/>
              </a:rPr>
              <a:t>&lt;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sym typeface="Symbol" pitchFamily="18" charset="2"/>
              </a:rPr>
              <a:t></a:t>
            </a:r>
            <a:r>
              <a:rPr kumimoji="1" lang="en-US" altLang="zh-CN" sz="2400" b="1" dirty="0">
                <a:solidFill>
                  <a:srgbClr val="FFFFFF"/>
                </a:solidFill>
                <a:ea typeface="楷体_GB2312" pitchFamily="49" charset="-122"/>
              </a:rPr>
              <a:t>5s</a:t>
            </a:r>
            <a:r>
              <a:rPr kumimoji="1" lang="zh-CN" altLang="en-US" sz="2400" b="1" dirty="0">
                <a:solidFill>
                  <a:srgbClr val="FFFFFF"/>
                </a:solidFill>
                <a:ea typeface="楷体_GB2312" pitchFamily="49" charset="-122"/>
              </a:rPr>
              <a:t>时，</a:t>
            </a:r>
            <a:r>
              <a:rPr kumimoji="1" lang="en-US" altLang="zh-CN" sz="2400" b="1" i="1" dirty="0" err="1">
                <a:solidFill>
                  <a:srgbClr val="FFFFFF"/>
                </a:solidFill>
                <a:ea typeface="楷体_GB2312" pitchFamily="49" charset="-122"/>
              </a:rPr>
              <a:t>u</a:t>
            </a:r>
            <a:r>
              <a:rPr kumimoji="1" lang="en-US" altLang="zh-CN" sz="2400" b="1" baseline="-30000" dirty="0" err="1">
                <a:solidFill>
                  <a:srgbClr val="FFFFFF"/>
                </a:solidFill>
                <a:ea typeface="楷体_GB2312" pitchFamily="49" charset="-122"/>
              </a:rPr>
              <a:t>C</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)=-8+2</a:t>
            </a:r>
            <a:r>
              <a:rPr kumimoji="1" lang="en-US" altLang="zh-CN" sz="2400" b="1" i="1" dirty="0">
                <a:solidFill>
                  <a:srgbClr val="FFFFFF"/>
                </a:solidFill>
                <a:ea typeface="楷体_GB2312" pitchFamily="49" charset="-122"/>
              </a:rPr>
              <a:t>t</a:t>
            </a:r>
            <a:r>
              <a:rPr kumimoji="1" lang="zh-CN" altLang="en-US" sz="2400" b="1" dirty="0">
                <a:solidFill>
                  <a:srgbClr val="FFFFFF"/>
                </a:solidFill>
                <a:ea typeface="楷体_GB2312" pitchFamily="49" charset="-122"/>
              </a:rPr>
              <a:t>，根据式</a:t>
            </a:r>
            <a:r>
              <a:rPr kumimoji="1" lang="en-US" altLang="zh-CN" sz="2400" b="1" dirty="0">
                <a:solidFill>
                  <a:srgbClr val="FFFFFF"/>
                </a:solidFill>
                <a:ea typeface="楷体_GB2312" pitchFamily="49" charset="-122"/>
              </a:rPr>
              <a:t>7</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12</a:t>
            </a:r>
            <a:r>
              <a:rPr kumimoji="1" lang="zh-CN" altLang="en-US" sz="2400" b="1" dirty="0">
                <a:solidFill>
                  <a:srgbClr val="FFFFFF"/>
                </a:solidFill>
                <a:ea typeface="楷体_GB2312" pitchFamily="49" charset="-122"/>
              </a:rPr>
              <a:t>可以得到 </a:t>
            </a:r>
          </a:p>
        </p:txBody>
      </p:sp>
      <p:graphicFrame>
        <p:nvGraphicFramePr>
          <p:cNvPr id="8202" name="Object 10"/>
          <p:cNvGraphicFramePr>
            <a:graphicFrameLocks noChangeAspect="1"/>
          </p:cNvGraphicFramePr>
          <p:nvPr/>
        </p:nvGraphicFramePr>
        <p:xfrm>
          <a:off x="1143000" y="3962400"/>
          <a:ext cx="7162800" cy="895350"/>
        </p:xfrm>
        <a:graphic>
          <a:graphicData uri="http://schemas.openxmlformats.org/presentationml/2006/ole">
            <mc:AlternateContent xmlns:mc="http://schemas.openxmlformats.org/markup-compatibility/2006">
              <mc:Choice xmlns:v="urn:schemas-microsoft-com:vml" Requires="v">
                <p:oleObj spid="_x0000_s9218" name="Equation" r:id="rId3" imgW="3327120" imgH="406080" progId="Equation.3">
                  <p:embed/>
                </p:oleObj>
              </mc:Choice>
              <mc:Fallback>
                <p:oleObj name="Equation" r:id="rId3" imgW="3327120" imgH="406080" progId="Equation.3">
                  <p:embed/>
                  <p:pic>
                    <p:nvPicPr>
                      <p:cNvPr id="8202"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962400"/>
                        <a:ext cx="7162800" cy="895350"/>
                      </a:xfrm>
                      <a:prstGeom prst="rect">
                        <a:avLst/>
                      </a:prstGeom>
                      <a:solidFill>
                        <a:srgbClr val="00FFCC"/>
                      </a:solidFill>
                    </p:spPr>
                  </p:pic>
                </p:oleObj>
              </mc:Fallback>
            </mc:AlternateContent>
          </a:graphicData>
        </a:graphic>
      </p:graphicFrame>
      <p:sp>
        <p:nvSpPr>
          <p:cNvPr id="8203" name="Text Box 11"/>
          <p:cNvSpPr txBox="1">
            <a:spLocks noChangeArrowheads="1"/>
          </p:cNvSpPr>
          <p:nvPr/>
        </p:nvSpPr>
        <p:spPr bwMode="auto">
          <a:xfrm>
            <a:off x="609600" y="4876800"/>
            <a:ext cx="7772400"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4.</a:t>
            </a:r>
            <a:r>
              <a:rPr kumimoji="1" lang="zh-CN" altLang="en-US" sz="2400" b="1" dirty="0">
                <a:solidFill>
                  <a:srgbClr val="FFFFFF"/>
                </a:solidFill>
                <a:ea typeface="楷体_GB2312" pitchFamily="49" charset="-122"/>
              </a:rPr>
              <a:t>当</a:t>
            </a:r>
            <a:r>
              <a:rPr kumimoji="1" lang="en-US" altLang="zh-CN" sz="2400" b="1" dirty="0">
                <a:solidFill>
                  <a:srgbClr val="FFFFFF"/>
                </a:solidFill>
                <a:ea typeface="楷体_GB2312" pitchFamily="49" charset="-122"/>
              </a:rPr>
              <a:t>5s</a:t>
            </a:r>
            <a:r>
              <a:rPr kumimoji="1" lang="en-US" altLang="zh-CN" sz="2400" b="1" dirty="0">
                <a:solidFill>
                  <a:srgbClr val="FFFFFF"/>
                </a:solidFill>
                <a:ea typeface="楷体_GB2312" pitchFamily="49" charset="-122"/>
                <a:sym typeface="Symbol" pitchFamily="18" charset="2"/>
              </a:rPr>
              <a:t>&lt;</a:t>
            </a:r>
            <a:r>
              <a:rPr kumimoji="1" lang="en-US" altLang="zh-CN" sz="2400" b="1" i="1" dirty="0">
                <a:solidFill>
                  <a:srgbClr val="FFFFFF"/>
                </a:solidFill>
                <a:ea typeface="楷体_GB2312" pitchFamily="49" charset="-122"/>
              </a:rPr>
              <a:t>t</a:t>
            </a:r>
            <a:r>
              <a:rPr kumimoji="1" lang="zh-CN" altLang="en-US" sz="2400" b="1" dirty="0">
                <a:solidFill>
                  <a:srgbClr val="FFFFFF"/>
                </a:solidFill>
                <a:ea typeface="楷体_GB2312" pitchFamily="49" charset="-122"/>
              </a:rPr>
              <a:t>时，</a:t>
            </a:r>
            <a:r>
              <a:rPr kumimoji="1" lang="en-US" altLang="zh-CN" sz="2400" b="1" i="1" dirty="0" err="1">
                <a:solidFill>
                  <a:srgbClr val="FFFFFF"/>
                </a:solidFill>
                <a:ea typeface="楷体_GB2312" pitchFamily="49" charset="-122"/>
              </a:rPr>
              <a:t>u</a:t>
            </a:r>
            <a:r>
              <a:rPr kumimoji="1" lang="en-US" altLang="zh-CN" sz="2400" b="1" baseline="-30000" dirty="0" err="1">
                <a:solidFill>
                  <a:srgbClr val="FFFFFF"/>
                </a:solidFill>
                <a:ea typeface="楷体_GB2312" pitchFamily="49" charset="-122"/>
              </a:rPr>
              <a:t>C</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)=12-2</a:t>
            </a:r>
            <a:r>
              <a:rPr kumimoji="1" lang="en-US" altLang="zh-CN" sz="2400" b="1" i="1" dirty="0">
                <a:solidFill>
                  <a:srgbClr val="FFFFFF"/>
                </a:solidFill>
                <a:ea typeface="楷体_GB2312" pitchFamily="49" charset="-122"/>
              </a:rPr>
              <a:t>t</a:t>
            </a:r>
            <a:r>
              <a:rPr kumimoji="1" lang="zh-CN" altLang="en-US" sz="2400" b="1" dirty="0">
                <a:solidFill>
                  <a:srgbClr val="FFFFFF"/>
                </a:solidFill>
                <a:ea typeface="楷体_GB2312" pitchFamily="49" charset="-122"/>
              </a:rPr>
              <a:t>，根据式</a:t>
            </a:r>
            <a:r>
              <a:rPr kumimoji="1" lang="en-US" altLang="zh-CN" sz="2400" b="1" dirty="0">
                <a:solidFill>
                  <a:srgbClr val="FFFFFF"/>
                </a:solidFill>
                <a:ea typeface="楷体_GB2312" pitchFamily="49" charset="-122"/>
              </a:rPr>
              <a:t>7</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12</a:t>
            </a:r>
            <a:r>
              <a:rPr kumimoji="1" lang="zh-CN" altLang="en-US" sz="2400" b="1" dirty="0">
                <a:solidFill>
                  <a:srgbClr val="FFFFFF"/>
                </a:solidFill>
                <a:ea typeface="楷体_GB2312" pitchFamily="49" charset="-122"/>
              </a:rPr>
              <a:t>可以得到 </a:t>
            </a:r>
          </a:p>
        </p:txBody>
      </p:sp>
      <p:graphicFrame>
        <p:nvGraphicFramePr>
          <p:cNvPr id="8204" name="Object 12"/>
          <p:cNvGraphicFramePr>
            <a:graphicFrameLocks noChangeAspect="1"/>
          </p:cNvGraphicFramePr>
          <p:nvPr/>
        </p:nvGraphicFramePr>
        <p:xfrm>
          <a:off x="838200" y="5594350"/>
          <a:ext cx="7620000" cy="882650"/>
        </p:xfrm>
        <a:graphic>
          <a:graphicData uri="http://schemas.openxmlformats.org/presentationml/2006/ole">
            <mc:AlternateContent xmlns:mc="http://schemas.openxmlformats.org/markup-compatibility/2006">
              <mc:Choice xmlns:v="urn:schemas-microsoft-com:vml" Requires="v">
                <p:oleObj spid="_x0000_s9219" name="Equation" r:id="rId5" imgW="3593880" imgH="406080" progId="Equation.3">
                  <p:embed/>
                </p:oleObj>
              </mc:Choice>
              <mc:Fallback>
                <p:oleObj name="Equation" r:id="rId5" imgW="3593880" imgH="406080" progId="Equation.3">
                  <p:embed/>
                  <p:pic>
                    <p:nvPicPr>
                      <p:cNvPr id="8204"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594350"/>
                        <a:ext cx="7620000" cy="882650"/>
                      </a:xfrm>
                      <a:prstGeom prst="rect">
                        <a:avLst/>
                      </a:prstGeom>
                      <a:solidFill>
                        <a:srgbClr val="00FFCC"/>
                      </a:solidFill>
                    </p:spPr>
                  </p:pic>
                </p:oleObj>
              </mc:Fallback>
            </mc:AlternateContent>
          </a:graphicData>
        </a:graphic>
      </p:graphicFrame>
      <p:grpSp>
        <p:nvGrpSpPr>
          <p:cNvPr id="8214" name="Group 22"/>
          <p:cNvGrpSpPr>
            <a:grpSpLocks/>
          </p:cNvGrpSpPr>
          <p:nvPr/>
        </p:nvGrpSpPr>
        <p:grpSpPr bwMode="auto">
          <a:xfrm>
            <a:off x="685800" y="381000"/>
            <a:ext cx="7848600" cy="3001963"/>
            <a:chOff x="288" y="48"/>
            <a:chExt cx="5280" cy="2047"/>
          </a:xfrm>
        </p:grpSpPr>
        <p:sp>
          <p:nvSpPr>
            <p:cNvPr id="8196" name="Text Box 4"/>
            <p:cNvSpPr txBox="1">
              <a:spLocks noChangeArrowheads="1"/>
            </p:cNvSpPr>
            <p:nvPr/>
          </p:nvSpPr>
          <p:spPr bwMode="auto">
            <a:xfrm>
              <a:off x="2352" y="1824"/>
              <a:ext cx="129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a:t>
              </a:r>
              <a:r>
                <a:rPr kumimoji="1" lang="zh-CN" altLang="en-US" sz="2000" b="1">
                  <a:solidFill>
                    <a:srgbClr val="FFFFFF"/>
                  </a:solidFill>
                  <a:ea typeface="楷体_GB2312" pitchFamily="49" charset="-122"/>
                </a:rPr>
                <a:t>－</a:t>
              </a:r>
              <a:r>
                <a:rPr kumimoji="1" lang="en-US" altLang="zh-CN" sz="2000" b="1">
                  <a:solidFill>
                    <a:srgbClr val="FFFFFF"/>
                  </a:solidFill>
                  <a:ea typeface="楷体_GB2312" pitchFamily="49" charset="-122"/>
                </a:rPr>
                <a:t>8  </a:t>
              </a:r>
              <a:r>
                <a:rPr kumimoji="1" lang="zh-CN" altLang="en-US" sz="2000" b="1">
                  <a:solidFill>
                    <a:srgbClr val="FFFFFF"/>
                  </a:solidFill>
                  <a:ea typeface="楷体_GB2312" pitchFamily="49" charset="-122"/>
                </a:rPr>
                <a:t>例</a:t>
              </a:r>
              <a:r>
                <a:rPr kumimoji="1" lang="en-US" altLang="zh-CN" sz="2000" b="1">
                  <a:solidFill>
                    <a:srgbClr val="FFFFFF"/>
                  </a:solidFill>
                  <a:ea typeface="楷体_GB2312" pitchFamily="49" charset="-122"/>
                </a:rPr>
                <a:t>7</a:t>
              </a:r>
              <a:r>
                <a:rPr kumimoji="1" lang="zh-CN" altLang="en-US" sz="2000" b="1">
                  <a:solidFill>
                    <a:srgbClr val="FFFFFF"/>
                  </a:solidFill>
                  <a:ea typeface="楷体_GB2312" pitchFamily="49" charset="-122"/>
                </a:rPr>
                <a:t>－</a:t>
              </a:r>
              <a:r>
                <a:rPr kumimoji="1" lang="en-US" altLang="zh-CN" sz="2000" b="1">
                  <a:solidFill>
                    <a:srgbClr val="FFFFFF"/>
                  </a:solidFill>
                  <a:ea typeface="楷体_GB2312" pitchFamily="49" charset="-122"/>
                </a:rPr>
                <a:t>1 </a:t>
              </a:r>
            </a:p>
          </p:txBody>
        </p:sp>
        <p:graphicFrame>
          <p:nvGraphicFramePr>
            <p:cNvPr id="8212" name="Object 20"/>
            <p:cNvGraphicFramePr>
              <a:graphicFrameLocks noChangeAspect="1"/>
            </p:cNvGraphicFramePr>
            <p:nvPr/>
          </p:nvGraphicFramePr>
          <p:xfrm>
            <a:off x="288" y="48"/>
            <a:ext cx="5280" cy="1805"/>
          </p:xfrm>
          <a:graphic>
            <a:graphicData uri="http://schemas.openxmlformats.org/presentationml/2006/ole">
              <mc:AlternateContent xmlns:mc="http://schemas.openxmlformats.org/markup-compatibility/2006">
                <mc:Choice xmlns:v="urn:schemas-microsoft-com:vml" Requires="v">
                  <p:oleObj spid="_x0000_s9220" name="Image" r:id="rId7" imgW="23152842" imgH="7916696" progId="Photoshop.Image.5">
                    <p:embed/>
                  </p:oleObj>
                </mc:Choice>
                <mc:Fallback>
                  <p:oleObj name="Image" r:id="rId7" imgW="23152842" imgH="7916696" progId="Photoshop.Image.5">
                    <p:embed/>
                    <p:pic>
                      <p:nvPicPr>
                        <p:cNvPr id="8212"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48"/>
                          <a:ext cx="5280" cy="1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46772791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22275" y="706672"/>
            <a:ext cx="7696200"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fontAlgn="base">
              <a:lnSpc>
                <a:spcPct val="150000"/>
              </a:lnSpc>
              <a:spcBef>
                <a:spcPct val="50000"/>
              </a:spcBef>
              <a:spcAft>
                <a:spcPct val="0"/>
              </a:spcAft>
              <a:buFont typeface="Arial" panose="020B0604020202020204" pitchFamily="34" charset="0"/>
              <a:buChar char="•"/>
            </a:pPr>
            <a:r>
              <a:rPr kumimoji="1" lang="zh-CN" altLang="en-US" sz="2400" b="1" dirty="0">
                <a:solidFill>
                  <a:srgbClr val="FFFFFF"/>
                </a:solidFill>
                <a:ea typeface="楷体_GB2312" pitchFamily="49" charset="-122"/>
              </a:rPr>
              <a:t>在已知电容电流</a:t>
            </a:r>
            <a:r>
              <a:rPr kumimoji="1" lang="en-US" altLang="zh-CN" sz="2400" b="1" i="1" dirty="0" err="1">
                <a:solidFill>
                  <a:srgbClr val="FFFFFF"/>
                </a:solidFill>
                <a:ea typeface="楷体_GB2312" pitchFamily="49" charset="-122"/>
              </a:rPr>
              <a:t>i</a:t>
            </a:r>
            <a:r>
              <a:rPr kumimoji="1" lang="en-US" altLang="zh-CN" sz="2400" b="1" baseline="-30000" dirty="0" err="1">
                <a:solidFill>
                  <a:srgbClr val="FFFFFF"/>
                </a:solidFill>
                <a:ea typeface="楷体_GB2312" pitchFamily="49" charset="-122"/>
              </a:rPr>
              <a:t>C</a:t>
            </a:r>
            <a:r>
              <a:rPr kumimoji="1" lang="en-US" altLang="zh-CN" sz="2400" b="1" dirty="0">
                <a:solidFill>
                  <a:srgbClr val="FFFFFF"/>
                </a:solidFill>
                <a:ea typeface="楷体_GB2312" pitchFamily="49" charset="-122"/>
              </a:rPr>
              <a:t>(</a:t>
            </a:r>
            <a:r>
              <a:rPr kumimoji="1" lang="el-GR" altLang="zh-CN" sz="2400" b="1" i="1" dirty="0">
                <a:solidFill>
                  <a:srgbClr val="FFFFFF"/>
                </a:solidFill>
                <a:ea typeface="楷体_GB2312" pitchFamily="49" charset="-122"/>
              </a:rPr>
              <a:t>ξ</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的条件下，其</a:t>
            </a:r>
            <a:r>
              <a:rPr kumimoji="1" lang="en-US" altLang="zh-CN" sz="2400" b="1" dirty="0">
                <a:solidFill>
                  <a:srgbClr val="FFFFFF"/>
                </a:solidFill>
                <a:ea typeface="楷体_GB2312" pitchFamily="49" charset="-122"/>
              </a:rPr>
              <a:t>t</a:t>
            </a:r>
            <a:r>
              <a:rPr kumimoji="1" lang="zh-CN" altLang="en-US" sz="2400" b="1" dirty="0">
                <a:solidFill>
                  <a:srgbClr val="FFFFFF"/>
                </a:solidFill>
                <a:ea typeface="楷体_GB2312" pitchFamily="49" charset="-122"/>
              </a:rPr>
              <a:t>时刻电压</a:t>
            </a:r>
            <a:r>
              <a:rPr kumimoji="1" lang="en-US" altLang="zh-CN" sz="2400" b="1" i="1" dirty="0" err="1">
                <a:solidFill>
                  <a:srgbClr val="FFFFFF"/>
                </a:solidFill>
                <a:ea typeface="楷体_GB2312" pitchFamily="49" charset="-122"/>
              </a:rPr>
              <a:t>u</a:t>
            </a:r>
            <a:r>
              <a:rPr kumimoji="1" lang="en-US" altLang="zh-CN" sz="2400" b="1" baseline="-30000" dirty="0" err="1">
                <a:solidFill>
                  <a:srgbClr val="FFFFFF"/>
                </a:solidFill>
                <a:ea typeface="楷体_GB2312" pitchFamily="49" charset="-122"/>
              </a:rPr>
              <a:t>C</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为 </a:t>
            </a:r>
          </a:p>
        </p:txBody>
      </p:sp>
      <p:graphicFrame>
        <p:nvGraphicFramePr>
          <p:cNvPr id="9219" name="Object 3"/>
          <p:cNvGraphicFramePr>
            <a:graphicFrameLocks noChangeAspect="1"/>
          </p:cNvGraphicFramePr>
          <p:nvPr>
            <p:extLst>
              <p:ext uri="{D42A27DB-BD31-4B8C-83A1-F6EECF244321}">
                <p14:modId xmlns:p14="http://schemas.microsoft.com/office/powerpoint/2010/main" val="387007667"/>
              </p:ext>
            </p:extLst>
          </p:nvPr>
        </p:nvGraphicFramePr>
        <p:xfrm>
          <a:off x="1295400" y="1447800"/>
          <a:ext cx="6823075" cy="2613025"/>
        </p:xfrm>
        <a:graphic>
          <a:graphicData uri="http://schemas.openxmlformats.org/presentationml/2006/ole">
            <mc:AlternateContent xmlns:mc="http://schemas.openxmlformats.org/markup-compatibility/2006">
              <mc:Choice xmlns:v="urn:schemas-microsoft-com:vml" Requires="v">
                <p:oleObj spid="_x0000_s10242" name="公式" r:id="rId3" imgW="3619440" imgH="1218960" progId="Equation.3">
                  <p:embed/>
                </p:oleObj>
              </mc:Choice>
              <mc:Fallback>
                <p:oleObj name="公式" r:id="rId3" imgW="3619440" imgH="1218960" progId="Equation.3">
                  <p:embed/>
                  <p:pic>
                    <p:nvPicPr>
                      <p:cNvPr id="92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447800"/>
                        <a:ext cx="6823075" cy="2613025"/>
                      </a:xfrm>
                      <a:prstGeom prst="rect">
                        <a:avLst/>
                      </a:prstGeom>
                      <a:solidFill>
                        <a:srgbClr val="00FFCC"/>
                      </a:solidFill>
                    </p:spPr>
                  </p:pic>
                </p:oleObj>
              </mc:Fallback>
            </mc:AlternateContent>
          </a:graphicData>
        </a:graphic>
      </p:graphicFrame>
      <p:sp>
        <p:nvSpPr>
          <p:cNvPr id="9220" name="Text Box 4"/>
          <p:cNvSpPr txBox="1">
            <a:spLocks noChangeArrowheads="1"/>
          </p:cNvSpPr>
          <p:nvPr/>
        </p:nvSpPr>
        <p:spPr bwMode="auto">
          <a:xfrm>
            <a:off x="463815" y="4978885"/>
            <a:ext cx="16764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其中 </a:t>
            </a:r>
          </a:p>
        </p:txBody>
      </p:sp>
      <p:graphicFrame>
        <p:nvGraphicFramePr>
          <p:cNvPr id="9221" name="Object 5"/>
          <p:cNvGraphicFramePr>
            <a:graphicFrameLocks noChangeAspect="1"/>
          </p:cNvGraphicFramePr>
          <p:nvPr>
            <p:extLst>
              <p:ext uri="{D42A27DB-BD31-4B8C-83A1-F6EECF244321}">
                <p14:modId xmlns:p14="http://schemas.microsoft.com/office/powerpoint/2010/main" val="4017513932"/>
              </p:ext>
            </p:extLst>
          </p:nvPr>
        </p:nvGraphicFramePr>
        <p:xfrm>
          <a:off x="2140215" y="4955072"/>
          <a:ext cx="2590800" cy="739775"/>
        </p:xfrm>
        <a:graphic>
          <a:graphicData uri="http://schemas.openxmlformats.org/presentationml/2006/ole">
            <mc:AlternateContent xmlns:mc="http://schemas.openxmlformats.org/markup-compatibility/2006">
              <mc:Choice xmlns:v="urn:schemas-microsoft-com:vml" Requires="v">
                <p:oleObj spid="_x0000_s10243" name="Equation" r:id="rId5" imgW="1396800" imgH="393480" progId="Equation.3">
                  <p:embed/>
                </p:oleObj>
              </mc:Choice>
              <mc:Fallback>
                <p:oleObj name="Equation" r:id="rId5" imgW="1396800" imgH="393480" progId="Equation.3">
                  <p:embed/>
                  <p:pic>
                    <p:nvPicPr>
                      <p:cNvPr id="922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0215" y="4955072"/>
                        <a:ext cx="2590800" cy="739775"/>
                      </a:xfrm>
                      <a:prstGeom prst="rect">
                        <a:avLst/>
                      </a:prstGeom>
                      <a:solidFill>
                        <a:srgbClr val="00FFCC"/>
                      </a:solidFill>
                    </p:spPr>
                  </p:pic>
                </p:oleObj>
              </mc:Fallback>
            </mc:AlternateContent>
          </a:graphicData>
        </a:graphic>
      </p:graphicFrame>
      <p:sp>
        <p:nvSpPr>
          <p:cNvPr id="9222" name="Text Box 6"/>
          <p:cNvSpPr txBox="1">
            <a:spLocks noChangeArrowheads="1"/>
          </p:cNvSpPr>
          <p:nvPr/>
        </p:nvSpPr>
        <p:spPr bwMode="auto">
          <a:xfrm>
            <a:off x="4883415" y="4978885"/>
            <a:ext cx="35814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dirty="0">
                <a:solidFill>
                  <a:srgbClr val="FFFFFF"/>
                </a:solidFill>
                <a:ea typeface="楷体_GB2312" pitchFamily="49" charset="-122"/>
              </a:rPr>
              <a:t>称为电容电压的初始值。</a:t>
            </a:r>
          </a:p>
        </p:txBody>
      </p:sp>
      <p:sp>
        <p:nvSpPr>
          <p:cNvPr id="7" name="Text Box 2"/>
          <p:cNvSpPr txBox="1">
            <a:spLocks noChangeArrowheads="1"/>
          </p:cNvSpPr>
          <p:nvPr/>
        </p:nvSpPr>
        <p:spPr bwMode="auto">
          <a:xfrm>
            <a:off x="742347" y="4221088"/>
            <a:ext cx="7696200"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u="sng" dirty="0">
                <a:solidFill>
                  <a:srgbClr val="FFFFFF"/>
                </a:solidFill>
                <a:ea typeface="楷体_GB2312" pitchFamily="49" charset="-122"/>
              </a:rPr>
              <a:t>已知当前电流</a:t>
            </a:r>
            <a:r>
              <a:rPr kumimoji="1" lang="en-US" altLang="zh-CN" sz="2400" b="1" i="1" u="sng" dirty="0" err="1">
                <a:solidFill>
                  <a:srgbClr val="FFFFFF"/>
                </a:solidFill>
                <a:ea typeface="楷体_GB2312" pitchFamily="49" charset="-122"/>
              </a:rPr>
              <a:t>i</a:t>
            </a:r>
            <a:r>
              <a:rPr kumimoji="1" lang="en-US" altLang="zh-CN" sz="2400" b="1" u="sng" baseline="-30000" dirty="0" err="1">
                <a:solidFill>
                  <a:srgbClr val="FFFFFF"/>
                </a:solidFill>
                <a:ea typeface="楷体_GB2312" pitchFamily="49" charset="-122"/>
              </a:rPr>
              <a:t>C</a:t>
            </a:r>
            <a:r>
              <a:rPr kumimoji="1" lang="en-US" altLang="zh-CN" sz="2400" b="1" u="sng" dirty="0">
                <a:solidFill>
                  <a:srgbClr val="FFFFFF"/>
                </a:solidFill>
                <a:ea typeface="楷体_GB2312" pitchFamily="49" charset="-122"/>
              </a:rPr>
              <a:t>(</a:t>
            </a:r>
            <a:r>
              <a:rPr kumimoji="1" lang="en-US" altLang="zh-CN" sz="2400" b="1" i="1" u="sng" dirty="0">
                <a:solidFill>
                  <a:srgbClr val="FFFFFF"/>
                </a:solidFill>
                <a:ea typeface="楷体_GB2312" pitchFamily="49" charset="-122"/>
              </a:rPr>
              <a:t>t</a:t>
            </a:r>
            <a:r>
              <a:rPr kumimoji="1" lang="en-US" altLang="zh-CN" sz="2400" b="1" u="sng" dirty="0">
                <a:solidFill>
                  <a:srgbClr val="FFFFFF"/>
                </a:solidFill>
                <a:ea typeface="楷体_GB2312" pitchFamily="49" charset="-122"/>
              </a:rPr>
              <a:t>) </a:t>
            </a:r>
            <a:r>
              <a:rPr kumimoji="1" lang="zh-CN" altLang="en-US" sz="2400" b="1" u="sng" dirty="0">
                <a:solidFill>
                  <a:srgbClr val="FFFFFF"/>
                </a:solidFill>
                <a:ea typeface="楷体_GB2312" pitchFamily="49" charset="-122"/>
              </a:rPr>
              <a:t>，不能准确推导电容电压值</a:t>
            </a:r>
            <a:r>
              <a:rPr kumimoji="1" lang="en-US" altLang="zh-CN" sz="2400" b="1" i="1" u="sng" dirty="0" err="1">
                <a:solidFill>
                  <a:srgbClr val="FFFFFF"/>
                </a:solidFill>
                <a:ea typeface="楷体_GB2312" pitchFamily="49" charset="-122"/>
              </a:rPr>
              <a:t>u</a:t>
            </a:r>
            <a:r>
              <a:rPr kumimoji="1" lang="en-US" altLang="zh-CN" sz="2400" b="1" u="sng" baseline="-30000" dirty="0" err="1">
                <a:solidFill>
                  <a:srgbClr val="FFFFFF"/>
                </a:solidFill>
                <a:ea typeface="楷体_GB2312" pitchFamily="49" charset="-122"/>
              </a:rPr>
              <a:t>C</a:t>
            </a:r>
            <a:r>
              <a:rPr kumimoji="1" lang="en-US" altLang="zh-CN" sz="2400" b="1" u="sng" dirty="0">
                <a:solidFill>
                  <a:srgbClr val="FFFFFF"/>
                </a:solidFill>
                <a:ea typeface="楷体_GB2312" pitchFamily="49" charset="-122"/>
              </a:rPr>
              <a:t>(</a:t>
            </a:r>
            <a:r>
              <a:rPr kumimoji="1" lang="en-US" altLang="zh-CN" sz="2400" b="1" i="1" u="sng" dirty="0">
                <a:solidFill>
                  <a:srgbClr val="FFFFFF"/>
                </a:solidFill>
                <a:ea typeface="楷体_GB2312" pitchFamily="49" charset="-122"/>
              </a:rPr>
              <a:t>t</a:t>
            </a:r>
            <a:r>
              <a:rPr kumimoji="1" lang="en-US" altLang="zh-CN" sz="2400" b="1" u="sng" dirty="0">
                <a:solidFill>
                  <a:srgbClr val="FFFFFF"/>
                </a:solidFill>
                <a:ea typeface="楷体_GB2312" pitchFamily="49" charset="-122"/>
              </a:rPr>
              <a:t>) </a:t>
            </a:r>
          </a:p>
        </p:txBody>
      </p:sp>
      <p:pic>
        <p:nvPicPr>
          <p:cNvPr id="10266"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0155" y="116632"/>
            <a:ext cx="3960440" cy="66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80A88525-6340-44E0-949A-D2FE71AB2617}"/>
              </a:ext>
            </a:extLst>
          </p:cNvPr>
          <p:cNvSpPr/>
          <p:nvPr/>
        </p:nvSpPr>
        <p:spPr>
          <a:xfrm>
            <a:off x="5394652" y="5629458"/>
            <a:ext cx="2723823" cy="580865"/>
          </a:xfrm>
          <a:prstGeom prst="rect">
            <a:avLst/>
          </a:prstGeom>
        </p:spPr>
        <p:txBody>
          <a:bodyPr wrap="none">
            <a:spAutoFit/>
          </a:bodyPr>
          <a:lstStyle/>
          <a:p>
            <a:pPr lvl="0" fontAlgn="base">
              <a:lnSpc>
                <a:spcPct val="150000"/>
              </a:lnSpc>
              <a:spcBef>
                <a:spcPct val="50000"/>
              </a:spcBef>
              <a:spcAft>
                <a:spcPct val="0"/>
              </a:spcAft>
            </a:pPr>
            <a:r>
              <a:rPr kumimoji="1" lang="zh-CN" altLang="en-US" sz="2400" b="1" dirty="0">
                <a:solidFill>
                  <a:srgbClr val="FFFFFF"/>
                </a:solidFill>
                <a:ea typeface="楷体_GB2312" pitchFamily="49" charset="-122"/>
              </a:rPr>
              <a:t>（</a:t>
            </a:r>
            <a:r>
              <a:rPr kumimoji="1" lang="zh-CN" altLang="en-US" sz="2400" b="1" dirty="0">
                <a:solidFill>
                  <a:srgbClr val="FFFF00"/>
                </a:solidFill>
                <a:ea typeface="楷体_GB2312" pitchFamily="49" charset="-122"/>
              </a:rPr>
              <a:t>初始条件</a:t>
            </a:r>
            <a:r>
              <a:rPr kumimoji="1" lang="zh-CN" altLang="en-US" sz="2400" b="1" dirty="0">
                <a:solidFill>
                  <a:srgbClr val="FFFFFF"/>
                </a:solidFill>
                <a:ea typeface="楷体_GB2312" pitchFamily="49" charset="-122"/>
              </a:rPr>
              <a:t>限制） </a:t>
            </a:r>
          </a:p>
        </p:txBody>
      </p:sp>
    </p:spTree>
    <p:extLst>
      <p:ext uri="{BB962C8B-B14F-4D97-AF65-F5344CB8AC3E}">
        <p14:creationId xmlns:p14="http://schemas.microsoft.com/office/powerpoint/2010/main" val="309218448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609600" y="1982788"/>
            <a:ext cx="80010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从上式可以看出电容具有两个基本的性质</a:t>
            </a:r>
          </a:p>
          <a:p>
            <a:pPr algn="just" fontAlgn="base">
              <a:lnSpc>
                <a:spcPct val="150000"/>
              </a:lnSpc>
              <a:spcBef>
                <a:spcPct val="50000"/>
              </a:spcBef>
              <a:spcAft>
                <a:spcPct val="0"/>
              </a:spcAft>
            </a:pPr>
            <a:r>
              <a:rPr kumimoji="1" lang="zh-CN" altLang="en-US" sz="2400" b="1" dirty="0">
                <a:solidFill>
                  <a:srgbClr val="FFFFFF"/>
                </a:solidFill>
                <a:ea typeface="楷体_GB2312" pitchFamily="49" charset="-122"/>
              </a:rPr>
              <a:t>        </a:t>
            </a:r>
            <a:r>
              <a:rPr kumimoji="1" lang="en-US" altLang="zh-CN" sz="2400" b="1" dirty="0">
                <a:solidFill>
                  <a:srgbClr val="FFFFFF"/>
                </a:solidFill>
                <a:ea typeface="楷体_GB2312" pitchFamily="49" charset="-122"/>
              </a:rPr>
              <a:t>(1)</a:t>
            </a:r>
            <a:r>
              <a:rPr kumimoji="1" lang="zh-CN" altLang="en-US" sz="2400" b="1" dirty="0">
                <a:solidFill>
                  <a:srgbClr val="FFFF00"/>
                </a:solidFill>
                <a:ea typeface="楷体_GB2312" pitchFamily="49" charset="-122"/>
              </a:rPr>
              <a:t>电容电压的记忆性</a:t>
            </a:r>
            <a:r>
              <a:rPr kumimoji="1" lang="zh-CN" altLang="en-US" sz="2400" b="1" dirty="0">
                <a:solidFill>
                  <a:srgbClr val="FFFFFF"/>
                </a:solidFill>
                <a:ea typeface="楷体_GB2312" pitchFamily="49" charset="-122"/>
              </a:rPr>
              <a:t>。</a:t>
            </a:r>
          </a:p>
          <a:p>
            <a:pPr algn="just" fontAlgn="base">
              <a:lnSpc>
                <a:spcPct val="150000"/>
              </a:lnSpc>
              <a:spcBef>
                <a:spcPct val="50000"/>
              </a:spcBef>
              <a:spcAft>
                <a:spcPct val="0"/>
              </a:spcAft>
            </a:pPr>
            <a:r>
              <a:rPr kumimoji="1" lang="zh-CN" altLang="en-US" sz="2400" b="1" dirty="0">
                <a:solidFill>
                  <a:srgbClr val="FFFFFF"/>
                </a:solidFill>
                <a:ea typeface="楷体_GB2312" pitchFamily="49" charset="-122"/>
              </a:rPr>
              <a:t>        从式（</a:t>
            </a:r>
            <a:r>
              <a:rPr kumimoji="1" lang="en-US" altLang="zh-CN" sz="2400" b="1" dirty="0">
                <a:solidFill>
                  <a:srgbClr val="FFFFFF"/>
                </a:solidFill>
                <a:ea typeface="楷体_GB2312" pitchFamily="49" charset="-122"/>
              </a:rPr>
              <a:t>7</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13</a:t>
            </a:r>
            <a:r>
              <a:rPr kumimoji="1" lang="zh-CN" altLang="en-US" sz="2400" b="1" dirty="0">
                <a:solidFill>
                  <a:srgbClr val="FFFFFF"/>
                </a:solidFill>
                <a:ea typeface="楷体_GB2312" pitchFamily="49" charset="-122"/>
              </a:rPr>
              <a:t>）可见，任意时刻</a:t>
            </a:r>
            <a:r>
              <a:rPr kumimoji="1" lang="en-US" altLang="zh-CN" sz="2400" b="1" i="1" dirty="0">
                <a:solidFill>
                  <a:srgbClr val="FFFFFF"/>
                </a:solidFill>
                <a:ea typeface="楷体_GB2312" pitchFamily="49" charset="-122"/>
              </a:rPr>
              <a:t>T</a:t>
            </a:r>
            <a:r>
              <a:rPr kumimoji="1" lang="zh-CN" altLang="en-US" sz="2400" b="1" dirty="0">
                <a:solidFill>
                  <a:srgbClr val="FFFFFF"/>
                </a:solidFill>
                <a:ea typeface="楷体_GB2312" pitchFamily="49" charset="-122"/>
              </a:rPr>
              <a:t>电容电压的数值</a:t>
            </a:r>
            <a:r>
              <a:rPr kumimoji="1" lang="en-US" altLang="zh-CN" sz="2400" b="1" i="1" dirty="0" err="1">
                <a:solidFill>
                  <a:srgbClr val="FFFFFF"/>
                </a:solidFill>
                <a:ea typeface="楷体_GB2312" pitchFamily="49" charset="-122"/>
              </a:rPr>
              <a:t>u</a:t>
            </a:r>
            <a:r>
              <a:rPr kumimoji="1" lang="en-US" altLang="zh-CN" sz="2400" b="1" baseline="-30000" dirty="0" err="1">
                <a:solidFill>
                  <a:srgbClr val="FFFFFF"/>
                </a:solidFill>
                <a:ea typeface="楷体_GB2312" pitchFamily="49" charset="-122"/>
              </a:rPr>
              <a:t>C</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，要由从</a:t>
            </a:r>
            <a:r>
              <a:rPr kumimoji="1" lang="en-US" altLang="zh-CN" sz="2400" b="1" dirty="0">
                <a:solidFill>
                  <a:srgbClr val="FFFFFF"/>
                </a:solidFill>
                <a:ea typeface="楷体_GB2312" pitchFamily="49" charset="-122"/>
              </a:rPr>
              <a:t>-</a:t>
            </a:r>
            <a:r>
              <a:rPr kumimoji="1" lang="en-US" altLang="zh-CN" sz="2400" b="1" dirty="0">
                <a:solidFill>
                  <a:srgbClr val="FFFFFF"/>
                </a:solidFill>
                <a:ea typeface="楷体_GB2312" pitchFamily="49" charset="-122"/>
                <a:sym typeface="Symbol" pitchFamily="18" charset="2"/>
              </a:rPr>
              <a:t></a:t>
            </a:r>
            <a:r>
              <a:rPr kumimoji="1" lang="zh-CN" altLang="en-US" sz="2400" b="1" dirty="0">
                <a:solidFill>
                  <a:srgbClr val="FFFFFF"/>
                </a:solidFill>
                <a:ea typeface="楷体_GB2312" pitchFamily="49" charset="-122"/>
              </a:rPr>
              <a:t>到时刻</a:t>
            </a:r>
            <a:r>
              <a:rPr kumimoji="1" lang="en-US" altLang="zh-CN" sz="2400" b="1" i="1" dirty="0">
                <a:solidFill>
                  <a:srgbClr val="FFFFFF"/>
                </a:solidFill>
                <a:ea typeface="楷体_GB2312" pitchFamily="49" charset="-122"/>
              </a:rPr>
              <a:t>T</a:t>
            </a:r>
            <a:r>
              <a:rPr kumimoji="1" lang="zh-CN" altLang="en-US" sz="2400" b="1" dirty="0">
                <a:solidFill>
                  <a:srgbClr val="FFFFFF"/>
                </a:solidFill>
                <a:ea typeface="楷体_GB2312" pitchFamily="49" charset="-122"/>
              </a:rPr>
              <a:t>之间的全部电流</a:t>
            </a:r>
            <a:r>
              <a:rPr kumimoji="1" lang="en-US" altLang="zh-CN" sz="2400" b="1" i="1" dirty="0" err="1">
                <a:solidFill>
                  <a:srgbClr val="FFFFFF"/>
                </a:solidFill>
                <a:ea typeface="楷体_GB2312" pitchFamily="49" charset="-122"/>
              </a:rPr>
              <a:t>i</a:t>
            </a:r>
            <a:r>
              <a:rPr kumimoji="1" lang="en-US" altLang="zh-CN" sz="2400" b="1" baseline="-30000" dirty="0" err="1">
                <a:solidFill>
                  <a:srgbClr val="FFFFFF"/>
                </a:solidFill>
                <a:ea typeface="楷体_GB2312" pitchFamily="49" charset="-122"/>
              </a:rPr>
              <a:t>C</a:t>
            </a:r>
            <a:r>
              <a:rPr kumimoji="1" lang="en-US" altLang="zh-CN" sz="2400" b="1" dirty="0">
                <a:solidFill>
                  <a:srgbClr val="FFFFFF"/>
                </a:solidFill>
                <a:ea typeface="楷体_GB2312" pitchFamily="49" charset="-122"/>
              </a:rPr>
              <a:t>(</a:t>
            </a:r>
            <a:r>
              <a:rPr kumimoji="1" lang="el-GR" altLang="zh-CN" sz="2400" b="1" i="1" dirty="0">
                <a:solidFill>
                  <a:srgbClr val="FFFFFF"/>
                </a:solidFill>
                <a:ea typeface="楷体_GB2312" pitchFamily="49" charset="-122"/>
              </a:rPr>
              <a:t>ξ</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来确定。也就是说，</a:t>
            </a:r>
            <a:r>
              <a:rPr kumimoji="1" lang="zh-CN" altLang="en-US" sz="2400" b="1" dirty="0">
                <a:solidFill>
                  <a:srgbClr val="FFFF00"/>
                </a:solidFill>
                <a:ea typeface="楷体_GB2312" pitchFamily="49" charset="-122"/>
              </a:rPr>
              <a:t>此时刻以前流过电容的任何电流对时刻</a:t>
            </a:r>
            <a:r>
              <a:rPr kumimoji="1" lang="en-US" altLang="zh-CN" sz="2400" b="1" i="1" dirty="0">
                <a:solidFill>
                  <a:srgbClr val="FFFF00"/>
                </a:solidFill>
                <a:ea typeface="楷体_GB2312" pitchFamily="49" charset="-122"/>
              </a:rPr>
              <a:t>T </a:t>
            </a:r>
            <a:r>
              <a:rPr kumimoji="1" lang="zh-CN" altLang="en-US" sz="2400" b="1" dirty="0">
                <a:solidFill>
                  <a:srgbClr val="FFFF00"/>
                </a:solidFill>
                <a:ea typeface="楷体_GB2312" pitchFamily="49" charset="-122"/>
              </a:rPr>
              <a:t>的电压都有一定的贡献</a:t>
            </a:r>
            <a:r>
              <a:rPr kumimoji="1" lang="zh-CN" altLang="en-US" sz="2400" b="1" dirty="0">
                <a:solidFill>
                  <a:srgbClr val="FFFFFF"/>
                </a:solidFill>
                <a:ea typeface="楷体_GB2312" pitchFamily="49" charset="-122"/>
              </a:rPr>
              <a:t>。这与电阻元件的电压或电流仅仅取决于此时刻的电流或电压完全不同，我们说</a:t>
            </a:r>
            <a:r>
              <a:rPr kumimoji="1" lang="zh-CN" altLang="en-US" sz="2400" b="1" dirty="0">
                <a:solidFill>
                  <a:srgbClr val="FFFF00"/>
                </a:solidFill>
                <a:ea typeface="楷体_GB2312" pitchFamily="49" charset="-122"/>
              </a:rPr>
              <a:t>电容是一种记忆元件。 </a:t>
            </a:r>
          </a:p>
        </p:txBody>
      </p:sp>
      <p:graphicFrame>
        <p:nvGraphicFramePr>
          <p:cNvPr id="34820" name="Object 4"/>
          <p:cNvGraphicFramePr>
            <a:graphicFrameLocks noChangeAspect="1"/>
          </p:cNvGraphicFramePr>
          <p:nvPr/>
        </p:nvGraphicFramePr>
        <p:xfrm>
          <a:off x="714375" y="381000"/>
          <a:ext cx="7715250" cy="1517650"/>
        </p:xfrm>
        <a:graphic>
          <a:graphicData uri="http://schemas.openxmlformats.org/presentationml/2006/ole">
            <mc:AlternateContent xmlns:mc="http://schemas.openxmlformats.org/markup-compatibility/2006">
              <mc:Choice xmlns:v="urn:schemas-microsoft-com:vml" Requires="v">
                <p:oleObj spid="_x0000_s11266" name="Equation" r:id="rId3" imgW="4698720" imgH="812520" progId="Equation.3">
                  <p:embed/>
                </p:oleObj>
              </mc:Choice>
              <mc:Fallback>
                <p:oleObj name="Equation" r:id="rId3" imgW="4698720" imgH="812520" progId="Equation.3">
                  <p:embed/>
                  <p:pic>
                    <p:nvPicPr>
                      <p:cNvPr id="348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381000"/>
                        <a:ext cx="7715250" cy="1517650"/>
                      </a:xfrm>
                      <a:prstGeom prst="rect">
                        <a:avLst/>
                      </a:prstGeom>
                      <a:solidFill>
                        <a:srgbClr val="00FFCC"/>
                      </a:solidFill>
                    </p:spPr>
                  </p:pic>
                </p:oleObj>
              </mc:Fallback>
            </mc:AlternateContent>
          </a:graphicData>
        </a:graphic>
      </p:graphicFrame>
      <p:sp>
        <p:nvSpPr>
          <p:cNvPr id="4" name="Text Box 2"/>
          <p:cNvSpPr txBox="1">
            <a:spLocks noChangeArrowheads="1"/>
          </p:cNvSpPr>
          <p:nvPr/>
        </p:nvSpPr>
        <p:spPr bwMode="auto">
          <a:xfrm>
            <a:off x="3347864" y="471369"/>
            <a:ext cx="504056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50000"/>
              </a:spcBef>
              <a:spcAft>
                <a:spcPct val="0"/>
              </a:spcAft>
            </a:pPr>
            <a:r>
              <a:rPr kumimoji="1" lang="zh-CN" altLang="en-US" b="1" dirty="0">
                <a:solidFill>
                  <a:schemeClr val="bg1"/>
                </a:solidFill>
                <a:ea typeface="楷体_GB2312" pitchFamily="49" charset="-122"/>
              </a:rPr>
              <a:t>电容电压</a:t>
            </a:r>
            <a:r>
              <a:rPr kumimoji="1" lang="en-US" altLang="zh-CN" b="1" dirty="0">
                <a:solidFill>
                  <a:schemeClr val="bg1"/>
                </a:solidFill>
                <a:ea typeface="楷体_GB2312" pitchFamily="49" charset="-122"/>
              </a:rPr>
              <a:t>=</a:t>
            </a:r>
            <a:r>
              <a:rPr kumimoji="1" lang="zh-CN" altLang="en-US" b="1" dirty="0">
                <a:solidFill>
                  <a:schemeClr val="bg1"/>
                </a:solidFill>
                <a:ea typeface="楷体_GB2312" pitchFamily="49" charset="-122"/>
              </a:rPr>
              <a:t>电容电压初始值</a:t>
            </a:r>
            <a:r>
              <a:rPr kumimoji="1" lang="en-US" altLang="zh-CN" b="1" dirty="0">
                <a:solidFill>
                  <a:schemeClr val="bg1"/>
                </a:solidFill>
                <a:ea typeface="楷体_GB2312" pitchFamily="49" charset="-122"/>
              </a:rPr>
              <a:t>+t</a:t>
            </a:r>
            <a:r>
              <a:rPr kumimoji="1" lang="zh-CN" altLang="en-US" b="1" dirty="0">
                <a:solidFill>
                  <a:schemeClr val="bg1"/>
                </a:solidFill>
                <a:ea typeface="楷体_GB2312" pitchFamily="49" charset="-122"/>
              </a:rPr>
              <a:t>时间电容电流积分</a:t>
            </a:r>
          </a:p>
        </p:txBody>
      </p:sp>
    </p:spTree>
    <p:extLst>
      <p:ext uri="{BB962C8B-B14F-4D97-AF65-F5344CB8AC3E}">
        <p14:creationId xmlns:p14="http://schemas.microsoft.com/office/powerpoint/2010/main" val="51241267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09600" y="80645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例</a:t>
            </a:r>
            <a:r>
              <a:rPr kumimoji="1" lang="en-US" altLang="zh-CN" sz="2400" b="1">
                <a:solidFill>
                  <a:srgbClr val="FFFFFF"/>
                </a:solidFill>
                <a:ea typeface="楷体_GB2312" pitchFamily="49" charset="-122"/>
              </a:rPr>
              <a:t>7-2  </a:t>
            </a:r>
            <a:r>
              <a:rPr kumimoji="1" lang="en-US" altLang="zh-CN" sz="2400" b="1" i="1">
                <a:solidFill>
                  <a:srgbClr val="FFFFFF"/>
                </a:solidFill>
                <a:ea typeface="楷体_GB2312" pitchFamily="49" charset="-122"/>
              </a:rPr>
              <a:t>C</a:t>
            </a:r>
            <a:r>
              <a:rPr kumimoji="1" lang="en-US" altLang="zh-CN" sz="2400" b="1">
                <a:solidFill>
                  <a:srgbClr val="FFFFFF"/>
                </a:solidFill>
                <a:ea typeface="楷体_GB2312" pitchFamily="49" charset="-122"/>
              </a:rPr>
              <a:t>=0.5</a:t>
            </a:r>
            <a:r>
              <a:rPr kumimoji="1" lang="en-US" altLang="zh-CN" sz="2400" b="1">
                <a:solidFill>
                  <a:srgbClr val="FFFFFF"/>
                </a:solidFill>
                <a:ea typeface="楷体_GB2312" pitchFamily="49" charset="-122"/>
                <a:sym typeface="Symbol" pitchFamily="18" charset="2"/>
              </a:rPr>
              <a:t></a:t>
            </a:r>
            <a:r>
              <a:rPr kumimoji="1" lang="en-US" altLang="zh-CN" sz="2400" b="1">
                <a:solidFill>
                  <a:srgbClr val="FFFFFF"/>
                </a:solidFill>
                <a:ea typeface="楷体_GB2312" pitchFamily="49" charset="-122"/>
              </a:rPr>
              <a:t>F</a:t>
            </a:r>
            <a:r>
              <a:rPr kumimoji="1" lang="zh-CN" altLang="en-US" sz="2400" b="1">
                <a:solidFill>
                  <a:srgbClr val="FFFFFF"/>
                </a:solidFill>
                <a:ea typeface="楷体_GB2312" pitchFamily="49" charset="-122"/>
              </a:rPr>
              <a:t>的电容电流波形如图</a:t>
            </a:r>
            <a:r>
              <a:rPr kumimoji="1" lang="en-US" altLang="zh-CN" sz="2400" b="1">
                <a:solidFill>
                  <a:srgbClr val="FFFFFF"/>
                </a:solidFill>
                <a:ea typeface="楷体_GB2312" pitchFamily="49" charset="-122"/>
              </a:rPr>
              <a:t>7-9(b)</a:t>
            </a:r>
            <a:r>
              <a:rPr kumimoji="1" lang="zh-CN" altLang="en-US" sz="2400" b="1">
                <a:solidFill>
                  <a:srgbClr val="FFFFFF"/>
                </a:solidFill>
                <a:ea typeface="楷体_GB2312" pitchFamily="49" charset="-122"/>
              </a:rPr>
              <a:t>所示，试求电容</a:t>
            </a:r>
            <a:br>
              <a:rPr kumimoji="1" lang="zh-CN" altLang="en-US" sz="2400" b="1">
                <a:solidFill>
                  <a:srgbClr val="FFFFFF"/>
                </a:solidFill>
                <a:ea typeface="楷体_GB2312" pitchFamily="49" charset="-122"/>
              </a:rPr>
            </a:br>
            <a:r>
              <a:rPr kumimoji="1" lang="zh-CN" altLang="en-US" sz="2400" b="1">
                <a:solidFill>
                  <a:srgbClr val="FFFFFF"/>
                </a:solidFill>
                <a:ea typeface="楷体_GB2312" pitchFamily="49" charset="-122"/>
              </a:rPr>
              <a:t>            电压</a:t>
            </a:r>
            <a:r>
              <a:rPr kumimoji="1" lang="en-US" altLang="zh-CN" sz="2400" b="1" i="1">
                <a:solidFill>
                  <a:srgbClr val="FFFFFF"/>
                </a:solidFill>
                <a:ea typeface="楷体_GB2312" pitchFamily="49" charset="-122"/>
              </a:rPr>
              <a:t>u</a:t>
            </a:r>
            <a:r>
              <a:rPr kumimoji="1" lang="en-US" altLang="zh-CN" sz="2400" b="1" baseline="-30000">
                <a:solidFill>
                  <a:srgbClr val="FFFFFF"/>
                </a:solidFill>
                <a:ea typeface="楷体_GB2312" pitchFamily="49" charset="-122"/>
              </a:rPr>
              <a:t>C</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 </a:t>
            </a:r>
          </a:p>
        </p:txBody>
      </p:sp>
      <p:grpSp>
        <p:nvGrpSpPr>
          <p:cNvPr id="10255" name="Group 15"/>
          <p:cNvGrpSpPr>
            <a:grpSpLocks/>
          </p:cNvGrpSpPr>
          <p:nvPr/>
        </p:nvGrpSpPr>
        <p:grpSpPr bwMode="auto">
          <a:xfrm>
            <a:off x="1524000" y="2514600"/>
            <a:ext cx="6400800" cy="2493963"/>
            <a:chOff x="1584" y="451"/>
            <a:chExt cx="4032" cy="1571"/>
          </a:xfrm>
        </p:grpSpPr>
        <p:graphicFrame>
          <p:nvGraphicFramePr>
            <p:cNvPr id="10252" name="Object 12"/>
            <p:cNvGraphicFramePr>
              <a:graphicFrameLocks noChangeAspect="1"/>
            </p:cNvGraphicFramePr>
            <p:nvPr/>
          </p:nvGraphicFramePr>
          <p:xfrm>
            <a:off x="1584" y="451"/>
            <a:ext cx="4032" cy="1277"/>
          </p:xfrm>
          <a:graphic>
            <a:graphicData uri="http://schemas.openxmlformats.org/presentationml/2006/ole">
              <mc:AlternateContent xmlns:mc="http://schemas.openxmlformats.org/markup-compatibility/2006">
                <mc:Choice xmlns:v="urn:schemas-microsoft-com:vml" Requires="v">
                  <p:oleObj spid="_x0000_s12290" name="Image" r:id="rId3" imgW="2960241" imgH="937421" progId="Photoshop.Image.5">
                    <p:embed/>
                  </p:oleObj>
                </mc:Choice>
                <mc:Fallback>
                  <p:oleObj name="Image" r:id="rId3" imgW="2960241" imgH="937421" progId="Photoshop.Image.5">
                    <p:embed/>
                    <p:pic>
                      <p:nvPicPr>
                        <p:cNvPr id="10252"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451"/>
                          <a:ext cx="4032" cy="1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3" name="Rectangle 13"/>
            <p:cNvSpPr>
              <a:spLocks noChangeArrowheads="1"/>
            </p:cNvSpPr>
            <p:nvPr/>
          </p:nvSpPr>
          <p:spPr bwMode="auto">
            <a:xfrm>
              <a:off x="3264" y="1772"/>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7-9</a:t>
              </a:r>
            </a:p>
          </p:txBody>
        </p:sp>
      </p:grpSp>
      <p:sp>
        <p:nvSpPr>
          <p:cNvPr id="2" name="文本框 1">
            <a:extLst>
              <a:ext uri="{FF2B5EF4-FFF2-40B4-BE49-F238E27FC236}">
                <a16:creationId xmlns:a16="http://schemas.microsoft.com/office/drawing/2014/main" id="{582C2C25-EA03-4416-AC14-E1FA38CD7628}"/>
              </a:ext>
            </a:extLst>
          </p:cNvPr>
          <p:cNvSpPr txBox="1"/>
          <p:nvPr/>
        </p:nvSpPr>
        <p:spPr>
          <a:xfrm>
            <a:off x="3059832" y="1993900"/>
            <a:ext cx="1800200" cy="369332"/>
          </a:xfrm>
          <a:prstGeom prst="rect">
            <a:avLst/>
          </a:prstGeom>
          <a:noFill/>
        </p:spPr>
        <p:txBody>
          <a:bodyPr wrap="square" rtlCol="0">
            <a:spAutoFit/>
          </a:bodyPr>
          <a:lstStyle/>
          <a:p>
            <a:r>
              <a:rPr lang="zh-CN" altLang="en-US" dirty="0"/>
              <a:t>注意参考方向</a:t>
            </a:r>
          </a:p>
        </p:txBody>
      </p:sp>
    </p:spTree>
    <p:extLst>
      <p:ext uri="{BB962C8B-B14F-4D97-AF65-F5344CB8AC3E}">
        <p14:creationId xmlns:p14="http://schemas.microsoft.com/office/powerpoint/2010/main" val="366451296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609600" y="2209800"/>
            <a:ext cx="80010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40000"/>
              </a:lnSpc>
              <a:spcBef>
                <a:spcPct val="50000"/>
              </a:spcBef>
              <a:spcAft>
                <a:spcPct val="0"/>
              </a:spcAft>
            </a:pPr>
            <a:r>
              <a:rPr kumimoji="1" lang="zh-CN" altLang="en-US" sz="2400" b="1" dirty="0">
                <a:solidFill>
                  <a:srgbClr val="FFFFFF"/>
                </a:solidFill>
                <a:ea typeface="楷体_GB2312" pitchFamily="49" charset="-122"/>
              </a:rPr>
              <a:t>解：根据图</a:t>
            </a:r>
            <a:r>
              <a:rPr kumimoji="1" lang="en-US" altLang="zh-CN" sz="2400" b="1" dirty="0">
                <a:solidFill>
                  <a:srgbClr val="FFFFFF"/>
                </a:solidFill>
                <a:ea typeface="楷体_GB2312" pitchFamily="49" charset="-122"/>
              </a:rPr>
              <a:t>(b)</a:t>
            </a:r>
            <a:r>
              <a:rPr kumimoji="1" lang="zh-CN" altLang="en-US" sz="2400" b="1" dirty="0">
                <a:solidFill>
                  <a:srgbClr val="FFFFFF"/>
                </a:solidFill>
                <a:ea typeface="楷体_GB2312" pitchFamily="49" charset="-122"/>
              </a:rPr>
              <a:t>波形的情况，按照时间分段来进行计算</a:t>
            </a:r>
          </a:p>
          <a:p>
            <a:pPr algn="just" fontAlgn="base">
              <a:lnSpc>
                <a:spcPct val="140000"/>
              </a:lnSpc>
              <a:spcBef>
                <a:spcPct val="50000"/>
              </a:spcBef>
              <a:spcAft>
                <a:spcPct val="0"/>
              </a:spcAft>
            </a:pPr>
            <a:r>
              <a:rPr kumimoji="1" lang="zh-CN" altLang="en-US" sz="2400" b="1" dirty="0">
                <a:solidFill>
                  <a:srgbClr val="FFFFFF"/>
                </a:solidFill>
                <a:ea typeface="楷体_GB2312" pitchFamily="49" charset="-122"/>
              </a:rPr>
              <a:t>        </a:t>
            </a:r>
            <a:r>
              <a:rPr kumimoji="1" lang="en-US" altLang="zh-CN" sz="2400" b="1" dirty="0">
                <a:solidFill>
                  <a:srgbClr val="FFFFFF"/>
                </a:solidFill>
                <a:ea typeface="楷体_GB2312" pitchFamily="49" charset="-122"/>
              </a:rPr>
              <a:t>1</a:t>
            </a:r>
            <a:r>
              <a:rPr kumimoji="1" lang="zh-CN" altLang="en-US" sz="2400" b="1" dirty="0">
                <a:solidFill>
                  <a:srgbClr val="FFFFFF"/>
                </a:solidFill>
                <a:ea typeface="楷体_GB2312" pitchFamily="49" charset="-122"/>
              </a:rPr>
              <a:t>．当</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sym typeface="Symbol" pitchFamily="18" charset="2"/>
              </a:rPr>
              <a:t>&lt;</a:t>
            </a:r>
            <a:r>
              <a:rPr kumimoji="1" lang="en-US" altLang="zh-CN" sz="2400" b="1" dirty="0">
                <a:solidFill>
                  <a:srgbClr val="FFFFFF"/>
                </a:solidFill>
                <a:ea typeface="楷体_GB2312" pitchFamily="49" charset="-122"/>
              </a:rPr>
              <a:t>0</a:t>
            </a:r>
            <a:r>
              <a:rPr kumimoji="1" lang="zh-CN" altLang="en-US" sz="2400" b="1" dirty="0">
                <a:solidFill>
                  <a:srgbClr val="FFFFFF"/>
                </a:solidFill>
                <a:ea typeface="楷体_GB2312" pitchFamily="49" charset="-122"/>
              </a:rPr>
              <a:t>时，</a:t>
            </a:r>
            <a:r>
              <a:rPr kumimoji="1" lang="en-US" altLang="zh-CN" sz="2400" b="1" i="1" dirty="0" err="1">
                <a:solidFill>
                  <a:srgbClr val="FFFFFF"/>
                </a:solidFill>
                <a:ea typeface="楷体_GB2312" pitchFamily="49" charset="-122"/>
              </a:rPr>
              <a:t>i</a:t>
            </a:r>
            <a:r>
              <a:rPr kumimoji="1" lang="en-US" altLang="zh-CN" sz="2400" b="1" baseline="-30000" dirty="0" err="1">
                <a:solidFill>
                  <a:srgbClr val="FFFFFF"/>
                </a:solidFill>
                <a:ea typeface="楷体_GB2312" pitchFamily="49" charset="-122"/>
              </a:rPr>
              <a:t>C</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)=0</a:t>
            </a:r>
            <a:r>
              <a:rPr kumimoji="1" lang="zh-CN" altLang="en-US" sz="2400" b="1" dirty="0">
                <a:solidFill>
                  <a:srgbClr val="FFFFFF"/>
                </a:solidFill>
                <a:ea typeface="楷体_GB2312" pitchFamily="49" charset="-122"/>
              </a:rPr>
              <a:t>，根据式</a:t>
            </a:r>
            <a:r>
              <a:rPr kumimoji="1" lang="en-US" altLang="zh-CN" sz="2400" b="1" dirty="0">
                <a:solidFill>
                  <a:srgbClr val="FFFFFF"/>
                </a:solidFill>
                <a:ea typeface="楷体_GB2312" pitchFamily="49" charset="-122"/>
              </a:rPr>
              <a:t>7-13</a:t>
            </a:r>
            <a:r>
              <a:rPr kumimoji="1" lang="zh-CN" altLang="en-US" sz="2400" b="1" dirty="0">
                <a:solidFill>
                  <a:srgbClr val="FFFFFF"/>
                </a:solidFill>
                <a:ea typeface="楷体_GB2312" pitchFamily="49" charset="-122"/>
              </a:rPr>
              <a:t>可以得到</a:t>
            </a:r>
          </a:p>
        </p:txBody>
      </p:sp>
      <p:graphicFrame>
        <p:nvGraphicFramePr>
          <p:cNvPr id="35844" name="Object 4"/>
          <p:cNvGraphicFramePr>
            <a:graphicFrameLocks noChangeAspect="1"/>
          </p:cNvGraphicFramePr>
          <p:nvPr/>
        </p:nvGraphicFramePr>
        <p:xfrm>
          <a:off x="1447800" y="3657600"/>
          <a:ext cx="5943600" cy="908050"/>
        </p:xfrm>
        <a:graphic>
          <a:graphicData uri="http://schemas.openxmlformats.org/presentationml/2006/ole">
            <mc:AlternateContent xmlns:mc="http://schemas.openxmlformats.org/markup-compatibility/2006">
              <mc:Choice xmlns:v="urn:schemas-microsoft-com:vml" Requires="v">
                <p:oleObj spid="_x0000_s13314" name="公式" r:id="rId3" imgW="2641320" imgH="393480" progId="Equation.3">
                  <p:embed/>
                </p:oleObj>
              </mc:Choice>
              <mc:Fallback>
                <p:oleObj name="公式" r:id="rId3" imgW="2641320" imgH="393480" progId="Equation.3">
                  <p:embed/>
                  <p:pic>
                    <p:nvPicPr>
                      <p:cNvPr id="358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657600"/>
                        <a:ext cx="5943600" cy="908050"/>
                      </a:xfrm>
                      <a:prstGeom prst="rect">
                        <a:avLst/>
                      </a:prstGeom>
                      <a:solidFill>
                        <a:srgbClr val="00FFCC"/>
                      </a:solidFill>
                    </p:spPr>
                  </p:pic>
                </p:oleObj>
              </mc:Fallback>
            </mc:AlternateContent>
          </a:graphicData>
        </a:graphic>
      </p:graphicFrame>
      <p:sp>
        <p:nvSpPr>
          <p:cNvPr id="35845" name="Text Box 5"/>
          <p:cNvSpPr txBox="1">
            <a:spLocks noChangeArrowheads="1"/>
          </p:cNvSpPr>
          <p:nvPr/>
        </p:nvSpPr>
        <p:spPr bwMode="auto">
          <a:xfrm>
            <a:off x="609600" y="4618038"/>
            <a:ext cx="8001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2</a:t>
            </a:r>
            <a:r>
              <a:rPr kumimoji="1" lang="zh-CN" altLang="en-US" sz="2400" b="1">
                <a:solidFill>
                  <a:srgbClr val="FFFFFF"/>
                </a:solidFill>
                <a:ea typeface="楷体_GB2312" pitchFamily="49" charset="-122"/>
              </a:rPr>
              <a:t>．当</a:t>
            </a:r>
            <a:r>
              <a:rPr kumimoji="1" lang="en-US" altLang="zh-CN" sz="2400" b="1">
                <a:solidFill>
                  <a:srgbClr val="FFFFFF"/>
                </a:solidFill>
                <a:ea typeface="楷体_GB2312" pitchFamily="49" charset="-122"/>
              </a:rPr>
              <a:t>0</a:t>
            </a:r>
            <a:r>
              <a:rPr kumimoji="1" lang="en-US" altLang="zh-CN" sz="2400" b="1">
                <a:solidFill>
                  <a:srgbClr val="FFFFFF"/>
                </a:solidFill>
                <a:ea typeface="楷体_GB2312" pitchFamily="49" charset="-122"/>
                <a:sym typeface="Symbol" pitchFamily="18" charset="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sym typeface="Symbol" pitchFamily="18" charset="2"/>
              </a:rPr>
              <a:t>&lt;</a:t>
            </a:r>
            <a:r>
              <a:rPr kumimoji="1" lang="en-US" altLang="zh-CN" sz="2400" b="1">
                <a:solidFill>
                  <a:srgbClr val="FFFFFF"/>
                </a:solidFill>
                <a:ea typeface="楷体_GB2312" pitchFamily="49" charset="-122"/>
              </a:rPr>
              <a:t>1s</a:t>
            </a:r>
            <a:r>
              <a:rPr kumimoji="1" lang="zh-CN" altLang="en-US" sz="2400" b="1">
                <a:solidFill>
                  <a:srgbClr val="FFFFFF"/>
                </a:solidFill>
                <a:ea typeface="楷体_GB2312" pitchFamily="49" charset="-122"/>
              </a:rPr>
              <a:t>时，</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C</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)=1</a:t>
            </a:r>
            <a:r>
              <a:rPr kumimoji="1" lang="en-US" altLang="zh-CN" sz="2400" b="1">
                <a:solidFill>
                  <a:srgbClr val="FFFFFF"/>
                </a:solidFill>
                <a:ea typeface="楷体_GB2312" pitchFamily="49" charset="-122"/>
                <a:sym typeface="Symbol" pitchFamily="18" charset="2"/>
              </a:rPr>
              <a:t></a:t>
            </a:r>
            <a:r>
              <a:rPr kumimoji="1" lang="en-US" altLang="zh-CN" sz="2400" b="1">
                <a:solidFill>
                  <a:srgbClr val="FFFFFF"/>
                </a:solidFill>
                <a:ea typeface="楷体_GB2312" pitchFamily="49" charset="-122"/>
              </a:rPr>
              <a:t>A</a:t>
            </a:r>
            <a:r>
              <a:rPr kumimoji="1" lang="zh-CN" altLang="en-US" sz="2400" b="1">
                <a:solidFill>
                  <a:srgbClr val="FFFFFF"/>
                </a:solidFill>
                <a:ea typeface="楷体_GB2312" pitchFamily="49" charset="-122"/>
              </a:rPr>
              <a:t>，根据式</a:t>
            </a:r>
            <a:r>
              <a:rPr kumimoji="1" lang="en-US" altLang="zh-CN" sz="2400" b="1">
                <a:solidFill>
                  <a:srgbClr val="FFFFFF"/>
                </a:solidFill>
                <a:ea typeface="楷体_GB2312" pitchFamily="49" charset="-122"/>
              </a:rPr>
              <a:t>7-13</a:t>
            </a:r>
            <a:r>
              <a:rPr kumimoji="1" lang="zh-CN" altLang="en-US" sz="2400" b="1">
                <a:solidFill>
                  <a:srgbClr val="FFFFFF"/>
                </a:solidFill>
                <a:ea typeface="楷体_GB2312" pitchFamily="49" charset="-122"/>
              </a:rPr>
              <a:t>可以得到 </a:t>
            </a:r>
          </a:p>
        </p:txBody>
      </p:sp>
      <p:graphicFrame>
        <p:nvGraphicFramePr>
          <p:cNvPr id="35846" name="Object 6"/>
          <p:cNvGraphicFramePr>
            <a:graphicFrameLocks noChangeAspect="1"/>
          </p:cNvGraphicFramePr>
          <p:nvPr/>
        </p:nvGraphicFramePr>
        <p:xfrm>
          <a:off x="533400" y="5362575"/>
          <a:ext cx="8153400" cy="1343025"/>
        </p:xfrm>
        <a:graphic>
          <a:graphicData uri="http://schemas.openxmlformats.org/presentationml/2006/ole">
            <mc:AlternateContent xmlns:mc="http://schemas.openxmlformats.org/markup-compatibility/2006">
              <mc:Choice xmlns:v="urn:schemas-microsoft-com:vml" Requires="v">
                <p:oleObj spid="_x0000_s13315" name="Equation" r:id="rId5" imgW="3822480" imgH="634680" progId="Equation.3">
                  <p:embed/>
                </p:oleObj>
              </mc:Choice>
              <mc:Fallback>
                <p:oleObj name="Equation" r:id="rId5" imgW="3822480" imgH="634680" progId="Equation.3">
                  <p:embed/>
                  <p:pic>
                    <p:nvPicPr>
                      <p:cNvPr id="3584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362575"/>
                        <a:ext cx="8153400" cy="1343025"/>
                      </a:xfrm>
                      <a:prstGeom prst="rect">
                        <a:avLst/>
                      </a:prstGeom>
                      <a:solidFill>
                        <a:srgbClr val="00FFCC"/>
                      </a:solidFill>
                    </p:spPr>
                  </p:pic>
                </p:oleObj>
              </mc:Fallback>
            </mc:AlternateContent>
          </a:graphicData>
        </a:graphic>
      </p:graphicFrame>
      <p:graphicFrame>
        <p:nvGraphicFramePr>
          <p:cNvPr id="35848" name="Object 8"/>
          <p:cNvGraphicFramePr>
            <a:graphicFrameLocks noChangeAspect="1"/>
          </p:cNvGraphicFramePr>
          <p:nvPr/>
        </p:nvGraphicFramePr>
        <p:xfrm>
          <a:off x="1524000" y="152400"/>
          <a:ext cx="6400800" cy="2027238"/>
        </p:xfrm>
        <a:graphic>
          <a:graphicData uri="http://schemas.openxmlformats.org/presentationml/2006/ole">
            <mc:AlternateContent xmlns:mc="http://schemas.openxmlformats.org/markup-compatibility/2006">
              <mc:Choice xmlns:v="urn:schemas-microsoft-com:vml" Requires="v">
                <p:oleObj spid="_x0000_s13316" name="Image" r:id="rId7" imgW="2960241" imgH="937421" progId="Photoshop.Image.5">
                  <p:embed/>
                </p:oleObj>
              </mc:Choice>
              <mc:Fallback>
                <p:oleObj name="Image" r:id="rId7" imgW="2960241" imgH="937421" progId="Photoshop.Image.5">
                  <p:embed/>
                  <p:pic>
                    <p:nvPicPr>
                      <p:cNvPr id="3584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152400"/>
                        <a:ext cx="6400800"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5642836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09600" y="43180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3</a:t>
            </a:r>
            <a:r>
              <a:rPr kumimoji="1" lang="zh-CN" altLang="en-US" sz="2400" b="1">
                <a:solidFill>
                  <a:srgbClr val="FFFFFF"/>
                </a:solidFill>
                <a:ea typeface="楷体_GB2312" pitchFamily="49" charset="-122"/>
              </a:rPr>
              <a:t>．当</a:t>
            </a:r>
            <a:r>
              <a:rPr kumimoji="1" lang="en-US" altLang="zh-CN" sz="2400" b="1">
                <a:solidFill>
                  <a:srgbClr val="FFFFFF"/>
                </a:solidFill>
                <a:ea typeface="楷体_GB2312" pitchFamily="49" charset="-122"/>
              </a:rPr>
              <a:t>1s</a:t>
            </a:r>
            <a:r>
              <a:rPr kumimoji="1" lang="en-US" altLang="zh-CN" sz="2400" b="1">
                <a:solidFill>
                  <a:srgbClr val="FFFFFF"/>
                </a:solidFill>
                <a:ea typeface="楷体_GB2312" pitchFamily="49" charset="-122"/>
                <a:sym typeface="Symbol" pitchFamily="18" charset="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sym typeface="Symbol" pitchFamily="18" charset="2"/>
              </a:rPr>
              <a:t>&lt;</a:t>
            </a:r>
            <a:r>
              <a:rPr kumimoji="1" lang="en-US" altLang="zh-CN" sz="2400" b="1">
                <a:solidFill>
                  <a:srgbClr val="FFFFFF"/>
                </a:solidFill>
                <a:ea typeface="楷体_GB2312" pitchFamily="49" charset="-122"/>
              </a:rPr>
              <a:t>3s</a:t>
            </a:r>
            <a:r>
              <a:rPr kumimoji="1" lang="zh-CN" altLang="en-US" sz="2400" b="1">
                <a:solidFill>
                  <a:srgbClr val="FFFFFF"/>
                </a:solidFill>
                <a:ea typeface="楷体_GB2312" pitchFamily="49" charset="-122"/>
              </a:rPr>
              <a:t>时，</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C</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)=0</a:t>
            </a:r>
            <a:r>
              <a:rPr kumimoji="1" lang="zh-CN" altLang="en-US" sz="2400" b="1">
                <a:solidFill>
                  <a:srgbClr val="FFFFFF"/>
                </a:solidFill>
                <a:ea typeface="楷体_GB2312" pitchFamily="49" charset="-122"/>
              </a:rPr>
              <a:t>，根据式</a:t>
            </a:r>
            <a:r>
              <a:rPr kumimoji="1" lang="en-US" altLang="zh-CN" sz="2400" b="1">
                <a:solidFill>
                  <a:srgbClr val="FFFFFF"/>
                </a:solidFill>
                <a:ea typeface="楷体_GB2312" pitchFamily="49" charset="-122"/>
              </a:rPr>
              <a:t>7</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13</a:t>
            </a:r>
            <a:r>
              <a:rPr kumimoji="1" lang="zh-CN" altLang="en-US" sz="2400" b="1">
                <a:solidFill>
                  <a:srgbClr val="FFFFFF"/>
                </a:solidFill>
                <a:ea typeface="楷体_GB2312" pitchFamily="49" charset="-122"/>
              </a:rPr>
              <a:t>可以得到 </a:t>
            </a:r>
          </a:p>
        </p:txBody>
      </p:sp>
      <p:graphicFrame>
        <p:nvGraphicFramePr>
          <p:cNvPr id="11267" name="Object 3"/>
          <p:cNvGraphicFramePr>
            <a:graphicFrameLocks noChangeAspect="1"/>
          </p:cNvGraphicFramePr>
          <p:nvPr/>
        </p:nvGraphicFramePr>
        <p:xfrm>
          <a:off x="1143000" y="1185863"/>
          <a:ext cx="7162800" cy="1227137"/>
        </p:xfrm>
        <a:graphic>
          <a:graphicData uri="http://schemas.openxmlformats.org/presentationml/2006/ole">
            <mc:AlternateContent xmlns:mc="http://schemas.openxmlformats.org/markup-compatibility/2006">
              <mc:Choice xmlns:v="urn:schemas-microsoft-com:vml" Requires="v">
                <p:oleObj spid="_x0000_s14338" name="Equation" r:id="rId3" imgW="3695400" imgH="634680" progId="Equation.3">
                  <p:embed/>
                </p:oleObj>
              </mc:Choice>
              <mc:Fallback>
                <p:oleObj name="Equation" r:id="rId3" imgW="3695400" imgH="634680" progId="Equation.3">
                  <p:embed/>
                  <p:pic>
                    <p:nvPicPr>
                      <p:cNvPr id="112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185863"/>
                        <a:ext cx="7162800" cy="1227137"/>
                      </a:xfrm>
                      <a:prstGeom prst="rect">
                        <a:avLst/>
                      </a:prstGeom>
                      <a:solidFill>
                        <a:srgbClr val="00FFCC"/>
                      </a:solidFill>
                    </p:spPr>
                  </p:pic>
                </p:oleObj>
              </mc:Fallback>
            </mc:AlternateContent>
          </a:graphicData>
        </a:graphic>
      </p:graphicFrame>
      <p:sp>
        <p:nvSpPr>
          <p:cNvPr id="11268" name="Text Box 4"/>
          <p:cNvSpPr txBox="1">
            <a:spLocks noChangeArrowheads="1"/>
          </p:cNvSpPr>
          <p:nvPr/>
        </p:nvSpPr>
        <p:spPr bwMode="auto">
          <a:xfrm>
            <a:off x="609600" y="248920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4</a:t>
            </a:r>
            <a:r>
              <a:rPr kumimoji="1" lang="zh-CN" altLang="en-US" sz="2400" b="1">
                <a:solidFill>
                  <a:srgbClr val="FFFFFF"/>
                </a:solidFill>
                <a:ea typeface="楷体_GB2312" pitchFamily="49" charset="-122"/>
              </a:rPr>
              <a:t>．当</a:t>
            </a:r>
            <a:r>
              <a:rPr kumimoji="1" lang="en-US" altLang="zh-CN" sz="2400" b="1">
                <a:solidFill>
                  <a:srgbClr val="FFFFFF"/>
                </a:solidFill>
                <a:ea typeface="楷体_GB2312" pitchFamily="49" charset="-122"/>
              </a:rPr>
              <a:t>3s</a:t>
            </a:r>
            <a:r>
              <a:rPr kumimoji="1" lang="en-US" altLang="zh-CN" sz="2400" b="1">
                <a:solidFill>
                  <a:srgbClr val="FFFFFF"/>
                </a:solidFill>
                <a:ea typeface="楷体_GB2312" pitchFamily="49" charset="-122"/>
                <a:sym typeface="Symbol" pitchFamily="18" charset="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sym typeface="Symbol" pitchFamily="18" charset="2"/>
              </a:rPr>
              <a:t>&lt;</a:t>
            </a:r>
            <a:r>
              <a:rPr kumimoji="1" lang="en-US" altLang="zh-CN" sz="2400" b="1">
                <a:solidFill>
                  <a:srgbClr val="FFFFFF"/>
                </a:solidFill>
                <a:ea typeface="楷体_GB2312" pitchFamily="49" charset="-122"/>
              </a:rPr>
              <a:t>5s</a:t>
            </a:r>
            <a:r>
              <a:rPr kumimoji="1" lang="zh-CN" altLang="en-US" sz="2400" b="1">
                <a:solidFill>
                  <a:srgbClr val="FFFFFF"/>
                </a:solidFill>
                <a:ea typeface="楷体_GB2312" pitchFamily="49" charset="-122"/>
              </a:rPr>
              <a:t>时，</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C</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)=1</a:t>
            </a:r>
            <a:r>
              <a:rPr kumimoji="1" lang="en-US" altLang="zh-CN" sz="2400" b="1">
                <a:solidFill>
                  <a:srgbClr val="FFFFFF"/>
                </a:solidFill>
                <a:ea typeface="楷体_GB2312" pitchFamily="49" charset="-122"/>
                <a:sym typeface="Symbol" pitchFamily="18" charset="2"/>
              </a:rPr>
              <a:t></a:t>
            </a:r>
            <a:r>
              <a:rPr kumimoji="1" lang="en-US" altLang="zh-CN" sz="2400" b="1">
                <a:solidFill>
                  <a:srgbClr val="FFFFFF"/>
                </a:solidFill>
                <a:ea typeface="楷体_GB2312" pitchFamily="49" charset="-122"/>
              </a:rPr>
              <a:t>A</a:t>
            </a:r>
            <a:r>
              <a:rPr kumimoji="1" lang="zh-CN" altLang="en-US" sz="2400" b="1">
                <a:solidFill>
                  <a:srgbClr val="FFFFFF"/>
                </a:solidFill>
                <a:ea typeface="楷体_GB2312" pitchFamily="49" charset="-122"/>
              </a:rPr>
              <a:t>，根据式</a:t>
            </a:r>
            <a:r>
              <a:rPr kumimoji="1" lang="en-US" altLang="zh-CN" sz="2400" b="1">
                <a:solidFill>
                  <a:srgbClr val="FFFFFF"/>
                </a:solidFill>
                <a:ea typeface="楷体_GB2312" pitchFamily="49" charset="-122"/>
              </a:rPr>
              <a:t>7</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13</a:t>
            </a:r>
            <a:r>
              <a:rPr kumimoji="1" lang="zh-CN" altLang="en-US" sz="2400" b="1">
                <a:solidFill>
                  <a:srgbClr val="FFFFFF"/>
                </a:solidFill>
                <a:ea typeface="楷体_GB2312" pitchFamily="49" charset="-122"/>
              </a:rPr>
              <a:t>可以得到 </a:t>
            </a:r>
          </a:p>
        </p:txBody>
      </p:sp>
      <p:graphicFrame>
        <p:nvGraphicFramePr>
          <p:cNvPr id="11269" name="Object 5"/>
          <p:cNvGraphicFramePr>
            <a:graphicFrameLocks noChangeAspect="1"/>
          </p:cNvGraphicFramePr>
          <p:nvPr/>
        </p:nvGraphicFramePr>
        <p:xfrm>
          <a:off x="1066800" y="3235325"/>
          <a:ext cx="7467600" cy="1235075"/>
        </p:xfrm>
        <a:graphic>
          <a:graphicData uri="http://schemas.openxmlformats.org/presentationml/2006/ole">
            <mc:AlternateContent xmlns:mc="http://schemas.openxmlformats.org/markup-compatibility/2006">
              <mc:Choice xmlns:v="urn:schemas-microsoft-com:vml" Requires="v">
                <p:oleObj spid="_x0000_s14339" name="Equation" r:id="rId5" imgW="3809880" imgH="634680" progId="Equation.3">
                  <p:embed/>
                </p:oleObj>
              </mc:Choice>
              <mc:Fallback>
                <p:oleObj name="Equation" r:id="rId5" imgW="3809880" imgH="634680" progId="Equation.3">
                  <p:embed/>
                  <p:pic>
                    <p:nvPicPr>
                      <p:cNvPr id="112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235325"/>
                        <a:ext cx="7467600" cy="1235075"/>
                      </a:xfrm>
                      <a:prstGeom prst="rect">
                        <a:avLst/>
                      </a:prstGeom>
                      <a:solidFill>
                        <a:srgbClr val="00FFCC"/>
                      </a:solidFill>
                    </p:spPr>
                  </p:pic>
                </p:oleObj>
              </mc:Fallback>
            </mc:AlternateContent>
          </a:graphicData>
        </a:graphic>
      </p:graphicFrame>
      <p:sp>
        <p:nvSpPr>
          <p:cNvPr id="11270" name="Text Box 6"/>
          <p:cNvSpPr txBox="1">
            <a:spLocks noChangeArrowheads="1"/>
          </p:cNvSpPr>
          <p:nvPr/>
        </p:nvSpPr>
        <p:spPr bwMode="auto">
          <a:xfrm>
            <a:off x="609600" y="462280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5</a:t>
            </a:r>
            <a:r>
              <a:rPr kumimoji="1" lang="zh-CN" altLang="en-US" sz="2400" b="1">
                <a:solidFill>
                  <a:srgbClr val="FFFFFF"/>
                </a:solidFill>
                <a:ea typeface="楷体_GB2312" pitchFamily="49" charset="-122"/>
              </a:rPr>
              <a:t>．当</a:t>
            </a:r>
            <a:r>
              <a:rPr kumimoji="1" lang="en-US" altLang="zh-CN" sz="2400" b="1">
                <a:solidFill>
                  <a:srgbClr val="FFFFFF"/>
                </a:solidFill>
                <a:ea typeface="楷体_GB2312" pitchFamily="49" charset="-122"/>
              </a:rPr>
              <a:t>5s</a:t>
            </a:r>
            <a:r>
              <a:rPr kumimoji="1" lang="en-US" altLang="zh-CN" sz="2400" b="1">
                <a:solidFill>
                  <a:srgbClr val="FFFFFF"/>
                </a:solidFill>
                <a:ea typeface="楷体_GB2312" pitchFamily="49" charset="-122"/>
                <a:sym typeface="Symbol" pitchFamily="18" charset="2"/>
              </a:rPr>
              <a:t></a:t>
            </a:r>
            <a:r>
              <a:rPr kumimoji="1" lang="en-US" altLang="zh-CN" sz="2400" b="1" i="1">
                <a:solidFill>
                  <a:srgbClr val="FFFFFF"/>
                </a:solidFill>
                <a:ea typeface="楷体_GB2312" pitchFamily="49" charset="-122"/>
              </a:rPr>
              <a:t>t</a:t>
            </a:r>
            <a:r>
              <a:rPr kumimoji="1" lang="zh-CN" altLang="en-US" sz="2400" b="1">
                <a:solidFill>
                  <a:srgbClr val="FFFFFF"/>
                </a:solidFill>
                <a:ea typeface="楷体_GB2312" pitchFamily="49" charset="-122"/>
              </a:rPr>
              <a:t>时，</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C</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)=0</a:t>
            </a:r>
            <a:r>
              <a:rPr kumimoji="1" lang="zh-CN" altLang="en-US" sz="2400" b="1">
                <a:solidFill>
                  <a:srgbClr val="FFFFFF"/>
                </a:solidFill>
                <a:ea typeface="楷体_GB2312" pitchFamily="49" charset="-122"/>
              </a:rPr>
              <a:t>，根据式</a:t>
            </a:r>
            <a:r>
              <a:rPr kumimoji="1" lang="en-US" altLang="zh-CN" sz="2400" b="1">
                <a:solidFill>
                  <a:srgbClr val="FFFFFF"/>
                </a:solidFill>
                <a:ea typeface="楷体_GB2312" pitchFamily="49" charset="-122"/>
              </a:rPr>
              <a:t>7</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13</a:t>
            </a:r>
            <a:r>
              <a:rPr kumimoji="1" lang="zh-CN" altLang="en-US" sz="2400" b="1">
                <a:solidFill>
                  <a:srgbClr val="FFFFFF"/>
                </a:solidFill>
                <a:ea typeface="楷体_GB2312" pitchFamily="49" charset="-122"/>
              </a:rPr>
              <a:t>可以得到 </a:t>
            </a:r>
          </a:p>
        </p:txBody>
      </p:sp>
      <p:graphicFrame>
        <p:nvGraphicFramePr>
          <p:cNvPr id="11271" name="Object 7"/>
          <p:cNvGraphicFramePr>
            <a:graphicFrameLocks noChangeAspect="1"/>
          </p:cNvGraphicFramePr>
          <p:nvPr/>
        </p:nvGraphicFramePr>
        <p:xfrm>
          <a:off x="838200" y="5384800"/>
          <a:ext cx="7772400" cy="863600"/>
        </p:xfrm>
        <a:graphic>
          <a:graphicData uri="http://schemas.openxmlformats.org/presentationml/2006/ole">
            <mc:AlternateContent xmlns:mc="http://schemas.openxmlformats.org/markup-compatibility/2006">
              <mc:Choice xmlns:v="urn:schemas-microsoft-com:vml" Requires="v">
                <p:oleObj spid="_x0000_s14340" name="Equation" r:id="rId7" imgW="3720960" imgH="393480" progId="Equation.3">
                  <p:embed/>
                </p:oleObj>
              </mc:Choice>
              <mc:Fallback>
                <p:oleObj name="Equation" r:id="rId7" imgW="3720960" imgH="393480" progId="Equation.3">
                  <p:embed/>
                  <p:pic>
                    <p:nvPicPr>
                      <p:cNvPr id="1127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5384800"/>
                        <a:ext cx="7772400" cy="863600"/>
                      </a:xfrm>
                      <a:prstGeom prst="rect">
                        <a:avLst/>
                      </a:prstGeom>
                      <a:solidFill>
                        <a:srgbClr val="00FFCC"/>
                      </a:solidFill>
                    </p:spPr>
                  </p:pic>
                </p:oleObj>
              </mc:Fallback>
            </mc:AlternateContent>
          </a:graphicData>
        </a:graphic>
      </p:graphicFrame>
    </p:spTree>
    <p:extLst>
      <p:ext uri="{BB962C8B-B14F-4D97-AF65-F5344CB8AC3E}">
        <p14:creationId xmlns:p14="http://schemas.microsoft.com/office/powerpoint/2010/main" val="115629698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5"/>
          <p:cNvSpPr txBox="1">
            <a:spLocks noChangeArrowheads="1"/>
          </p:cNvSpPr>
          <p:nvPr/>
        </p:nvSpPr>
        <p:spPr bwMode="auto">
          <a:xfrm>
            <a:off x="323528" y="2351254"/>
            <a:ext cx="4114800" cy="38811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000" b="1" dirty="0">
                <a:solidFill>
                  <a:srgbClr val="FFFFFF"/>
                </a:solidFill>
                <a:ea typeface="楷体_GB2312" pitchFamily="49" charset="-122"/>
              </a:rPr>
              <a:t>        </a:t>
            </a:r>
            <a:r>
              <a:rPr kumimoji="1" lang="zh-CN" altLang="en-US" sz="2000" b="1" dirty="0">
                <a:solidFill>
                  <a:srgbClr val="FFFFFF"/>
                </a:solidFill>
                <a:ea typeface="楷体_GB2312" pitchFamily="49" charset="-122"/>
              </a:rPr>
              <a:t>根据以上计算结果，可以画出电容电压的波形如图</a:t>
            </a:r>
            <a:r>
              <a:rPr kumimoji="1" lang="en-US" altLang="zh-CN" sz="2000" b="1" dirty="0">
                <a:solidFill>
                  <a:srgbClr val="FFFFFF"/>
                </a:solidFill>
                <a:ea typeface="楷体_GB2312" pitchFamily="49" charset="-122"/>
              </a:rPr>
              <a:t>(c)</a:t>
            </a:r>
            <a:r>
              <a:rPr kumimoji="1" lang="zh-CN" altLang="en-US" sz="2000" b="1" dirty="0">
                <a:solidFill>
                  <a:srgbClr val="FFFFFF"/>
                </a:solidFill>
                <a:ea typeface="楷体_GB2312" pitchFamily="49" charset="-122"/>
              </a:rPr>
              <a:t>所示，由此可见任意时刻电容电压的数值与此时刻以前的全部电容电流均有关系。</a:t>
            </a:r>
          </a:p>
          <a:p>
            <a:pPr fontAlgn="base">
              <a:lnSpc>
                <a:spcPct val="150000"/>
              </a:lnSpc>
              <a:spcBef>
                <a:spcPct val="50000"/>
              </a:spcBef>
              <a:spcAft>
                <a:spcPct val="0"/>
              </a:spcAft>
            </a:pPr>
            <a:r>
              <a:rPr kumimoji="1" lang="zh-CN" altLang="en-US" sz="2000" b="1" dirty="0">
                <a:solidFill>
                  <a:srgbClr val="FFFFFF"/>
                </a:solidFill>
                <a:ea typeface="楷体_GB2312" pitchFamily="49" charset="-122"/>
              </a:rPr>
              <a:t>        例如，当</a:t>
            </a:r>
            <a:r>
              <a:rPr kumimoji="1" lang="en-US" altLang="zh-CN" sz="2000" b="1" dirty="0">
                <a:solidFill>
                  <a:srgbClr val="FFFFFF"/>
                </a:solidFill>
                <a:ea typeface="楷体_GB2312" pitchFamily="49" charset="-122"/>
              </a:rPr>
              <a:t>1s&lt;</a:t>
            </a:r>
            <a:r>
              <a:rPr kumimoji="1" lang="en-US" altLang="zh-CN" sz="2000" b="1" i="1" dirty="0">
                <a:solidFill>
                  <a:srgbClr val="FFFFFF"/>
                </a:solidFill>
                <a:ea typeface="楷体_GB2312" pitchFamily="49" charset="-122"/>
              </a:rPr>
              <a:t>t</a:t>
            </a:r>
            <a:r>
              <a:rPr kumimoji="1" lang="en-US" altLang="zh-CN" sz="2000" b="1" dirty="0">
                <a:solidFill>
                  <a:srgbClr val="FFFFFF"/>
                </a:solidFill>
                <a:ea typeface="楷体_GB2312" pitchFamily="49" charset="-122"/>
              </a:rPr>
              <a:t>&lt;3s</a:t>
            </a:r>
            <a:r>
              <a:rPr kumimoji="1" lang="zh-CN" altLang="en-US" sz="2000" b="1" dirty="0">
                <a:solidFill>
                  <a:srgbClr val="FFFFFF"/>
                </a:solidFill>
                <a:ea typeface="楷体_GB2312" pitchFamily="49" charset="-122"/>
              </a:rPr>
              <a:t>时，电容电流</a:t>
            </a:r>
            <a:r>
              <a:rPr kumimoji="1" lang="en-US" altLang="zh-CN" sz="2000" b="1" i="1" dirty="0" err="1">
                <a:solidFill>
                  <a:srgbClr val="FFFFFF"/>
                </a:solidFill>
                <a:ea typeface="楷体_GB2312" pitchFamily="49" charset="-122"/>
              </a:rPr>
              <a:t>i</a:t>
            </a:r>
            <a:r>
              <a:rPr kumimoji="1" lang="en-US" altLang="zh-CN" sz="2000" b="1" baseline="-30000" dirty="0" err="1">
                <a:solidFill>
                  <a:srgbClr val="FFFFFF"/>
                </a:solidFill>
                <a:ea typeface="楷体_GB2312" pitchFamily="49" charset="-122"/>
              </a:rPr>
              <a:t>C</a:t>
            </a:r>
            <a:r>
              <a:rPr kumimoji="1" lang="en-US" altLang="zh-CN" sz="2000" b="1" dirty="0">
                <a:solidFill>
                  <a:srgbClr val="FFFFFF"/>
                </a:solidFill>
                <a:ea typeface="楷体_GB2312" pitchFamily="49" charset="-122"/>
              </a:rPr>
              <a:t>(</a:t>
            </a:r>
            <a:r>
              <a:rPr kumimoji="1" lang="en-US" altLang="zh-CN" sz="2000" b="1" i="1" dirty="0">
                <a:solidFill>
                  <a:srgbClr val="FFFFFF"/>
                </a:solidFill>
                <a:ea typeface="楷体_GB2312" pitchFamily="49" charset="-122"/>
              </a:rPr>
              <a:t>t</a:t>
            </a:r>
            <a:r>
              <a:rPr kumimoji="1" lang="en-US" altLang="zh-CN" sz="2000" b="1" dirty="0">
                <a:solidFill>
                  <a:srgbClr val="FFFFFF"/>
                </a:solidFill>
                <a:ea typeface="楷体_GB2312" pitchFamily="49" charset="-122"/>
              </a:rPr>
              <a:t>)=0</a:t>
            </a:r>
            <a:r>
              <a:rPr kumimoji="1" lang="zh-CN" altLang="en-US" sz="2000" b="1" dirty="0">
                <a:solidFill>
                  <a:srgbClr val="FFFFFF"/>
                </a:solidFill>
                <a:ea typeface="楷体_GB2312" pitchFamily="49" charset="-122"/>
              </a:rPr>
              <a:t>，但是电容电压并不等于零，电容上的</a:t>
            </a:r>
            <a:r>
              <a:rPr kumimoji="1" lang="en-US" altLang="zh-CN" sz="2000" b="1" dirty="0">
                <a:solidFill>
                  <a:srgbClr val="FFFFFF"/>
                </a:solidFill>
                <a:ea typeface="楷体_GB2312" pitchFamily="49" charset="-122"/>
              </a:rPr>
              <a:t>2V</a:t>
            </a:r>
            <a:r>
              <a:rPr kumimoji="1" lang="zh-CN" altLang="en-US" sz="2000" b="1" dirty="0">
                <a:solidFill>
                  <a:srgbClr val="FFFFFF"/>
                </a:solidFill>
                <a:ea typeface="楷体_GB2312" pitchFamily="49" charset="-122"/>
              </a:rPr>
              <a:t>电压是</a:t>
            </a:r>
            <a:r>
              <a:rPr kumimoji="1" lang="en-US" altLang="zh-CN" sz="2000" b="1" dirty="0">
                <a:solidFill>
                  <a:srgbClr val="FFFFFF"/>
                </a:solidFill>
                <a:ea typeface="楷体_GB2312" pitchFamily="49" charset="-122"/>
              </a:rPr>
              <a:t>0&lt;</a:t>
            </a:r>
            <a:r>
              <a:rPr kumimoji="1" lang="en-US" altLang="zh-CN" sz="2000" b="1" i="1" dirty="0">
                <a:solidFill>
                  <a:srgbClr val="FFFFFF"/>
                </a:solidFill>
                <a:ea typeface="楷体_GB2312" pitchFamily="49" charset="-122"/>
              </a:rPr>
              <a:t>t</a:t>
            </a:r>
            <a:r>
              <a:rPr kumimoji="1" lang="en-US" altLang="zh-CN" sz="2000" b="1" dirty="0">
                <a:solidFill>
                  <a:srgbClr val="FFFFFF"/>
                </a:solidFill>
                <a:ea typeface="楷体_GB2312" pitchFamily="49" charset="-122"/>
              </a:rPr>
              <a:t>&lt;1s</a:t>
            </a:r>
            <a:r>
              <a:rPr kumimoji="1" lang="zh-CN" altLang="en-US" sz="2000" b="1" dirty="0">
                <a:solidFill>
                  <a:srgbClr val="FFFFFF"/>
                </a:solidFill>
                <a:ea typeface="楷体_GB2312" pitchFamily="49" charset="-122"/>
              </a:rPr>
              <a:t>时间内电流作用的结果。 </a:t>
            </a:r>
          </a:p>
        </p:txBody>
      </p:sp>
      <p:grpSp>
        <p:nvGrpSpPr>
          <p:cNvPr id="12297" name="Group 9"/>
          <p:cNvGrpSpPr>
            <a:grpSpLocks/>
          </p:cNvGrpSpPr>
          <p:nvPr/>
        </p:nvGrpSpPr>
        <p:grpSpPr bwMode="auto">
          <a:xfrm>
            <a:off x="4716463" y="533400"/>
            <a:ext cx="3959225" cy="6105525"/>
            <a:chOff x="2971" y="288"/>
            <a:chExt cx="2494" cy="3846"/>
          </a:xfrm>
        </p:grpSpPr>
        <p:graphicFrame>
          <p:nvGraphicFramePr>
            <p:cNvPr id="12290" name="Object 2"/>
            <p:cNvGraphicFramePr>
              <a:graphicFrameLocks noChangeAspect="1"/>
            </p:cNvGraphicFramePr>
            <p:nvPr/>
          </p:nvGraphicFramePr>
          <p:xfrm>
            <a:off x="2971" y="288"/>
            <a:ext cx="2494" cy="3552"/>
          </p:xfrm>
          <a:graphic>
            <a:graphicData uri="http://schemas.openxmlformats.org/presentationml/2006/ole">
              <mc:AlternateContent xmlns:mc="http://schemas.openxmlformats.org/markup-compatibility/2006">
                <mc:Choice xmlns:v="urn:schemas-microsoft-com:vml" Requires="v">
                  <p:oleObj spid="_x0000_s15362" name="Image" r:id="rId3" imgW="1726915" imgH="2460262" progId="Photoshop.Image.5">
                    <p:embed/>
                  </p:oleObj>
                </mc:Choice>
                <mc:Fallback>
                  <p:oleObj name="Image" r:id="rId3" imgW="1726915" imgH="2460262" progId="Photoshop.Image.5">
                    <p:embed/>
                    <p:pic>
                      <p:nvPicPr>
                        <p:cNvPr id="122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288"/>
                          <a:ext cx="2494" cy="3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5" name="Rectangle 7"/>
            <p:cNvSpPr>
              <a:spLocks noChangeArrowheads="1"/>
            </p:cNvSpPr>
            <p:nvPr/>
          </p:nvSpPr>
          <p:spPr bwMode="auto">
            <a:xfrm>
              <a:off x="3975" y="3884"/>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7-9</a:t>
              </a:r>
            </a:p>
          </p:txBody>
        </p:sp>
      </p:grpSp>
      <p:pic>
        <p:nvPicPr>
          <p:cNvPr id="15376" name="Picture 16"/>
          <p:cNvPicPr>
            <a:picLocks noChangeAspect="1" noChangeArrowheads="1"/>
          </p:cNvPicPr>
          <p:nvPr/>
        </p:nvPicPr>
        <p:blipFill rotWithShape="1">
          <a:blip r:embed="rId5">
            <a:extLst>
              <a:ext uri="{28A0092B-C50C-407E-A947-70E740481C1C}">
                <a14:useLocalDpi xmlns:a14="http://schemas.microsoft.com/office/drawing/2010/main" val="0"/>
              </a:ext>
            </a:extLst>
          </a:blip>
          <a:srcRect r="60421"/>
          <a:stretch/>
        </p:blipFill>
        <p:spPr bwMode="auto">
          <a:xfrm>
            <a:off x="1356792" y="260648"/>
            <a:ext cx="2048272" cy="1640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65681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576" y="260648"/>
            <a:ext cx="8001000" cy="838200"/>
          </a:xfrm>
        </p:spPr>
        <p:txBody>
          <a:bodyPr/>
          <a:lstStyle/>
          <a:p>
            <a:pPr eaLnBrk="1" hangingPunct="1">
              <a:lnSpc>
                <a:spcPct val="150000"/>
              </a:lnSpc>
              <a:spcBef>
                <a:spcPct val="50000"/>
              </a:spcBef>
              <a:defRPr/>
            </a:pPr>
            <a:r>
              <a:rPr lang="zh-CN" altLang="en-US" sz="3200" b="1" dirty="0">
                <a:latin typeface="楷体_GB2312" pitchFamily="49" charset="-122"/>
                <a:ea typeface="楷体_GB2312" pitchFamily="49" charset="-122"/>
              </a:rPr>
              <a:t>第五章 动态电路的瞬态分析</a:t>
            </a:r>
          </a:p>
        </p:txBody>
      </p:sp>
      <p:sp>
        <p:nvSpPr>
          <p:cNvPr id="2052" name="Text Box 4"/>
          <p:cNvSpPr txBox="1">
            <a:spLocks noChangeArrowheads="1"/>
          </p:cNvSpPr>
          <p:nvPr/>
        </p:nvSpPr>
        <p:spPr bwMode="auto">
          <a:xfrm>
            <a:off x="755576" y="1340768"/>
            <a:ext cx="8001000" cy="4274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indent="534988" eaLnBrk="1" fontAlgn="base" hangingPunct="1">
              <a:lnSpc>
                <a:spcPct val="150000"/>
              </a:lnSpc>
              <a:spcBef>
                <a:spcPct val="50000"/>
              </a:spcBef>
              <a:spcAft>
                <a:spcPct val="0"/>
              </a:spcAft>
            </a:pPr>
            <a:r>
              <a:rPr lang="zh-CN" altLang="en-US" b="1" dirty="0">
                <a:solidFill>
                  <a:srgbClr val="FFFFFF"/>
                </a:solidFill>
                <a:ea typeface="楷体_GB2312" pitchFamily="49" charset="-122"/>
              </a:rPr>
              <a:t>集总参数电路中的电压电流受到两类约束，</a:t>
            </a:r>
            <a:r>
              <a:rPr lang="zh-CN" altLang="en-US" b="1" dirty="0">
                <a:solidFill>
                  <a:srgbClr val="FFFF00"/>
                </a:solidFill>
                <a:ea typeface="楷体_GB2312" pitchFamily="49" charset="-122"/>
              </a:rPr>
              <a:t>一类约束是拓扑约束，另一类是元件特性的约束</a:t>
            </a:r>
            <a:r>
              <a:rPr lang="zh-CN" altLang="en-US" b="1" dirty="0">
                <a:solidFill>
                  <a:srgbClr val="FFFFFF"/>
                </a:solidFill>
                <a:ea typeface="楷体_GB2312" pitchFamily="49" charset="-122"/>
              </a:rPr>
              <a:t>。</a:t>
            </a:r>
          </a:p>
          <a:p>
            <a:pPr eaLnBrk="1" fontAlgn="base" hangingPunct="1">
              <a:lnSpc>
                <a:spcPct val="150000"/>
              </a:lnSpc>
              <a:spcBef>
                <a:spcPct val="50000"/>
              </a:spcBef>
              <a:spcAft>
                <a:spcPct val="0"/>
              </a:spcAft>
            </a:pPr>
            <a:r>
              <a:rPr lang="zh-CN" altLang="en-US" b="1" dirty="0">
                <a:solidFill>
                  <a:srgbClr val="FFFFFF"/>
                </a:solidFill>
                <a:ea typeface="楷体_GB2312" pitchFamily="49" charset="-122"/>
              </a:rPr>
              <a:t>        描述电路中电压电流约束关系的数学方程称为电路方程。 由</a:t>
            </a:r>
            <a:r>
              <a:rPr lang="zh-CN" altLang="en-US" b="1" u="sng" dirty="0">
                <a:ea typeface="楷体_GB2312" pitchFamily="49" charset="-122"/>
              </a:rPr>
              <a:t>独立电源和线性电阻元件</a:t>
            </a:r>
            <a:r>
              <a:rPr lang="zh-CN" altLang="en-US" b="1" dirty="0">
                <a:solidFill>
                  <a:srgbClr val="FFFFFF"/>
                </a:solidFill>
                <a:ea typeface="楷体_GB2312" pitchFamily="49" charset="-122"/>
              </a:rPr>
              <a:t>构成的电路，其电路方程是一组</a:t>
            </a:r>
            <a:r>
              <a:rPr lang="zh-CN" altLang="en-US" b="1" u="sng" dirty="0">
                <a:solidFill>
                  <a:srgbClr val="FFFFFF"/>
                </a:solidFill>
                <a:ea typeface="楷体_GB2312" pitchFamily="49" charset="-122"/>
              </a:rPr>
              <a:t>线性代数方程</a:t>
            </a:r>
            <a:r>
              <a:rPr lang="zh-CN" altLang="en-US" b="1" dirty="0">
                <a:solidFill>
                  <a:srgbClr val="FFFFFF"/>
                </a:solidFill>
                <a:ea typeface="楷体_GB2312" pitchFamily="49" charset="-122"/>
              </a:rPr>
              <a:t>。</a:t>
            </a:r>
            <a:endParaRPr lang="en-US" altLang="zh-CN" b="1" dirty="0">
              <a:solidFill>
                <a:srgbClr val="FFFFFF"/>
              </a:solidFill>
              <a:ea typeface="楷体_GB2312" pitchFamily="49" charset="-122"/>
            </a:endParaRPr>
          </a:p>
          <a:p>
            <a:pPr indent="534988" eaLnBrk="1" fontAlgn="base" hangingPunct="1">
              <a:lnSpc>
                <a:spcPct val="150000"/>
              </a:lnSpc>
              <a:spcBef>
                <a:spcPct val="50000"/>
              </a:spcBef>
              <a:spcAft>
                <a:spcPct val="0"/>
              </a:spcAft>
            </a:pPr>
            <a:r>
              <a:rPr lang="zh-CN" altLang="en-US" b="1" dirty="0">
                <a:solidFill>
                  <a:srgbClr val="FFFF00"/>
                </a:solidFill>
                <a:ea typeface="楷体_GB2312" pitchFamily="49" charset="-122"/>
              </a:rPr>
              <a:t>由独立电源和电阻元件以及</a:t>
            </a:r>
            <a:r>
              <a:rPr lang="zh-CN" altLang="en-US" b="1" u="sng" dirty="0">
                <a:solidFill>
                  <a:srgbClr val="FFFF00"/>
                </a:solidFill>
                <a:ea typeface="楷体_GB2312" pitchFamily="49" charset="-122"/>
              </a:rPr>
              <a:t>动态元件</a:t>
            </a:r>
            <a:r>
              <a:rPr lang="zh-CN" altLang="en-US" b="1" dirty="0">
                <a:solidFill>
                  <a:srgbClr val="FFFF00"/>
                </a:solidFill>
                <a:ea typeface="楷体_GB2312" pitchFamily="49" charset="-122"/>
              </a:rPr>
              <a:t>构成的动态电路，其电路方程</a:t>
            </a:r>
            <a:r>
              <a:rPr lang="zh-CN" altLang="en-US" b="1" u="sng" dirty="0">
                <a:solidFill>
                  <a:srgbClr val="FFFF00"/>
                </a:solidFill>
                <a:ea typeface="楷体_GB2312" pitchFamily="49" charset="-122"/>
              </a:rPr>
              <a:t>是一组微分方程</a:t>
            </a:r>
            <a:r>
              <a:rPr lang="zh-CN" altLang="en-US" b="1" dirty="0">
                <a:solidFill>
                  <a:srgbClr val="FFFFFF"/>
                </a:solidFill>
                <a:ea typeface="楷体_GB2312" pitchFamily="49" charset="-122"/>
              </a:rPr>
              <a:t>。</a:t>
            </a:r>
            <a:endParaRPr lang="zh-CN" altLang="en-US" b="1" dirty="0">
              <a:solidFill>
                <a:srgbClr val="FFFFFF"/>
              </a:solidFill>
            </a:endParaRPr>
          </a:p>
        </p:txBody>
      </p:sp>
    </p:spTree>
    <p:extLst>
      <p:ext uri="{BB962C8B-B14F-4D97-AF65-F5344CB8AC3E}">
        <p14:creationId xmlns:p14="http://schemas.microsoft.com/office/powerpoint/2010/main" val="228848501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09600" y="779463"/>
            <a:ext cx="80010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图</a:t>
            </a:r>
            <a:r>
              <a:rPr kumimoji="1" lang="en-US" altLang="zh-CN" sz="2400" b="1" dirty="0">
                <a:solidFill>
                  <a:srgbClr val="FFFFFF"/>
                </a:solidFill>
                <a:ea typeface="楷体_GB2312" pitchFamily="49" charset="-122"/>
              </a:rPr>
              <a:t>7</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10(a)</a:t>
            </a:r>
            <a:r>
              <a:rPr kumimoji="1" lang="zh-CN" altLang="en-US" sz="2400" b="1" dirty="0">
                <a:solidFill>
                  <a:srgbClr val="FFFFFF"/>
                </a:solidFill>
                <a:ea typeface="楷体_GB2312" pitchFamily="49" charset="-122"/>
              </a:rPr>
              <a:t>所示的</a:t>
            </a:r>
            <a:r>
              <a:rPr kumimoji="1" lang="zh-CN" altLang="en-US" sz="2400" b="1" dirty="0">
                <a:solidFill>
                  <a:srgbClr val="FFFF00"/>
                </a:solidFill>
                <a:ea typeface="楷体_GB2312" pitchFamily="49" charset="-122"/>
              </a:rPr>
              <a:t>峰值检波器电路，</a:t>
            </a:r>
            <a:r>
              <a:rPr kumimoji="1" lang="zh-CN" altLang="en-US" sz="2400" b="1" dirty="0">
                <a:solidFill>
                  <a:srgbClr val="FFFFFF"/>
                </a:solidFill>
                <a:ea typeface="楷体_GB2312" pitchFamily="49" charset="-122"/>
              </a:rPr>
              <a:t>就是利用电容的记忆性，使输出电压波形</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如图</a:t>
            </a:r>
            <a:r>
              <a:rPr kumimoji="1" lang="en-US" altLang="zh-CN" sz="2400" b="1" dirty="0">
                <a:solidFill>
                  <a:srgbClr val="FFFFFF"/>
                </a:solidFill>
                <a:ea typeface="楷体_GB2312" pitchFamily="49" charset="-122"/>
              </a:rPr>
              <a:t>(b)</a:t>
            </a:r>
            <a:r>
              <a:rPr kumimoji="1" lang="zh-CN" altLang="en-US" sz="2400" b="1" dirty="0">
                <a:solidFill>
                  <a:srgbClr val="FFFFFF"/>
                </a:solidFill>
                <a:ea typeface="楷体_GB2312" pitchFamily="49" charset="-122"/>
              </a:rPr>
              <a:t>中实线所示</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保持输入电压</a:t>
            </a:r>
            <a:r>
              <a:rPr kumimoji="1" lang="en-US" altLang="zh-CN" sz="2400" b="1" i="1" dirty="0" err="1">
                <a:solidFill>
                  <a:srgbClr val="FFFFFF"/>
                </a:solidFill>
                <a:ea typeface="楷体_GB2312" pitchFamily="49" charset="-122"/>
              </a:rPr>
              <a:t>u</a:t>
            </a:r>
            <a:r>
              <a:rPr kumimoji="1" lang="en-US" altLang="zh-CN" sz="2400" b="1" baseline="-30000" dirty="0" err="1">
                <a:solidFill>
                  <a:srgbClr val="FFFFFF"/>
                </a:solidFill>
                <a:ea typeface="楷体_GB2312" pitchFamily="49" charset="-122"/>
              </a:rPr>
              <a:t>in</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波形</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如图</a:t>
            </a:r>
            <a:r>
              <a:rPr kumimoji="1" lang="en-US" altLang="zh-CN" sz="2400" b="1" dirty="0">
                <a:solidFill>
                  <a:srgbClr val="FFFFFF"/>
                </a:solidFill>
                <a:ea typeface="楷体_GB2312" pitchFamily="49" charset="-122"/>
              </a:rPr>
              <a:t>(b)</a:t>
            </a:r>
            <a:r>
              <a:rPr kumimoji="1" lang="zh-CN" altLang="en-US" sz="2400" b="1" dirty="0">
                <a:solidFill>
                  <a:srgbClr val="FFFFFF"/>
                </a:solidFill>
                <a:ea typeface="楷体_GB2312" pitchFamily="49" charset="-122"/>
              </a:rPr>
              <a:t>中虚线所示</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中的峰值。 </a:t>
            </a:r>
          </a:p>
        </p:txBody>
      </p:sp>
      <p:grpSp>
        <p:nvGrpSpPr>
          <p:cNvPr id="13319" name="Group 7"/>
          <p:cNvGrpSpPr>
            <a:grpSpLocks/>
          </p:cNvGrpSpPr>
          <p:nvPr/>
        </p:nvGrpSpPr>
        <p:grpSpPr bwMode="auto">
          <a:xfrm>
            <a:off x="381000" y="2819400"/>
            <a:ext cx="8421688" cy="2987675"/>
            <a:chOff x="311" y="1728"/>
            <a:chExt cx="5305" cy="1882"/>
          </a:xfrm>
        </p:grpSpPr>
        <p:graphicFrame>
          <p:nvGraphicFramePr>
            <p:cNvPr id="13315" name="Object 3"/>
            <p:cNvGraphicFramePr>
              <a:graphicFrameLocks noChangeAspect="1"/>
            </p:cNvGraphicFramePr>
            <p:nvPr/>
          </p:nvGraphicFramePr>
          <p:xfrm>
            <a:off x="311" y="1728"/>
            <a:ext cx="5305" cy="1632"/>
          </p:xfrm>
          <a:graphic>
            <a:graphicData uri="http://schemas.openxmlformats.org/presentationml/2006/ole">
              <mc:AlternateContent xmlns:mc="http://schemas.openxmlformats.org/markup-compatibility/2006">
                <mc:Choice xmlns:v="urn:schemas-microsoft-com:vml" Requires="v">
                  <p:oleObj spid="_x0000_s16386" name="Image" r:id="rId3" imgW="17231204" imgH="5298976" progId="Photoshop.Image.5">
                    <p:embed/>
                  </p:oleObj>
                </mc:Choice>
                <mc:Fallback>
                  <p:oleObj name="Image" r:id="rId3" imgW="17231204" imgH="5298976" progId="Photoshop.Image.5">
                    <p:embed/>
                    <p:pic>
                      <p:nvPicPr>
                        <p:cNvPr id="133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 y="1728"/>
                          <a:ext cx="5305" cy="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4"/>
            <p:cNvSpPr txBox="1">
              <a:spLocks noChangeArrowheads="1"/>
            </p:cNvSpPr>
            <p:nvPr/>
          </p:nvSpPr>
          <p:spPr bwMode="auto">
            <a:xfrm>
              <a:off x="1392" y="3360"/>
              <a:ext cx="29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a:t>
              </a:r>
              <a:r>
                <a:rPr kumimoji="1" lang="zh-CN" altLang="en-US" sz="2000" b="1">
                  <a:solidFill>
                    <a:srgbClr val="FFFFFF"/>
                  </a:solidFill>
                  <a:ea typeface="楷体_GB2312" pitchFamily="49" charset="-122"/>
                </a:rPr>
                <a:t>－</a:t>
              </a:r>
              <a:r>
                <a:rPr kumimoji="1" lang="en-US" altLang="zh-CN" sz="2000" b="1">
                  <a:solidFill>
                    <a:srgbClr val="FFFFFF"/>
                  </a:solidFill>
                  <a:ea typeface="楷体_GB2312" pitchFamily="49" charset="-122"/>
                </a:rPr>
                <a:t>10 </a:t>
              </a:r>
              <a:r>
                <a:rPr kumimoji="1" lang="zh-CN" altLang="en-US" sz="2000" b="1">
                  <a:solidFill>
                    <a:srgbClr val="FFFFFF"/>
                  </a:solidFill>
                  <a:ea typeface="楷体_GB2312" pitchFamily="49" charset="-122"/>
                </a:rPr>
                <a:t>峰值检波器电路的输入输出波形 </a:t>
              </a:r>
            </a:p>
          </p:txBody>
        </p:sp>
      </p:grpSp>
    </p:spTree>
    <p:extLst>
      <p:ext uri="{BB962C8B-B14F-4D97-AF65-F5344CB8AC3E}">
        <p14:creationId xmlns:p14="http://schemas.microsoft.com/office/powerpoint/2010/main" val="196393564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5"/>
          <p:cNvSpPr txBox="1">
            <a:spLocks noChangeArrowheads="1"/>
          </p:cNvSpPr>
          <p:nvPr/>
        </p:nvSpPr>
        <p:spPr bwMode="auto">
          <a:xfrm>
            <a:off x="90286" y="476672"/>
            <a:ext cx="5487527" cy="34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base">
              <a:lnSpc>
                <a:spcPct val="150000"/>
              </a:lnSpc>
              <a:spcBef>
                <a:spcPct val="20000"/>
              </a:spcBef>
              <a:spcAft>
                <a:spcPct val="0"/>
              </a:spcAft>
            </a:pPr>
            <a:r>
              <a:rPr kumimoji="1" lang="en-US" altLang="zh-CN" sz="2400" b="1" dirty="0">
                <a:solidFill>
                  <a:srgbClr val="FFFFFF"/>
                </a:solidFill>
                <a:ea typeface="楷体_GB2312" pitchFamily="49" charset="-122"/>
              </a:rPr>
              <a:t>        (2)</a:t>
            </a:r>
            <a:r>
              <a:rPr kumimoji="1" lang="zh-CN" altLang="en-US" sz="2400" b="1" dirty="0">
                <a:solidFill>
                  <a:srgbClr val="FFFF00"/>
                </a:solidFill>
                <a:ea typeface="楷体_GB2312" pitchFamily="49" charset="-122"/>
              </a:rPr>
              <a:t>电容电压的连续性</a:t>
            </a:r>
          </a:p>
          <a:p>
            <a:pPr algn="just" fontAlgn="base">
              <a:lnSpc>
                <a:spcPct val="150000"/>
              </a:lnSpc>
              <a:spcBef>
                <a:spcPct val="20000"/>
              </a:spcBef>
              <a:spcAft>
                <a:spcPct val="0"/>
              </a:spcAft>
            </a:pPr>
            <a:r>
              <a:rPr kumimoji="1" lang="zh-CN" altLang="en-US" b="1" dirty="0">
                <a:solidFill>
                  <a:srgbClr val="FFFF00"/>
                </a:solidFill>
                <a:ea typeface="楷体_GB2312" pitchFamily="49" charset="-122"/>
              </a:rPr>
              <a:t>     电容电流在闭区间</a:t>
            </a:r>
            <a:r>
              <a:rPr kumimoji="1" lang="en-US" altLang="zh-CN" b="1" dirty="0">
                <a:solidFill>
                  <a:srgbClr val="FFFF00"/>
                </a:solidFill>
                <a:ea typeface="楷体_GB2312" pitchFamily="49" charset="-122"/>
              </a:rPr>
              <a:t>[</a:t>
            </a:r>
            <a:r>
              <a:rPr kumimoji="1" lang="en-US" altLang="zh-CN" b="1" i="1" dirty="0">
                <a:solidFill>
                  <a:srgbClr val="FFFF00"/>
                </a:solidFill>
                <a:ea typeface="楷体_GB2312" pitchFamily="49" charset="-122"/>
              </a:rPr>
              <a:t>t</a:t>
            </a:r>
            <a:r>
              <a:rPr kumimoji="1" lang="en-US" altLang="zh-CN" b="1" baseline="-30000" dirty="0">
                <a:solidFill>
                  <a:srgbClr val="FFFF00"/>
                </a:solidFill>
                <a:ea typeface="楷体_GB2312" pitchFamily="49" charset="-122"/>
              </a:rPr>
              <a:t>1</a:t>
            </a:r>
            <a:r>
              <a:rPr kumimoji="1" lang="en-US" altLang="zh-CN" b="1" dirty="0">
                <a:solidFill>
                  <a:srgbClr val="FFFF00"/>
                </a:solidFill>
                <a:ea typeface="楷体_GB2312" pitchFamily="49" charset="-122"/>
              </a:rPr>
              <a:t>,</a:t>
            </a:r>
            <a:r>
              <a:rPr kumimoji="1" lang="en-US" altLang="zh-CN" b="1" i="1" dirty="0">
                <a:solidFill>
                  <a:srgbClr val="FFFF00"/>
                </a:solidFill>
                <a:ea typeface="楷体_GB2312" pitchFamily="49" charset="-122"/>
              </a:rPr>
              <a:t>t</a:t>
            </a:r>
            <a:r>
              <a:rPr kumimoji="1" lang="en-US" altLang="zh-CN" b="1" baseline="-30000" dirty="0">
                <a:solidFill>
                  <a:srgbClr val="FFFF00"/>
                </a:solidFill>
                <a:ea typeface="楷体_GB2312" pitchFamily="49" charset="-122"/>
              </a:rPr>
              <a:t>2</a:t>
            </a:r>
            <a:r>
              <a:rPr kumimoji="1" lang="en-US" altLang="zh-CN" b="1" dirty="0">
                <a:solidFill>
                  <a:srgbClr val="FFFF00"/>
                </a:solidFill>
                <a:ea typeface="楷体_GB2312" pitchFamily="49" charset="-122"/>
              </a:rPr>
              <a:t>]</a:t>
            </a:r>
            <a:r>
              <a:rPr kumimoji="1" lang="zh-CN" altLang="en-US" b="1" dirty="0">
                <a:solidFill>
                  <a:srgbClr val="FFFF00"/>
                </a:solidFill>
                <a:ea typeface="楷体_GB2312" pitchFamily="49" charset="-122"/>
              </a:rPr>
              <a:t>有界时，电容电压在开区间</a:t>
            </a:r>
            <a:r>
              <a:rPr kumimoji="1" lang="en-US" altLang="zh-CN" b="1" dirty="0">
                <a:solidFill>
                  <a:srgbClr val="FFFF00"/>
                </a:solidFill>
                <a:ea typeface="楷体_GB2312" pitchFamily="49" charset="-122"/>
              </a:rPr>
              <a:t>(</a:t>
            </a:r>
            <a:r>
              <a:rPr kumimoji="1" lang="en-US" altLang="zh-CN" b="1" i="1" dirty="0">
                <a:solidFill>
                  <a:srgbClr val="FFFF00"/>
                </a:solidFill>
                <a:ea typeface="楷体_GB2312" pitchFamily="49" charset="-122"/>
              </a:rPr>
              <a:t>t</a:t>
            </a:r>
            <a:r>
              <a:rPr kumimoji="1" lang="en-US" altLang="zh-CN" b="1" baseline="-30000" dirty="0">
                <a:solidFill>
                  <a:srgbClr val="FFFF00"/>
                </a:solidFill>
                <a:ea typeface="楷体_GB2312" pitchFamily="49" charset="-122"/>
              </a:rPr>
              <a:t>1</a:t>
            </a:r>
            <a:r>
              <a:rPr kumimoji="1" lang="en-US" altLang="zh-CN" b="1" dirty="0">
                <a:solidFill>
                  <a:srgbClr val="FFFF00"/>
                </a:solidFill>
                <a:ea typeface="楷体_GB2312" pitchFamily="49" charset="-122"/>
              </a:rPr>
              <a:t>,</a:t>
            </a:r>
            <a:r>
              <a:rPr kumimoji="1" lang="en-US" altLang="zh-CN" b="1" i="1" dirty="0">
                <a:solidFill>
                  <a:srgbClr val="FFFF00"/>
                </a:solidFill>
                <a:ea typeface="楷体_GB2312" pitchFamily="49" charset="-122"/>
              </a:rPr>
              <a:t>t</a:t>
            </a:r>
            <a:r>
              <a:rPr kumimoji="1" lang="en-US" altLang="zh-CN" b="1" baseline="-30000" dirty="0">
                <a:solidFill>
                  <a:srgbClr val="FFFF00"/>
                </a:solidFill>
                <a:ea typeface="楷体_GB2312" pitchFamily="49" charset="-122"/>
              </a:rPr>
              <a:t>2</a:t>
            </a:r>
            <a:r>
              <a:rPr kumimoji="1" lang="en-US" altLang="zh-CN" b="1" dirty="0">
                <a:solidFill>
                  <a:srgbClr val="FFFF00"/>
                </a:solidFill>
                <a:ea typeface="楷体_GB2312" pitchFamily="49" charset="-122"/>
              </a:rPr>
              <a:t>)</a:t>
            </a:r>
            <a:r>
              <a:rPr kumimoji="1" lang="zh-CN" altLang="en-US" b="1" dirty="0">
                <a:solidFill>
                  <a:srgbClr val="FFFF00"/>
                </a:solidFill>
                <a:ea typeface="楷体_GB2312" pitchFamily="49" charset="-122"/>
              </a:rPr>
              <a:t>内是连续的（电容电压不能跳变，能量不能跃变的反映）</a:t>
            </a:r>
            <a:r>
              <a:rPr kumimoji="1" lang="zh-CN" altLang="en-US" b="1" dirty="0">
                <a:solidFill>
                  <a:srgbClr val="FFFFFF"/>
                </a:solidFill>
                <a:ea typeface="楷体_GB2312" pitchFamily="49" charset="-122"/>
              </a:rPr>
              <a:t>。这可以从电容电压、电流的积分关系式中得到证明。</a:t>
            </a:r>
          </a:p>
          <a:p>
            <a:pPr algn="just" fontAlgn="base">
              <a:lnSpc>
                <a:spcPct val="150000"/>
              </a:lnSpc>
              <a:spcBef>
                <a:spcPct val="20000"/>
              </a:spcBef>
              <a:spcAft>
                <a:spcPct val="0"/>
              </a:spcAft>
            </a:pPr>
            <a:r>
              <a:rPr kumimoji="1" lang="zh-CN" altLang="en-US" sz="2400" b="1" dirty="0">
                <a:solidFill>
                  <a:srgbClr val="FFFFFF"/>
                </a:solidFill>
                <a:ea typeface="楷体_GB2312" pitchFamily="49" charset="-122"/>
              </a:rPr>
              <a:t>        将</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zh-CN" altLang="en-US" sz="2400" b="1" dirty="0">
                <a:solidFill>
                  <a:srgbClr val="FFFFFF"/>
                </a:solidFill>
                <a:ea typeface="楷体_GB2312" pitchFamily="49" charset="-122"/>
              </a:rPr>
              <a:t>和</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a:t>
            </a:r>
            <a:r>
              <a:rPr kumimoji="1" lang="en-US" altLang="zh-CN" sz="2400" b="1" i="1" dirty="0" err="1">
                <a:solidFill>
                  <a:srgbClr val="FFFFFF"/>
                </a:solidFill>
                <a:ea typeface="楷体_GB2312" pitchFamily="49" charset="-122"/>
              </a:rPr>
              <a:t>T</a:t>
            </a:r>
            <a:r>
              <a:rPr kumimoji="1" lang="en-US" altLang="zh-CN" sz="2400" b="1" dirty="0" err="1">
                <a:solidFill>
                  <a:srgbClr val="FFFFFF"/>
                </a:solidFill>
                <a:ea typeface="楷体_GB2312" pitchFamily="49" charset="-122"/>
              </a:rPr>
              <a:t>+d</a:t>
            </a:r>
            <a:r>
              <a:rPr kumimoji="1" lang="en-US" altLang="zh-CN" sz="2400" b="1" i="1" dirty="0" err="1">
                <a:solidFill>
                  <a:srgbClr val="FFFFFF"/>
                </a:solidFill>
                <a:ea typeface="楷体_GB2312" pitchFamily="49" charset="-122"/>
              </a:rPr>
              <a:t>t</a:t>
            </a:r>
            <a:r>
              <a:rPr kumimoji="1" lang="zh-CN" altLang="en-US" sz="2400" b="1" dirty="0">
                <a:solidFill>
                  <a:srgbClr val="FFFFFF"/>
                </a:solidFill>
                <a:ea typeface="楷体_GB2312" pitchFamily="49" charset="-122"/>
              </a:rPr>
              <a:t>代入式</a:t>
            </a:r>
            <a:r>
              <a:rPr kumimoji="1" lang="en-US" altLang="zh-CN" sz="2400" b="1" dirty="0">
                <a:solidFill>
                  <a:srgbClr val="FFFFFF"/>
                </a:solidFill>
                <a:ea typeface="楷体_GB2312" pitchFamily="49" charset="-122"/>
              </a:rPr>
              <a:t>(7</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13)</a:t>
            </a:r>
            <a:r>
              <a:rPr kumimoji="1" lang="zh-CN" altLang="en-US" sz="2400" b="1" dirty="0">
                <a:solidFill>
                  <a:srgbClr val="FFFFFF"/>
                </a:solidFill>
                <a:ea typeface="楷体_GB2312" pitchFamily="49" charset="-122"/>
              </a:rPr>
              <a:t>中，其中</a:t>
            </a:r>
            <a:r>
              <a:rPr kumimoji="1" lang="en-US" altLang="zh-CN" sz="2400" b="1" i="1" dirty="0">
                <a:solidFill>
                  <a:srgbClr val="FFFFFF"/>
                </a:solidFill>
                <a:ea typeface="楷体_GB2312" pitchFamily="49" charset="-122"/>
              </a:rPr>
              <a:t>t</a:t>
            </a:r>
            <a:r>
              <a:rPr kumimoji="1" lang="en-US" altLang="zh-CN" sz="2400" b="1" baseline="-30000" dirty="0">
                <a:solidFill>
                  <a:srgbClr val="FFFFFF"/>
                </a:solidFill>
                <a:ea typeface="楷体_GB2312" pitchFamily="49" charset="-122"/>
              </a:rPr>
              <a:t>1</a:t>
            </a:r>
            <a:r>
              <a:rPr kumimoji="1" lang="en-US" altLang="zh-CN" sz="2400" b="1" dirty="0">
                <a:solidFill>
                  <a:srgbClr val="FFFFFF"/>
                </a:solidFill>
                <a:ea typeface="楷体_GB2312" pitchFamily="49" charset="-122"/>
              </a:rPr>
              <a:t>&lt;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&lt;</a:t>
            </a:r>
            <a:r>
              <a:rPr kumimoji="1" lang="en-US" altLang="zh-CN" sz="2400" b="1" i="1" dirty="0">
                <a:solidFill>
                  <a:srgbClr val="FFFFFF"/>
                </a:solidFill>
                <a:ea typeface="楷体_GB2312" pitchFamily="49" charset="-122"/>
              </a:rPr>
              <a:t>t</a:t>
            </a:r>
            <a:r>
              <a:rPr kumimoji="1" lang="en-US" altLang="zh-CN" sz="2400" b="1" baseline="-30000" dirty="0">
                <a:solidFill>
                  <a:srgbClr val="FFFFFF"/>
                </a:solidFill>
                <a:ea typeface="楷体_GB2312" pitchFamily="49" charset="-122"/>
              </a:rPr>
              <a:t>2</a:t>
            </a:r>
            <a:r>
              <a:rPr kumimoji="1" lang="zh-CN" altLang="en-US" sz="2400" b="1" dirty="0">
                <a:solidFill>
                  <a:srgbClr val="FFFFFF"/>
                </a:solidFill>
                <a:ea typeface="楷体_GB2312" pitchFamily="49" charset="-122"/>
              </a:rPr>
              <a:t>和</a:t>
            </a:r>
            <a:r>
              <a:rPr kumimoji="1" lang="en-US" altLang="zh-CN" sz="2400" b="1" i="1" dirty="0">
                <a:solidFill>
                  <a:srgbClr val="FFFFFF"/>
                </a:solidFill>
                <a:ea typeface="楷体_GB2312" pitchFamily="49" charset="-122"/>
              </a:rPr>
              <a:t>t</a:t>
            </a:r>
            <a:r>
              <a:rPr kumimoji="1" lang="en-US" altLang="zh-CN" sz="2400" b="1" baseline="-30000" dirty="0">
                <a:solidFill>
                  <a:srgbClr val="FFFFFF"/>
                </a:solidFill>
                <a:ea typeface="楷体_GB2312" pitchFamily="49" charset="-122"/>
              </a:rPr>
              <a:t>1</a:t>
            </a:r>
            <a:r>
              <a:rPr kumimoji="1" lang="en-US" altLang="zh-CN" sz="2400" b="1" dirty="0">
                <a:solidFill>
                  <a:srgbClr val="FFFFFF"/>
                </a:solidFill>
                <a:ea typeface="楷体_GB2312" pitchFamily="49" charset="-122"/>
              </a:rPr>
              <a:t>&lt;</a:t>
            </a:r>
            <a:r>
              <a:rPr kumimoji="1" lang="en-US" altLang="zh-CN" sz="2400" b="1" i="1" dirty="0" err="1">
                <a:solidFill>
                  <a:srgbClr val="FFFFFF"/>
                </a:solidFill>
                <a:ea typeface="楷体_GB2312" pitchFamily="49" charset="-122"/>
              </a:rPr>
              <a:t>T</a:t>
            </a:r>
            <a:r>
              <a:rPr kumimoji="1" lang="en-US" altLang="zh-CN" sz="2400" b="1" dirty="0" err="1">
                <a:solidFill>
                  <a:srgbClr val="FFFFFF"/>
                </a:solidFill>
                <a:ea typeface="楷体_GB2312" pitchFamily="49" charset="-122"/>
              </a:rPr>
              <a:t>+d</a:t>
            </a:r>
            <a:r>
              <a:rPr kumimoji="1" lang="en-US" altLang="zh-CN" sz="2400" b="1" i="1" dirty="0" err="1">
                <a:solidFill>
                  <a:srgbClr val="FFFFFF"/>
                </a:solidFill>
                <a:ea typeface="楷体_GB2312" pitchFamily="49" charset="-122"/>
              </a:rPr>
              <a:t>t</a:t>
            </a:r>
            <a:r>
              <a:rPr kumimoji="1" lang="en-US" altLang="zh-CN" sz="2400" b="1" dirty="0">
                <a:solidFill>
                  <a:srgbClr val="FFFFFF"/>
                </a:solidFill>
                <a:ea typeface="楷体_GB2312" pitchFamily="49" charset="-122"/>
              </a:rPr>
              <a:t>&lt;</a:t>
            </a:r>
            <a:r>
              <a:rPr kumimoji="1" lang="en-US" altLang="zh-CN" sz="2400" b="1" i="1" dirty="0">
                <a:solidFill>
                  <a:srgbClr val="FFFFFF"/>
                </a:solidFill>
                <a:ea typeface="楷体_GB2312" pitchFamily="49" charset="-122"/>
              </a:rPr>
              <a:t>t</a:t>
            </a:r>
            <a:r>
              <a:rPr kumimoji="1" lang="en-US" altLang="zh-CN" sz="2400" b="1" baseline="-30000" dirty="0">
                <a:solidFill>
                  <a:srgbClr val="FFFFFF"/>
                </a:solidFill>
                <a:ea typeface="楷体_GB2312" pitchFamily="49" charset="-122"/>
              </a:rPr>
              <a:t>2</a:t>
            </a:r>
            <a:r>
              <a:rPr kumimoji="1" lang="zh-CN" altLang="en-US" sz="2400" b="1" dirty="0">
                <a:solidFill>
                  <a:srgbClr val="FFFFFF"/>
                </a:solidFill>
                <a:ea typeface="楷体_GB2312" pitchFamily="49" charset="-122"/>
              </a:rPr>
              <a:t>得到 </a:t>
            </a:r>
          </a:p>
        </p:txBody>
      </p:sp>
      <p:graphicFrame>
        <p:nvGraphicFramePr>
          <p:cNvPr id="14342" name="Object 6"/>
          <p:cNvGraphicFramePr>
            <a:graphicFrameLocks noChangeAspect="1"/>
          </p:cNvGraphicFramePr>
          <p:nvPr>
            <p:extLst>
              <p:ext uri="{D42A27DB-BD31-4B8C-83A1-F6EECF244321}">
                <p14:modId xmlns:p14="http://schemas.microsoft.com/office/powerpoint/2010/main" val="2080694274"/>
              </p:ext>
            </p:extLst>
          </p:nvPr>
        </p:nvGraphicFramePr>
        <p:xfrm>
          <a:off x="476985" y="5376288"/>
          <a:ext cx="8010525" cy="800100"/>
        </p:xfrm>
        <a:graphic>
          <a:graphicData uri="http://schemas.openxmlformats.org/presentationml/2006/ole">
            <mc:AlternateContent xmlns:mc="http://schemas.openxmlformats.org/markup-compatibility/2006">
              <mc:Choice xmlns:v="urn:schemas-microsoft-com:vml" Requires="v">
                <p:oleObj spid="_x0000_s17410" name="Equation" r:id="rId3" imgW="4279680" imgH="393480" progId="Equation.DSMT4">
                  <p:embed/>
                </p:oleObj>
              </mc:Choice>
              <mc:Fallback>
                <p:oleObj name="Equation" r:id="rId3" imgW="4279680" imgH="393480" progId="Equation.DSMT4">
                  <p:embed/>
                  <p:pic>
                    <p:nvPicPr>
                      <p:cNvPr id="14342" name="Object 6"/>
                      <p:cNvPicPr>
                        <a:picLocks noChangeAspect="1" noChangeArrowheads="1"/>
                      </p:cNvPicPr>
                      <p:nvPr/>
                    </p:nvPicPr>
                    <p:blipFill>
                      <a:blip r:embed="rId4"/>
                      <a:srcRect/>
                      <a:stretch>
                        <a:fillRect/>
                      </a:stretch>
                    </p:blipFill>
                    <p:spPr bwMode="auto">
                      <a:xfrm>
                        <a:off x="476985" y="5376288"/>
                        <a:ext cx="8010525" cy="800100"/>
                      </a:xfrm>
                      <a:prstGeom prst="rect">
                        <a:avLst/>
                      </a:prstGeom>
                      <a:solidFill>
                        <a:srgbClr val="00FFCC"/>
                      </a:solidFill>
                    </p:spPr>
                  </p:pic>
                </p:oleObj>
              </mc:Fallback>
            </mc:AlternateContent>
          </a:graphicData>
        </a:graphic>
      </p:graphicFrame>
      <p:sp>
        <p:nvSpPr>
          <p:cNvPr id="2" name="矩形 1"/>
          <p:cNvSpPr/>
          <p:nvPr/>
        </p:nvSpPr>
        <p:spPr>
          <a:xfrm>
            <a:off x="508638" y="6195744"/>
            <a:ext cx="6244017" cy="369332"/>
          </a:xfrm>
          <a:prstGeom prst="rect">
            <a:avLst/>
          </a:prstGeom>
        </p:spPr>
        <p:txBody>
          <a:bodyPr wrap="none">
            <a:spAutoFit/>
          </a:bodyPr>
          <a:lstStyle/>
          <a:p>
            <a:r>
              <a:rPr lang="zh-CN" altLang="en-US" dirty="0"/>
              <a:t>函数连续性的定义： 自变量</a:t>
            </a:r>
            <a:r>
              <a:rPr lang="en-US" altLang="zh-CN" dirty="0"/>
              <a:t>dx</a:t>
            </a:r>
            <a:r>
              <a:rPr lang="zh-CN" altLang="en-US" dirty="0"/>
              <a:t>趋于</a:t>
            </a:r>
            <a:r>
              <a:rPr lang="en-US" altLang="zh-CN" dirty="0"/>
              <a:t>0</a:t>
            </a:r>
            <a:r>
              <a:rPr lang="zh-CN" altLang="en-US" dirty="0"/>
              <a:t>时，因变量</a:t>
            </a:r>
            <a:r>
              <a:rPr lang="en-US" altLang="zh-CN" dirty="0" err="1"/>
              <a:t>dy</a:t>
            </a:r>
            <a:r>
              <a:rPr lang="zh-CN" altLang="en-US" dirty="0"/>
              <a:t>也趋于</a:t>
            </a:r>
            <a:r>
              <a:rPr lang="en-US" altLang="zh-CN" dirty="0"/>
              <a:t>0</a:t>
            </a:r>
            <a:endParaRPr lang="zh-CN" altLang="en-US" dirty="0"/>
          </a:p>
        </p:txBody>
      </p:sp>
      <p:pic>
        <p:nvPicPr>
          <p:cNvPr id="17476" name="Picture 68"/>
          <p:cNvPicPr>
            <a:picLocks noChangeAspect="1" noChangeArrowheads="1"/>
          </p:cNvPicPr>
          <p:nvPr/>
        </p:nvPicPr>
        <p:blipFill rotWithShape="1">
          <a:blip r:embed="rId5">
            <a:extLst>
              <a:ext uri="{28A0092B-C50C-407E-A947-70E740481C1C}">
                <a14:useLocalDpi xmlns:a14="http://schemas.microsoft.com/office/drawing/2010/main" val="0"/>
              </a:ext>
            </a:extLst>
          </a:blip>
          <a:srcRect b="10098"/>
          <a:stretch/>
        </p:blipFill>
        <p:spPr bwMode="auto">
          <a:xfrm>
            <a:off x="5796136" y="476672"/>
            <a:ext cx="3257578" cy="4603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279680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5"/>
          <p:cNvSpPr txBox="1">
            <a:spLocks noChangeArrowheads="1"/>
          </p:cNvSpPr>
          <p:nvPr/>
        </p:nvSpPr>
        <p:spPr bwMode="auto">
          <a:xfrm>
            <a:off x="179512" y="858389"/>
            <a:ext cx="5487527" cy="1899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base">
              <a:lnSpc>
                <a:spcPct val="150000"/>
              </a:lnSpc>
              <a:spcBef>
                <a:spcPct val="20000"/>
              </a:spcBef>
              <a:spcAft>
                <a:spcPct val="0"/>
              </a:spcAft>
            </a:pPr>
            <a:r>
              <a:rPr kumimoji="1" lang="en-US" altLang="zh-CN" sz="2400" b="1" dirty="0">
                <a:solidFill>
                  <a:srgbClr val="FFFFFF"/>
                </a:solidFill>
                <a:ea typeface="楷体_GB2312" pitchFamily="49" charset="-122"/>
              </a:rPr>
              <a:t>        (2)</a:t>
            </a:r>
            <a:r>
              <a:rPr kumimoji="1" lang="zh-CN" altLang="en-US" sz="2400" b="1" dirty="0">
                <a:solidFill>
                  <a:srgbClr val="FFFF00"/>
                </a:solidFill>
                <a:ea typeface="楷体_GB2312" pitchFamily="49" charset="-122"/>
              </a:rPr>
              <a:t>电容电压的连续性</a:t>
            </a:r>
          </a:p>
          <a:p>
            <a:pPr algn="just" fontAlgn="base">
              <a:lnSpc>
                <a:spcPct val="150000"/>
              </a:lnSpc>
              <a:spcBef>
                <a:spcPct val="20000"/>
              </a:spcBef>
              <a:spcAft>
                <a:spcPct val="0"/>
              </a:spcAft>
            </a:pPr>
            <a:r>
              <a:rPr kumimoji="1" lang="zh-CN" altLang="en-US" b="1" dirty="0">
                <a:solidFill>
                  <a:srgbClr val="FFFF00"/>
                </a:solidFill>
                <a:ea typeface="楷体_GB2312" pitchFamily="49" charset="-122"/>
              </a:rPr>
              <a:t>即电容电流在闭区间</a:t>
            </a:r>
            <a:r>
              <a:rPr kumimoji="1" lang="en-US" altLang="zh-CN" b="1" dirty="0">
                <a:solidFill>
                  <a:srgbClr val="FFFF00"/>
                </a:solidFill>
                <a:ea typeface="楷体_GB2312" pitchFamily="49" charset="-122"/>
              </a:rPr>
              <a:t>[</a:t>
            </a:r>
            <a:r>
              <a:rPr kumimoji="1" lang="en-US" altLang="zh-CN" b="1" i="1" dirty="0">
                <a:solidFill>
                  <a:srgbClr val="FFFF00"/>
                </a:solidFill>
                <a:ea typeface="楷体_GB2312" pitchFamily="49" charset="-122"/>
              </a:rPr>
              <a:t>t</a:t>
            </a:r>
            <a:r>
              <a:rPr kumimoji="1" lang="en-US" altLang="zh-CN" b="1" baseline="-30000" dirty="0">
                <a:solidFill>
                  <a:srgbClr val="FFFF00"/>
                </a:solidFill>
                <a:ea typeface="楷体_GB2312" pitchFamily="49" charset="-122"/>
              </a:rPr>
              <a:t>1</a:t>
            </a:r>
            <a:r>
              <a:rPr kumimoji="1" lang="en-US" altLang="zh-CN" b="1" dirty="0">
                <a:solidFill>
                  <a:srgbClr val="FFFF00"/>
                </a:solidFill>
                <a:ea typeface="楷体_GB2312" pitchFamily="49" charset="-122"/>
              </a:rPr>
              <a:t>,</a:t>
            </a:r>
            <a:r>
              <a:rPr kumimoji="1" lang="en-US" altLang="zh-CN" b="1" i="1" dirty="0">
                <a:solidFill>
                  <a:srgbClr val="FFFF00"/>
                </a:solidFill>
                <a:ea typeface="楷体_GB2312" pitchFamily="49" charset="-122"/>
              </a:rPr>
              <a:t>t</a:t>
            </a:r>
            <a:r>
              <a:rPr kumimoji="1" lang="en-US" altLang="zh-CN" b="1" baseline="-30000" dirty="0">
                <a:solidFill>
                  <a:srgbClr val="FFFF00"/>
                </a:solidFill>
                <a:ea typeface="楷体_GB2312" pitchFamily="49" charset="-122"/>
              </a:rPr>
              <a:t>2</a:t>
            </a:r>
            <a:r>
              <a:rPr kumimoji="1" lang="en-US" altLang="zh-CN" b="1" dirty="0">
                <a:solidFill>
                  <a:srgbClr val="FFFF00"/>
                </a:solidFill>
                <a:ea typeface="楷体_GB2312" pitchFamily="49" charset="-122"/>
              </a:rPr>
              <a:t>]</a:t>
            </a:r>
            <a:r>
              <a:rPr kumimoji="1" lang="zh-CN" altLang="en-US" b="1" dirty="0">
                <a:solidFill>
                  <a:srgbClr val="FFFF00"/>
                </a:solidFill>
                <a:ea typeface="楷体_GB2312" pitchFamily="49" charset="-122"/>
              </a:rPr>
              <a:t>有界时，电容电压在开区间</a:t>
            </a:r>
            <a:r>
              <a:rPr kumimoji="1" lang="en-US" altLang="zh-CN" b="1" dirty="0">
                <a:solidFill>
                  <a:srgbClr val="FFFF00"/>
                </a:solidFill>
                <a:ea typeface="楷体_GB2312" pitchFamily="49" charset="-122"/>
              </a:rPr>
              <a:t>(</a:t>
            </a:r>
            <a:r>
              <a:rPr kumimoji="1" lang="en-US" altLang="zh-CN" b="1" i="1" dirty="0">
                <a:solidFill>
                  <a:srgbClr val="FFFF00"/>
                </a:solidFill>
                <a:ea typeface="楷体_GB2312" pitchFamily="49" charset="-122"/>
              </a:rPr>
              <a:t>t</a:t>
            </a:r>
            <a:r>
              <a:rPr kumimoji="1" lang="en-US" altLang="zh-CN" b="1" baseline="-30000" dirty="0">
                <a:solidFill>
                  <a:srgbClr val="FFFF00"/>
                </a:solidFill>
                <a:ea typeface="楷体_GB2312" pitchFamily="49" charset="-122"/>
              </a:rPr>
              <a:t>1</a:t>
            </a:r>
            <a:r>
              <a:rPr kumimoji="1" lang="en-US" altLang="zh-CN" b="1" dirty="0">
                <a:solidFill>
                  <a:srgbClr val="FFFF00"/>
                </a:solidFill>
                <a:ea typeface="楷体_GB2312" pitchFamily="49" charset="-122"/>
              </a:rPr>
              <a:t>,</a:t>
            </a:r>
            <a:r>
              <a:rPr kumimoji="1" lang="en-US" altLang="zh-CN" b="1" i="1" dirty="0">
                <a:solidFill>
                  <a:srgbClr val="FFFF00"/>
                </a:solidFill>
                <a:ea typeface="楷体_GB2312" pitchFamily="49" charset="-122"/>
              </a:rPr>
              <a:t>t</a:t>
            </a:r>
            <a:r>
              <a:rPr kumimoji="1" lang="en-US" altLang="zh-CN" b="1" baseline="-30000" dirty="0">
                <a:solidFill>
                  <a:srgbClr val="FFFF00"/>
                </a:solidFill>
                <a:ea typeface="楷体_GB2312" pitchFamily="49" charset="-122"/>
              </a:rPr>
              <a:t>2</a:t>
            </a:r>
            <a:r>
              <a:rPr kumimoji="1" lang="en-US" altLang="zh-CN" b="1" dirty="0">
                <a:solidFill>
                  <a:srgbClr val="FFFF00"/>
                </a:solidFill>
                <a:ea typeface="楷体_GB2312" pitchFamily="49" charset="-122"/>
              </a:rPr>
              <a:t>)</a:t>
            </a:r>
            <a:r>
              <a:rPr kumimoji="1" lang="zh-CN" altLang="en-US" b="1" dirty="0">
                <a:solidFill>
                  <a:srgbClr val="FFFF00"/>
                </a:solidFill>
                <a:ea typeface="楷体_GB2312" pitchFamily="49" charset="-122"/>
              </a:rPr>
              <a:t>内是连续的（电容电压不能跳变，能量不能跃变的反映）</a:t>
            </a:r>
            <a:r>
              <a:rPr kumimoji="1" lang="zh-CN" altLang="en-US" b="1" dirty="0">
                <a:solidFill>
                  <a:srgbClr val="FFFFFF"/>
                </a:solidFill>
                <a:ea typeface="楷体_GB2312" pitchFamily="49" charset="-122"/>
              </a:rPr>
              <a:t>。</a:t>
            </a:r>
            <a:endParaRPr kumimoji="1" lang="zh-CN" altLang="en-US" sz="2400" b="1" dirty="0">
              <a:solidFill>
                <a:srgbClr val="FFFFFF"/>
              </a:solidFill>
              <a:ea typeface="楷体_GB2312" pitchFamily="49" charset="-122"/>
            </a:endParaRPr>
          </a:p>
        </p:txBody>
      </p:sp>
      <p:pic>
        <p:nvPicPr>
          <p:cNvPr id="17476" name="Picture 68"/>
          <p:cNvPicPr>
            <a:picLocks noChangeAspect="1" noChangeArrowheads="1"/>
          </p:cNvPicPr>
          <p:nvPr/>
        </p:nvPicPr>
        <p:blipFill rotWithShape="1">
          <a:blip r:embed="rId3">
            <a:extLst>
              <a:ext uri="{28A0092B-C50C-407E-A947-70E740481C1C}">
                <a14:useLocalDpi xmlns:a14="http://schemas.microsoft.com/office/drawing/2010/main" val="0"/>
              </a:ext>
            </a:extLst>
          </a:blip>
          <a:srcRect b="10098"/>
          <a:stretch/>
        </p:blipFill>
        <p:spPr bwMode="auto">
          <a:xfrm>
            <a:off x="5796136" y="476672"/>
            <a:ext cx="3257578" cy="4603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Object 77">
            <a:extLst>
              <a:ext uri="{FF2B5EF4-FFF2-40B4-BE49-F238E27FC236}">
                <a16:creationId xmlns:a16="http://schemas.microsoft.com/office/drawing/2014/main" id="{EDC47EBB-9670-446B-9866-A81F194BCACF}"/>
              </a:ext>
            </a:extLst>
          </p:cNvPr>
          <p:cNvGraphicFramePr>
            <a:graphicFrameLocks noChangeAspect="1"/>
          </p:cNvGraphicFramePr>
          <p:nvPr>
            <p:extLst>
              <p:ext uri="{D42A27DB-BD31-4B8C-83A1-F6EECF244321}">
                <p14:modId xmlns:p14="http://schemas.microsoft.com/office/powerpoint/2010/main" val="4038734966"/>
              </p:ext>
            </p:extLst>
          </p:nvPr>
        </p:nvGraphicFramePr>
        <p:xfrm>
          <a:off x="-252536" y="3284984"/>
          <a:ext cx="5700713" cy="1223963"/>
        </p:xfrm>
        <a:graphic>
          <a:graphicData uri="http://schemas.openxmlformats.org/presentationml/2006/ole">
            <mc:AlternateContent xmlns:mc="http://schemas.openxmlformats.org/markup-compatibility/2006">
              <mc:Choice xmlns:v="urn:schemas-microsoft-com:vml" Requires="v">
                <p:oleObj spid="_x0000_s18434" name="Equation" r:id="rId4" imgW="4114800" imgH="1193760" progId="Equation.DSMT4">
                  <p:embed/>
                </p:oleObj>
              </mc:Choice>
              <mc:Fallback>
                <p:oleObj name="Equation" r:id="rId4" imgW="4114800" imgH="1193760" progId="Equation.DSMT4">
                  <p:embed/>
                  <p:pic>
                    <p:nvPicPr>
                      <p:cNvPr id="7" name="Object 77">
                        <a:extLst>
                          <a:ext uri="{FF2B5EF4-FFF2-40B4-BE49-F238E27FC236}">
                            <a16:creationId xmlns:a16="http://schemas.microsoft.com/office/drawing/2014/main" id="{EDC47EBB-9670-446B-9866-A81F194BCACF}"/>
                          </a:ext>
                        </a:extLst>
                      </p:cNvPr>
                      <p:cNvPicPr>
                        <a:picLocks noChangeAspect="1" noChangeArrowheads="1"/>
                      </p:cNvPicPr>
                      <p:nvPr/>
                    </p:nvPicPr>
                    <p:blipFill>
                      <a:blip r:embed="rId5"/>
                      <a:srcRect/>
                      <a:stretch>
                        <a:fillRect/>
                      </a:stretch>
                    </p:blipFill>
                    <p:spPr bwMode="auto">
                      <a:xfrm>
                        <a:off x="-252536" y="3284984"/>
                        <a:ext cx="5700713" cy="1223963"/>
                      </a:xfrm>
                      <a:prstGeom prst="rect">
                        <a:avLst/>
                      </a:prstGeom>
                      <a:noFill/>
                      <a:ln>
                        <a:noFill/>
                      </a:ln>
                      <a:effectLst/>
                      <a:extLst>
                        <a:ext uri="{909E8E84-426E-40DD-AFC4-6F175D3DCCD1}">
                          <a14:hiddenFill xmlns:a14="http://schemas.microsoft.com/office/drawing/2010/main">
                            <a:solidFill>
                              <a:srgbClr val="FFFFD1"/>
                            </a:solidFill>
                          </a14:hiddenFill>
                        </a:ext>
                        <a:ext uri="{91240B29-F687-4F45-9708-019B960494DF}">
                          <a14:hiddenLine xmlns:a14="http://schemas.microsoft.com/office/drawing/2010/main" w="28575" cap="sq">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79">
            <a:extLst>
              <a:ext uri="{FF2B5EF4-FFF2-40B4-BE49-F238E27FC236}">
                <a16:creationId xmlns:a16="http://schemas.microsoft.com/office/drawing/2014/main" id="{204133C6-33F1-463A-8D13-3E0E721605FA}"/>
              </a:ext>
            </a:extLst>
          </p:cNvPr>
          <p:cNvSpPr txBox="1">
            <a:spLocks noChangeArrowheads="1"/>
          </p:cNvSpPr>
          <p:nvPr/>
        </p:nvSpPr>
        <p:spPr bwMode="auto">
          <a:xfrm>
            <a:off x="2123728" y="5157192"/>
            <a:ext cx="2304256" cy="523220"/>
          </a:xfrm>
          <a:prstGeom prst="rect">
            <a:avLst/>
          </a:prstGeom>
          <a:solidFill>
            <a:srgbClr val="FFFFD1"/>
          </a:solidFill>
          <a:ln w="28575" cap="sq">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i="1" dirty="0" err="1">
                <a:solidFill>
                  <a:srgbClr val="FF3300"/>
                </a:solidFill>
              </a:rPr>
              <a:t>u</a:t>
            </a:r>
            <a:r>
              <a:rPr lang="en-US" altLang="zh-CN" sz="2800" baseline="-25000" dirty="0" err="1">
                <a:solidFill>
                  <a:srgbClr val="FF3300"/>
                </a:solidFill>
              </a:rPr>
              <a:t>c</a:t>
            </a:r>
            <a:r>
              <a:rPr lang="en-US" altLang="zh-CN" sz="2800" dirty="0">
                <a:solidFill>
                  <a:srgbClr val="FF3300"/>
                </a:solidFill>
              </a:rPr>
              <a:t>(t</a:t>
            </a:r>
            <a:r>
              <a:rPr lang="en-US" altLang="zh-CN" sz="2800" baseline="-25000" dirty="0">
                <a:solidFill>
                  <a:srgbClr val="FF3300"/>
                </a:solidFill>
              </a:rPr>
              <a:t>+</a:t>
            </a:r>
            <a:r>
              <a:rPr lang="en-US" altLang="zh-CN" sz="2800" dirty="0">
                <a:solidFill>
                  <a:srgbClr val="FF3300"/>
                </a:solidFill>
              </a:rPr>
              <a:t>)= </a:t>
            </a:r>
            <a:r>
              <a:rPr lang="en-US" altLang="zh-CN" sz="2800" i="1" dirty="0" err="1">
                <a:solidFill>
                  <a:srgbClr val="FF3300"/>
                </a:solidFill>
              </a:rPr>
              <a:t>u</a:t>
            </a:r>
            <a:r>
              <a:rPr lang="en-US" altLang="zh-CN" sz="2800" baseline="-25000" dirty="0" err="1">
                <a:solidFill>
                  <a:srgbClr val="FF3300"/>
                </a:solidFill>
              </a:rPr>
              <a:t>c</a:t>
            </a:r>
            <a:r>
              <a:rPr lang="en-US" altLang="zh-CN" sz="2800" dirty="0">
                <a:solidFill>
                  <a:srgbClr val="FF3300"/>
                </a:solidFill>
              </a:rPr>
              <a:t>(t</a:t>
            </a:r>
            <a:r>
              <a:rPr lang="en-US" altLang="zh-CN" sz="2800" baseline="-25000" dirty="0">
                <a:solidFill>
                  <a:srgbClr val="FF3300"/>
                </a:solidFill>
              </a:rPr>
              <a:t>-</a:t>
            </a:r>
            <a:r>
              <a:rPr lang="en-US" altLang="zh-CN" sz="2800" dirty="0">
                <a:solidFill>
                  <a:srgbClr val="FF3300"/>
                </a:solidFill>
              </a:rPr>
              <a:t>)</a:t>
            </a:r>
          </a:p>
        </p:txBody>
      </p:sp>
    </p:spTree>
    <p:extLst>
      <p:ext uri="{BB962C8B-B14F-4D97-AF65-F5344CB8AC3E}">
        <p14:creationId xmlns:p14="http://schemas.microsoft.com/office/powerpoint/2010/main" val="421032329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09600" y="6858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当电容电流有界时，电容电压不能突变的性质，常用下式表示 </a:t>
            </a:r>
          </a:p>
        </p:txBody>
      </p:sp>
      <p:sp>
        <p:nvSpPr>
          <p:cNvPr id="15363" name="Text Box 3"/>
          <p:cNvSpPr txBox="1">
            <a:spLocks noChangeArrowheads="1"/>
          </p:cNvSpPr>
          <p:nvPr/>
        </p:nvSpPr>
        <p:spPr bwMode="auto">
          <a:xfrm>
            <a:off x="609600" y="2757488"/>
            <a:ext cx="6324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对于初始时刻</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0</a:t>
            </a:r>
            <a:r>
              <a:rPr kumimoji="1" lang="zh-CN" altLang="en-US" sz="2400" b="1" dirty="0">
                <a:solidFill>
                  <a:srgbClr val="FFFFFF"/>
                </a:solidFill>
                <a:ea typeface="楷体_GB2312" pitchFamily="49" charset="-122"/>
              </a:rPr>
              <a:t>来说，上式表示为 </a:t>
            </a:r>
          </a:p>
        </p:txBody>
      </p:sp>
      <p:graphicFrame>
        <p:nvGraphicFramePr>
          <p:cNvPr id="15364" name="Object 4"/>
          <p:cNvGraphicFramePr>
            <a:graphicFrameLocks noChangeAspect="1"/>
          </p:cNvGraphicFramePr>
          <p:nvPr>
            <p:extLst>
              <p:ext uri="{D42A27DB-BD31-4B8C-83A1-F6EECF244321}">
                <p14:modId xmlns:p14="http://schemas.microsoft.com/office/powerpoint/2010/main" val="3555667976"/>
              </p:ext>
            </p:extLst>
          </p:nvPr>
        </p:nvGraphicFramePr>
        <p:xfrm>
          <a:off x="2699792" y="3645024"/>
          <a:ext cx="3155950" cy="679450"/>
        </p:xfrm>
        <a:graphic>
          <a:graphicData uri="http://schemas.openxmlformats.org/presentationml/2006/ole">
            <mc:AlternateContent xmlns:mc="http://schemas.openxmlformats.org/markup-compatibility/2006">
              <mc:Choice xmlns:v="urn:schemas-microsoft-com:vml" Requires="v">
                <p:oleObj spid="_x0000_s19458" name="公式" r:id="rId3" imgW="977760" imgH="215640" progId="Equation.3">
                  <p:embed/>
                </p:oleObj>
              </mc:Choice>
              <mc:Fallback>
                <p:oleObj name="公式" r:id="rId3" imgW="977760" imgH="215640" progId="Equation.3">
                  <p:embed/>
                  <p:pic>
                    <p:nvPicPr>
                      <p:cNvPr id="15364" name="Object 4"/>
                      <p:cNvPicPr>
                        <a:picLocks noChangeAspect="1" noChangeArrowheads="1"/>
                      </p:cNvPicPr>
                      <p:nvPr/>
                    </p:nvPicPr>
                    <p:blipFill>
                      <a:blip r:embed="rId4"/>
                      <a:srcRect/>
                      <a:stretch>
                        <a:fillRect/>
                      </a:stretch>
                    </p:blipFill>
                    <p:spPr bwMode="auto">
                      <a:xfrm>
                        <a:off x="2699792" y="3645024"/>
                        <a:ext cx="3155950" cy="679450"/>
                      </a:xfrm>
                      <a:prstGeom prst="rect">
                        <a:avLst/>
                      </a:prstGeom>
                      <a:solidFill>
                        <a:srgbClr val="00FFCC"/>
                      </a:solidFill>
                    </p:spPr>
                  </p:pic>
                </p:oleObj>
              </mc:Fallback>
            </mc:AlternateContent>
          </a:graphicData>
        </a:graphic>
      </p:graphicFrame>
      <p:graphicFrame>
        <p:nvGraphicFramePr>
          <p:cNvPr id="15365" name="Object 5"/>
          <p:cNvGraphicFramePr>
            <a:graphicFrameLocks noChangeAspect="1"/>
          </p:cNvGraphicFramePr>
          <p:nvPr/>
        </p:nvGraphicFramePr>
        <p:xfrm>
          <a:off x="2514600" y="1828800"/>
          <a:ext cx="3429000" cy="769938"/>
        </p:xfrm>
        <a:graphic>
          <a:graphicData uri="http://schemas.openxmlformats.org/presentationml/2006/ole">
            <mc:AlternateContent xmlns:mc="http://schemas.openxmlformats.org/markup-compatibility/2006">
              <mc:Choice xmlns:v="urn:schemas-microsoft-com:vml" Requires="v">
                <p:oleObj spid="_x0000_s19459" name="Equation" r:id="rId5" imgW="990360" imgH="228600" progId="Equation.3">
                  <p:embed/>
                </p:oleObj>
              </mc:Choice>
              <mc:Fallback>
                <p:oleObj name="Equation" r:id="rId5" imgW="990360" imgH="228600" progId="Equation.3">
                  <p:embed/>
                  <p:pic>
                    <p:nvPicPr>
                      <p:cNvPr id="1536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828800"/>
                        <a:ext cx="3429000" cy="769938"/>
                      </a:xfrm>
                      <a:prstGeom prst="rect">
                        <a:avLst/>
                      </a:prstGeom>
                      <a:solidFill>
                        <a:srgbClr val="00FFCC"/>
                      </a:solidFill>
                    </p:spPr>
                  </p:pic>
                </p:oleObj>
              </mc:Fallback>
            </mc:AlternateContent>
          </a:graphicData>
        </a:graphic>
      </p:graphicFrame>
      <p:sp>
        <p:nvSpPr>
          <p:cNvPr id="15366" name="Text Box 6"/>
          <p:cNvSpPr txBox="1">
            <a:spLocks noChangeArrowheads="1"/>
          </p:cNvSpPr>
          <p:nvPr/>
        </p:nvSpPr>
        <p:spPr bwMode="auto">
          <a:xfrm>
            <a:off x="609600" y="4724400"/>
            <a:ext cx="8001000"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利用电容电压的连续性，可以确定电路中换路发生后一瞬间的电容电压值，下面举例加以说明。 </a:t>
            </a:r>
          </a:p>
        </p:txBody>
      </p:sp>
      <p:sp>
        <p:nvSpPr>
          <p:cNvPr id="2" name="文本框 1">
            <a:extLst>
              <a:ext uri="{FF2B5EF4-FFF2-40B4-BE49-F238E27FC236}">
                <a16:creationId xmlns:a16="http://schemas.microsoft.com/office/drawing/2014/main" id="{2056733B-1D24-4EDD-B29D-DB894353D6D9}"/>
              </a:ext>
            </a:extLst>
          </p:cNvPr>
          <p:cNvSpPr txBox="1"/>
          <p:nvPr/>
        </p:nvSpPr>
        <p:spPr>
          <a:xfrm>
            <a:off x="6142112" y="3800083"/>
            <a:ext cx="1584176" cy="369332"/>
          </a:xfrm>
          <a:prstGeom prst="rect">
            <a:avLst/>
          </a:prstGeom>
          <a:noFill/>
        </p:spPr>
        <p:txBody>
          <a:bodyPr wrap="square" rtlCol="0">
            <a:spAutoFit/>
          </a:bodyPr>
          <a:lstStyle/>
          <a:p>
            <a:r>
              <a:rPr lang="zh-CN" altLang="en-US" dirty="0"/>
              <a:t>原始状态</a:t>
            </a:r>
          </a:p>
        </p:txBody>
      </p:sp>
      <p:sp>
        <p:nvSpPr>
          <p:cNvPr id="8" name="文本框 7">
            <a:extLst>
              <a:ext uri="{FF2B5EF4-FFF2-40B4-BE49-F238E27FC236}">
                <a16:creationId xmlns:a16="http://schemas.microsoft.com/office/drawing/2014/main" id="{88379E75-3DD4-4762-8EB4-90FD7300CAF9}"/>
              </a:ext>
            </a:extLst>
          </p:cNvPr>
          <p:cNvSpPr txBox="1"/>
          <p:nvPr/>
        </p:nvSpPr>
        <p:spPr>
          <a:xfrm>
            <a:off x="1253431" y="3800083"/>
            <a:ext cx="1152128" cy="369332"/>
          </a:xfrm>
          <a:prstGeom prst="rect">
            <a:avLst/>
          </a:prstGeom>
          <a:noFill/>
        </p:spPr>
        <p:txBody>
          <a:bodyPr wrap="square" rtlCol="0">
            <a:spAutoFit/>
          </a:bodyPr>
          <a:lstStyle/>
          <a:p>
            <a:r>
              <a:rPr lang="zh-CN" altLang="en-US" dirty="0"/>
              <a:t>初始状态</a:t>
            </a:r>
          </a:p>
        </p:txBody>
      </p:sp>
    </p:spTree>
    <p:extLst>
      <p:ext uri="{BB962C8B-B14F-4D97-AF65-F5344CB8AC3E}">
        <p14:creationId xmlns:p14="http://schemas.microsoft.com/office/powerpoint/2010/main" val="385608609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09600" y="50165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a:solidFill>
                  <a:srgbClr val="FFFFFF"/>
                </a:solidFill>
                <a:ea typeface="楷体_GB2312" pitchFamily="49" charset="-122"/>
              </a:rPr>
              <a:t>例</a:t>
            </a:r>
            <a:r>
              <a:rPr kumimoji="1" lang="en-US" altLang="zh-CN" sz="2400" b="1">
                <a:solidFill>
                  <a:srgbClr val="FFFFFF"/>
                </a:solidFill>
                <a:ea typeface="楷体_GB2312" pitchFamily="49" charset="-122"/>
              </a:rPr>
              <a:t>7-3  </a:t>
            </a:r>
            <a:r>
              <a:rPr kumimoji="1" lang="zh-CN" altLang="en-US" sz="2400" b="1">
                <a:solidFill>
                  <a:srgbClr val="FFFFFF"/>
                </a:solidFill>
                <a:ea typeface="楷体_GB2312" pitchFamily="49" charset="-122"/>
              </a:rPr>
              <a:t>图</a:t>
            </a:r>
            <a:r>
              <a:rPr kumimoji="1" lang="en-US" altLang="zh-CN" sz="2400" b="1">
                <a:solidFill>
                  <a:srgbClr val="FFFFFF"/>
                </a:solidFill>
                <a:ea typeface="楷体_GB2312" pitchFamily="49" charset="-122"/>
              </a:rPr>
              <a:t>7-11</a:t>
            </a:r>
            <a:r>
              <a:rPr kumimoji="1" lang="zh-CN" altLang="en-US" sz="2400" b="1">
                <a:solidFill>
                  <a:srgbClr val="FFFFFF"/>
                </a:solidFill>
                <a:ea typeface="楷体_GB2312" pitchFamily="49" charset="-122"/>
              </a:rPr>
              <a:t>所示电路的开关闭合已久，求开关在</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0</a:t>
            </a:r>
            <a:r>
              <a:rPr kumimoji="1" lang="zh-CN" altLang="en-US" sz="2400" b="1">
                <a:solidFill>
                  <a:srgbClr val="FFFFFF"/>
                </a:solidFill>
                <a:ea typeface="楷体_GB2312" pitchFamily="49" charset="-122"/>
              </a:rPr>
              <a:t>时刻</a:t>
            </a:r>
            <a:br>
              <a:rPr kumimoji="1" lang="zh-CN" altLang="en-US" sz="2400" b="1">
                <a:solidFill>
                  <a:srgbClr val="FFFFFF"/>
                </a:solidFill>
                <a:ea typeface="楷体_GB2312" pitchFamily="49" charset="-122"/>
              </a:rPr>
            </a:br>
            <a:r>
              <a:rPr kumimoji="1" lang="zh-CN" altLang="en-US" sz="2400" b="1">
                <a:solidFill>
                  <a:srgbClr val="FFFFFF"/>
                </a:solidFill>
                <a:ea typeface="楷体_GB2312" pitchFamily="49" charset="-122"/>
              </a:rPr>
              <a:t>           断开瞬间电容电压的初始值</a:t>
            </a:r>
            <a:r>
              <a:rPr kumimoji="1" lang="en-US" altLang="zh-CN" sz="2400" b="1" i="1">
                <a:solidFill>
                  <a:srgbClr val="FFFFFF"/>
                </a:solidFill>
                <a:ea typeface="楷体_GB2312" pitchFamily="49" charset="-122"/>
              </a:rPr>
              <a:t>u</a:t>
            </a:r>
            <a:r>
              <a:rPr kumimoji="1" lang="en-US" altLang="zh-CN" sz="2400" b="1" baseline="-30000">
                <a:solidFill>
                  <a:srgbClr val="FFFFFF"/>
                </a:solidFill>
                <a:ea typeface="楷体_GB2312" pitchFamily="49" charset="-122"/>
              </a:rPr>
              <a:t>C</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a:t>
            </a:r>
          </a:p>
        </p:txBody>
      </p:sp>
      <p:sp>
        <p:nvSpPr>
          <p:cNvPr id="16388" name="Text Box 4"/>
          <p:cNvSpPr txBox="1">
            <a:spLocks noChangeArrowheads="1"/>
          </p:cNvSpPr>
          <p:nvPr/>
        </p:nvSpPr>
        <p:spPr bwMode="auto">
          <a:xfrm>
            <a:off x="609600" y="399415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a:solidFill>
                  <a:srgbClr val="FFFFFF"/>
                </a:solidFill>
                <a:ea typeface="楷体_GB2312" pitchFamily="49" charset="-122"/>
              </a:rPr>
              <a:t>解：开关闭合已久，各电压电流均为不随时间变化的恒定</a:t>
            </a:r>
            <a:br>
              <a:rPr kumimoji="1" lang="zh-CN" altLang="en-US" sz="2400" b="1">
                <a:solidFill>
                  <a:srgbClr val="FFFFFF"/>
                </a:solidFill>
                <a:ea typeface="楷体_GB2312" pitchFamily="49" charset="-122"/>
              </a:rPr>
            </a:br>
            <a:r>
              <a:rPr kumimoji="1" lang="zh-CN" altLang="en-US" sz="2400" b="1">
                <a:solidFill>
                  <a:srgbClr val="FFFFFF"/>
                </a:solidFill>
                <a:ea typeface="楷体_GB2312" pitchFamily="49" charset="-122"/>
              </a:rPr>
              <a:t>        值，造成电容电流等于零，即 </a:t>
            </a:r>
          </a:p>
        </p:txBody>
      </p:sp>
      <p:graphicFrame>
        <p:nvGraphicFramePr>
          <p:cNvPr id="16389" name="Object 5"/>
          <p:cNvGraphicFramePr>
            <a:graphicFrameLocks noChangeAspect="1"/>
          </p:cNvGraphicFramePr>
          <p:nvPr/>
        </p:nvGraphicFramePr>
        <p:xfrm>
          <a:off x="3200400" y="5334000"/>
          <a:ext cx="2438400" cy="874713"/>
        </p:xfrm>
        <a:graphic>
          <a:graphicData uri="http://schemas.openxmlformats.org/presentationml/2006/ole">
            <mc:AlternateContent xmlns:mc="http://schemas.openxmlformats.org/markup-compatibility/2006">
              <mc:Choice xmlns:v="urn:schemas-microsoft-com:vml" Requires="v">
                <p:oleObj spid="_x0000_s20482" r:id="rId3" imgW="1104900" imgH="393700" progId="Equation.3">
                  <p:embed/>
                </p:oleObj>
              </mc:Choice>
              <mc:Fallback>
                <p:oleObj r:id="rId3" imgW="1104900" imgH="393700" progId="Equation.3">
                  <p:embed/>
                  <p:pic>
                    <p:nvPicPr>
                      <p:cNvPr id="1638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334000"/>
                        <a:ext cx="2438400" cy="874713"/>
                      </a:xfrm>
                      <a:prstGeom prst="rect">
                        <a:avLst/>
                      </a:prstGeom>
                      <a:solidFill>
                        <a:srgbClr val="00FFCC"/>
                      </a:solidFill>
                    </p:spPr>
                  </p:pic>
                </p:oleObj>
              </mc:Fallback>
            </mc:AlternateContent>
          </a:graphicData>
        </a:graphic>
      </p:graphicFrame>
      <p:grpSp>
        <p:nvGrpSpPr>
          <p:cNvPr id="16402" name="Group 18"/>
          <p:cNvGrpSpPr>
            <a:grpSpLocks/>
          </p:cNvGrpSpPr>
          <p:nvPr/>
        </p:nvGrpSpPr>
        <p:grpSpPr bwMode="auto">
          <a:xfrm>
            <a:off x="2286000" y="1828800"/>
            <a:ext cx="4348163" cy="2151063"/>
            <a:chOff x="2736" y="757"/>
            <a:chExt cx="2739" cy="1355"/>
          </a:xfrm>
        </p:grpSpPr>
        <p:graphicFrame>
          <p:nvGraphicFramePr>
            <p:cNvPr id="16399" name="Object 15"/>
            <p:cNvGraphicFramePr>
              <a:graphicFrameLocks noChangeAspect="1"/>
            </p:cNvGraphicFramePr>
            <p:nvPr/>
          </p:nvGraphicFramePr>
          <p:xfrm>
            <a:off x="2736" y="757"/>
            <a:ext cx="2739" cy="1115"/>
          </p:xfrm>
          <a:graphic>
            <a:graphicData uri="http://schemas.openxmlformats.org/presentationml/2006/ole">
              <mc:AlternateContent xmlns:mc="http://schemas.openxmlformats.org/markup-compatibility/2006">
                <mc:Choice xmlns:v="urn:schemas-microsoft-com:vml" Requires="v">
                  <p:oleObj spid="_x0000_s20483" name="Image" r:id="rId5" imgW="10991881" imgH="4472997" progId="Photoshop.Image.5">
                    <p:embed/>
                  </p:oleObj>
                </mc:Choice>
                <mc:Fallback>
                  <p:oleObj name="Image" r:id="rId5" imgW="10991881" imgH="4472997" progId="Photoshop.Image.5">
                    <p:embed/>
                    <p:pic>
                      <p:nvPicPr>
                        <p:cNvPr id="16399"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757"/>
                          <a:ext cx="2739"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00" name="Rectangle 16"/>
            <p:cNvSpPr>
              <a:spLocks noChangeArrowheads="1"/>
            </p:cNvSpPr>
            <p:nvPr/>
          </p:nvSpPr>
          <p:spPr bwMode="auto">
            <a:xfrm>
              <a:off x="3888" y="1862"/>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7-11</a:t>
              </a:r>
            </a:p>
          </p:txBody>
        </p:sp>
      </p:grpSp>
    </p:spTree>
    <p:extLst>
      <p:ext uri="{BB962C8B-B14F-4D97-AF65-F5344CB8AC3E}">
        <p14:creationId xmlns:p14="http://schemas.microsoft.com/office/powerpoint/2010/main" val="178553896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dissolve">
                                      <p:cBhvr>
                                        <p:cTn id="7" dur="500"/>
                                        <p:tgtEl>
                                          <p:spTgt spid="16388">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2000"/>
                                  </p:stCondLst>
                                  <p:childTnLst>
                                    <p:set>
                                      <p:cBhvr>
                                        <p:cTn id="10" dur="1" fill="hold">
                                          <p:stCondLst>
                                            <p:cond delay="0"/>
                                          </p:stCondLst>
                                        </p:cTn>
                                        <p:tgtEl>
                                          <p:spTgt spid="16389"/>
                                        </p:tgtEl>
                                        <p:attrNameLst>
                                          <p:attrName>style.visibility</p:attrName>
                                        </p:attrNameLst>
                                      </p:cBhvr>
                                      <p:to>
                                        <p:strVal val="visible"/>
                                      </p:to>
                                    </p:set>
                                    <p:animEffect transition="in" filter="dissolve">
                                      <p:cBhvr>
                                        <p:cTn id="11"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609600" y="2408238"/>
            <a:ext cx="8001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电容相当于开路。此时电容电压为 </a:t>
            </a:r>
          </a:p>
        </p:txBody>
      </p:sp>
      <p:graphicFrame>
        <p:nvGraphicFramePr>
          <p:cNvPr id="36868" name="Object 4"/>
          <p:cNvGraphicFramePr>
            <a:graphicFrameLocks noChangeAspect="1"/>
          </p:cNvGraphicFramePr>
          <p:nvPr/>
        </p:nvGraphicFramePr>
        <p:xfrm>
          <a:off x="2895600" y="3314700"/>
          <a:ext cx="2895600" cy="952500"/>
        </p:xfrm>
        <a:graphic>
          <a:graphicData uri="http://schemas.openxmlformats.org/presentationml/2006/ole">
            <mc:AlternateContent xmlns:mc="http://schemas.openxmlformats.org/markup-compatibility/2006">
              <mc:Choice xmlns:v="urn:schemas-microsoft-com:vml" Requires="v">
                <p:oleObj spid="_x0000_s21506" name="Equation" r:id="rId3" imgW="1295280" imgH="444240" progId="Equation.3">
                  <p:embed/>
                </p:oleObj>
              </mc:Choice>
              <mc:Fallback>
                <p:oleObj name="Equation" r:id="rId3" imgW="1295280" imgH="444240" progId="Equation.3">
                  <p:embed/>
                  <p:pic>
                    <p:nvPicPr>
                      <p:cNvPr id="368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314700"/>
                        <a:ext cx="2895600" cy="952500"/>
                      </a:xfrm>
                      <a:prstGeom prst="rect">
                        <a:avLst/>
                      </a:prstGeom>
                      <a:solidFill>
                        <a:srgbClr val="00FFCC"/>
                      </a:solidFill>
                    </p:spPr>
                  </p:pic>
                </p:oleObj>
              </mc:Fallback>
            </mc:AlternateContent>
          </a:graphicData>
        </a:graphic>
      </p:graphicFrame>
      <p:sp>
        <p:nvSpPr>
          <p:cNvPr id="36869" name="Text Box 5"/>
          <p:cNvSpPr txBox="1">
            <a:spLocks noChangeArrowheads="1"/>
          </p:cNvSpPr>
          <p:nvPr/>
        </p:nvSpPr>
        <p:spPr bwMode="auto">
          <a:xfrm>
            <a:off x="609600" y="4330700"/>
            <a:ext cx="8001000"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当开关断开时，</a:t>
            </a:r>
            <a:r>
              <a:rPr kumimoji="1" lang="zh-CN" altLang="en-US" sz="2400" b="1" dirty="0">
                <a:solidFill>
                  <a:srgbClr val="FFFF00"/>
                </a:solidFill>
                <a:ea typeface="楷体_GB2312" pitchFamily="49" charset="-122"/>
              </a:rPr>
              <a:t>在电阻</a:t>
            </a:r>
            <a:r>
              <a:rPr kumimoji="1" lang="en-US" altLang="zh-CN" sz="2400" b="1" i="1" dirty="0">
                <a:solidFill>
                  <a:srgbClr val="FFFF00"/>
                </a:solidFill>
                <a:ea typeface="楷体_GB2312" pitchFamily="49" charset="-122"/>
              </a:rPr>
              <a:t>R</a:t>
            </a:r>
            <a:r>
              <a:rPr kumimoji="1" lang="en-US" altLang="zh-CN" sz="2400" b="1" baseline="-30000" dirty="0">
                <a:solidFill>
                  <a:srgbClr val="FFFF00"/>
                </a:solidFill>
                <a:ea typeface="楷体_GB2312" pitchFamily="49" charset="-122"/>
              </a:rPr>
              <a:t>2</a:t>
            </a:r>
            <a:r>
              <a:rPr kumimoji="1" lang="zh-CN" altLang="en-US" sz="2400" b="1" dirty="0">
                <a:solidFill>
                  <a:srgbClr val="FFFF00"/>
                </a:solidFill>
                <a:ea typeface="楷体_GB2312" pitchFamily="49" charset="-122"/>
              </a:rPr>
              <a:t>和</a:t>
            </a:r>
            <a:r>
              <a:rPr kumimoji="1" lang="en-US" altLang="zh-CN" sz="2400" b="1" i="1" dirty="0">
                <a:solidFill>
                  <a:srgbClr val="FFFF00"/>
                </a:solidFill>
                <a:ea typeface="楷体_GB2312" pitchFamily="49" charset="-122"/>
              </a:rPr>
              <a:t>R</a:t>
            </a:r>
            <a:r>
              <a:rPr kumimoji="1" lang="en-US" altLang="zh-CN" sz="2400" b="1" baseline="-30000" dirty="0">
                <a:solidFill>
                  <a:srgbClr val="FFFF00"/>
                </a:solidFill>
                <a:ea typeface="楷体_GB2312" pitchFamily="49" charset="-122"/>
              </a:rPr>
              <a:t>3</a:t>
            </a:r>
            <a:r>
              <a:rPr kumimoji="1" lang="zh-CN" altLang="en-US" sz="2400" b="1" dirty="0">
                <a:solidFill>
                  <a:srgbClr val="FFFF00"/>
                </a:solidFill>
                <a:ea typeface="楷体_GB2312" pitchFamily="49" charset="-122"/>
              </a:rPr>
              <a:t>不为零的情况下</a:t>
            </a:r>
            <a:r>
              <a:rPr kumimoji="1" lang="zh-CN" altLang="en-US" sz="2400" b="1" dirty="0">
                <a:solidFill>
                  <a:srgbClr val="FFFFFF"/>
                </a:solidFill>
                <a:ea typeface="楷体_GB2312" pitchFamily="49" charset="-122"/>
              </a:rPr>
              <a:t>，电容电流为有限值，电容电压不能跃变，由此得到 </a:t>
            </a:r>
          </a:p>
        </p:txBody>
      </p:sp>
      <p:graphicFrame>
        <p:nvGraphicFramePr>
          <p:cNvPr id="36870" name="Object 6"/>
          <p:cNvGraphicFramePr>
            <a:graphicFrameLocks noChangeAspect="1"/>
          </p:cNvGraphicFramePr>
          <p:nvPr/>
        </p:nvGraphicFramePr>
        <p:xfrm>
          <a:off x="2438400" y="5670550"/>
          <a:ext cx="4191000" cy="958850"/>
        </p:xfrm>
        <a:graphic>
          <a:graphicData uri="http://schemas.openxmlformats.org/presentationml/2006/ole">
            <mc:AlternateContent xmlns:mc="http://schemas.openxmlformats.org/markup-compatibility/2006">
              <mc:Choice xmlns:v="urn:schemas-microsoft-com:vml" Requires="v">
                <p:oleObj spid="_x0000_s21507" name="Equation" r:id="rId5" imgW="1892160" imgH="444240" progId="Equation.3">
                  <p:embed/>
                </p:oleObj>
              </mc:Choice>
              <mc:Fallback>
                <p:oleObj name="Equation" r:id="rId5" imgW="1892160" imgH="444240" progId="Equation.3">
                  <p:embed/>
                  <p:pic>
                    <p:nvPicPr>
                      <p:cNvPr id="3687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670550"/>
                        <a:ext cx="4191000" cy="958850"/>
                      </a:xfrm>
                      <a:prstGeom prst="rect">
                        <a:avLst/>
                      </a:prstGeom>
                      <a:solidFill>
                        <a:srgbClr val="00FFCC"/>
                      </a:solidFill>
                    </p:spPr>
                  </p:pic>
                </p:oleObj>
              </mc:Fallback>
            </mc:AlternateContent>
          </a:graphicData>
        </a:graphic>
      </p:graphicFrame>
      <p:grpSp>
        <p:nvGrpSpPr>
          <p:cNvPr id="36871" name="Group 7"/>
          <p:cNvGrpSpPr>
            <a:grpSpLocks/>
          </p:cNvGrpSpPr>
          <p:nvPr/>
        </p:nvGrpSpPr>
        <p:grpSpPr bwMode="auto">
          <a:xfrm>
            <a:off x="2133600" y="228600"/>
            <a:ext cx="4348163" cy="2151063"/>
            <a:chOff x="2736" y="757"/>
            <a:chExt cx="2739" cy="1355"/>
          </a:xfrm>
        </p:grpSpPr>
        <p:graphicFrame>
          <p:nvGraphicFramePr>
            <p:cNvPr id="36872" name="Object 8"/>
            <p:cNvGraphicFramePr>
              <a:graphicFrameLocks noChangeAspect="1"/>
            </p:cNvGraphicFramePr>
            <p:nvPr/>
          </p:nvGraphicFramePr>
          <p:xfrm>
            <a:off x="2736" y="757"/>
            <a:ext cx="2739" cy="1115"/>
          </p:xfrm>
          <a:graphic>
            <a:graphicData uri="http://schemas.openxmlformats.org/presentationml/2006/ole">
              <mc:AlternateContent xmlns:mc="http://schemas.openxmlformats.org/markup-compatibility/2006">
                <mc:Choice xmlns:v="urn:schemas-microsoft-com:vml" Requires="v">
                  <p:oleObj spid="_x0000_s21508" name="Image" r:id="rId7" imgW="10991881" imgH="4472997" progId="Photoshop.Image.5">
                    <p:embed/>
                  </p:oleObj>
                </mc:Choice>
                <mc:Fallback>
                  <p:oleObj name="Image" r:id="rId7" imgW="10991881" imgH="4472997" progId="Photoshop.Image.5">
                    <p:embed/>
                    <p:pic>
                      <p:nvPicPr>
                        <p:cNvPr id="3687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757"/>
                          <a:ext cx="2739"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3" name="Rectangle 9"/>
            <p:cNvSpPr>
              <a:spLocks noChangeArrowheads="1"/>
            </p:cNvSpPr>
            <p:nvPr/>
          </p:nvSpPr>
          <p:spPr bwMode="auto">
            <a:xfrm>
              <a:off x="3888" y="1862"/>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7-11</a:t>
              </a:r>
            </a:p>
          </p:txBody>
        </p:sp>
      </p:grpSp>
    </p:spTree>
    <p:extLst>
      <p:ext uri="{BB962C8B-B14F-4D97-AF65-F5344CB8AC3E}">
        <p14:creationId xmlns:p14="http://schemas.microsoft.com/office/powerpoint/2010/main" val="242273162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609600" y="304800"/>
            <a:ext cx="80010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dirty="0">
                <a:solidFill>
                  <a:srgbClr val="FFFFFF"/>
                </a:solidFill>
                <a:ea typeface="楷体_GB2312" pitchFamily="49" charset="-122"/>
              </a:rPr>
              <a:t>例</a:t>
            </a:r>
            <a:r>
              <a:rPr kumimoji="1" lang="en-US" altLang="zh-CN" sz="2400" b="1" dirty="0">
                <a:solidFill>
                  <a:srgbClr val="FFFFFF"/>
                </a:solidFill>
                <a:ea typeface="楷体_GB2312" pitchFamily="49" charset="-122"/>
              </a:rPr>
              <a:t>7-4  </a:t>
            </a:r>
            <a:r>
              <a:rPr kumimoji="1" lang="zh-CN" altLang="en-US" sz="2400" b="1" dirty="0">
                <a:solidFill>
                  <a:srgbClr val="FFFFFF"/>
                </a:solidFill>
                <a:ea typeface="楷体_GB2312" pitchFamily="49" charset="-122"/>
              </a:rPr>
              <a:t>电路如图</a:t>
            </a:r>
            <a:r>
              <a:rPr kumimoji="1" lang="en-US" altLang="zh-CN" sz="2400" b="1" dirty="0">
                <a:solidFill>
                  <a:srgbClr val="FFFFFF"/>
                </a:solidFill>
                <a:ea typeface="楷体_GB2312" pitchFamily="49" charset="-122"/>
              </a:rPr>
              <a:t>7</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12</a:t>
            </a:r>
            <a:r>
              <a:rPr kumimoji="1" lang="zh-CN" altLang="en-US" sz="2400" b="1" dirty="0">
                <a:solidFill>
                  <a:srgbClr val="FFFFFF"/>
                </a:solidFill>
                <a:ea typeface="楷体_GB2312" pitchFamily="49" charset="-122"/>
              </a:rPr>
              <a:t>所示。已知两个电容在开关闭合前一</a:t>
            </a:r>
            <a:br>
              <a:rPr kumimoji="1" lang="zh-CN" altLang="en-US" sz="2400" b="1" dirty="0">
                <a:solidFill>
                  <a:srgbClr val="FFFFFF"/>
                </a:solidFill>
                <a:ea typeface="楷体_GB2312" pitchFamily="49" charset="-122"/>
              </a:rPr>
            </a:br>
            <a:r>
              <a:rPr kumimoji="1" lang="zh-CN" altLang="en-US" sz="2400" b="1" dirty="0">
                <a:solidFill>
                  <a:srgbClr val="FFFFFF"/>
                </a:solidFill>
                <a:ea typeface="楷体_GB2312" pitchFamily="49" charset="-122"/>
              </a:rPr>
              <a:t>           瞬间的电压分别为</a:t>
            </a:r>
            <a:r>
              <a:rPr kumimoji="1" lang="en-US" altLang="zh-CN" sz="2400" b="1" i="1" dirty="0">
                <a:solidFill>
                  <a:srgbClr val="FFFFFF"/>
                </a:solidFill>
                <a:ea typeface="楷体_GB2312" pitchFamily="49" charset="-122"/>
              </a:rPr>
              <a:t>u</a:t>
            </a:r>
            <a:r>
              <a:rPr kumimoji="1" lang="en-US" altLang="zh-CN" sz="2400" b="1" baseline="-30000" dirty="0">
                <a:solidFill>
                  <a:srgbClr val="FFFFFF"/>
                </a:solidFill>
                <a:ea typeface="楷体_GB2312" pitchFamily="49" charset="-122"/>
              </a:rPr>
              <a:t>C1</a:t>
            </a:r>
            <a:r>
              <a:rPr kumimoji="1" lang="en-US" altLang="zh-CN" sz="2400" b="1" dirty="0">
                <a:solidFill>
                  <a:srgbClr val="FFFFFF"/>
                </a:solidFill>
                <a:ea typeface="楷体_GB2312" pitchFamily="49" charset="-122"/>
              </a:rPr>
              <a:t>(0</a:t>
            </a:r>
            <a:r>
              <a:rPr kumimoji="1" lang="en-US" altLang="zh-CN" sz="2400" b="1" baseline="-30000" dirty="0">
                <a:solidFill>
                  <a:srgbClr val="FFFFFF"/>
                </a:solidFill>
                <a:ea typeface="楷体_GB2312" pitchFamily="49" charset="-122"/>
              </a:rPr>
              <a:t>-</a:t>
            </a:r>
            <a:r>
              <a:rPr kumimoji="1" lang="en-US" altLang="zh-CN" sz="2400" b="1" dirty="0">
                <a:solidFill>
                  <a:srgbClr val="FFFFFF"/>
                </a:solidFill>
                <a:ea typeface="楷体_GB2312" pitchFamily="49" charset="-122"/>
              </a:rPr>
              <a:t>)=0V,</a:t>
            </a:r>
            <a:r>
              <a:rPr kumimoji="1" lang="en-US" altLang="zh-CN" sz="2400" b="1" i="1" dirty="0">
                <a:solidFill>
                  <a:srgbClr val="FFFFFF"/>
                </a:solidFill>
                <a:ea typeface="楷体_GB2312" pitchFamily="49" charset="-122"/>
              </a:rPr>
              <a:t> u</a:t>
            </a:r>
            <a:r>
              <a:rPr kumimoji="1" lang="en-US" altLang="zh-CN" sz="2400" b="1" baseline="-30000" dirty="0">
                <a:solidFill>
                  <a:srgbClr val="FFFFFF"/>
                </a:solidFill>
                <a:ea typeface="楷体_GB2312" pitchFamily="49" charset="-122"/>
              </a:rPr>
              <a:t>C2</a:t>
            </a:r>
            <a:r>
              <a:rPr kumimoji="1" lang="en-US" altLang="zh-CN" sz="2400" b="1" dirty="0">
                <a:solidFill>
                  <a:srgbClr val="FFFFFF"/>
                </a:solidFill>
                <a:ea typeface="楷体_GB2312" pitchFamily="49" charset="-122"/>
              </a:rPr>
              <a:t>(0</a:t>
            </a:r>
            <a:r>
              <a:rPr kumimoji="1" lang="en-US" altLang="zh-CN" sz="2400" b="1" baseline="-30000" dirty="0">
                <a:solidFill>
                  <a:srgbClr val="FFFFFF"/>
                </a:solidFill>
                <a:ea typeface="楷体_GB2312" pitchFamily="49" charset="-122"/>
              </a:rPr>
              <a:t>-</a:t>
            </a:r>
            <a:r>
              <a:rPr kumimoji="1" lang="en-US" altLang="zh-CN" sz="2400" b="1" dirty="0">
                <a:solidFill>
                  <a:srgbClr val="FFFFFF"/>
                </a:solidFill>
                <a:ea typeface="楷体_GB2312" pitchFamily="49" charset="-122"/>
              </a:rPr>
              <a:t>)=6V</a:t>
            </a:r>
            <a:r>
              <a:rPr kumimoji="1" lang="zh-CN" altLang="en-US" sz="2400" b="1" dirty="0">
                <a:solidFill>
                  <a:srgbClr val="FFFFFF"/>
                </a:solidFill>
                <a:ea typeface="楷体_GB2312" pitchFamily="49" charset="-122"/>
              </a:rPr>
              <a:t>，试求在开</a:t>
            </a:r>
            <a:br>
              <a:rPr kumimoji="1" lang="zh-CN" altLang="en-US" sz="2400" b="1" dirty="0">
                <a:solidFill>
                  <a:srgbClr val="FFFFFF"/>
                </a:solidFill>
                <a:ea typeface="楷体_GB2312" pitchFamily="49" charset="-122"/>
              </a:rPr>
            </a:br>
            <a:r>
              <a:rPr kumimoji="1" lang="zh-CN" altLang="en-US" sz="2400" b="1" dirty="0">
                <a:solidFill>
                  <a:srgbClr val="FFFFFF"/>
                </a:solidFill>
                <a:ea typeface="楷体_GB2312" pitchFamily="49" charset="-122"/>
              </a:rPr>
              <a:t>           关闭合后一瞬间，电容电压</a:t>
            </a:r>
            <a:r>
              <a:rPr kumimoji="1" lang="en-US" altLang="zh-CN" sz="2400" b="1" i="1" dirty="0">
                <a:solidFill>
                  <a:srgbClr val="FFFFFF"/>
                </a:solidFill>
                <a:ea typeface="楷体_GB2312" pitchFamily="49" charset="-122"/>
              </a:rPr>
              <a:t>u</a:t>
            </a:r>
            <a:r>
              <a:rPr kumimoji="1" lang="en-US" altLang="zh-CN" sz="2400" b="1" baseline="-30000" dirty="0">
                <a:solidFill>
                  <a:srgbClr val="FFFFFF"/>
                </a:solidFill>
                <a:ea typeface="楷体_GB2312" pitchFamily="49" charset="-122"/>
              </a:rPr>
              <a:t>C1</a:t>
            </a:r>
            <a:r>
              <a:rPr kumimoji="1" lang="en-US" altLang="zh-CN" sz="2400" b="1" dirty="0">
                <a:solidFill>
                  <a:srgbClr val="FFFFFF"/>
                </a:solidFill>
                <a:ea typeface="楷体_GB2312" pitchFamily="49" charset="-122"/>
              </a:rPr>
              <a:t>(0</a:t>
            </a:r>
            <a:r>
              <a:rPr kumimoji="1" lang="en-US" altLang="zh-CN" sz="2400" b="1" baseline="-30000" dirty="0">
                <a:solidFill>
                  <a:srgbClr val="FFFFFF"/>
                </a:solidFill>
                <a:ea typeface="楷体_GB2312" pitchFamily="49" charset="-122"/>
              </a:rPr>
              <a:t>+</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 u</a:t>
            </a:r>
            <a:r>
              <a:rPr kumimoji="1" lang="en-US" altLang="zh-CN" sz="2400" b="1" baseline="-30000" dirty="0">
                <a:solidFill>
                  <a:srgbClr val="FFFFFF"/>
                </a:solidFill>
                <a:ea typeface="楷体_GB2312" pitchFamily="49" charset="-122"/>
              </a:rPr>
              <a:t>C2</a:t>
            </a:r>
            <a:r>
              <a:rPr kumimoji="1" lang="en-US" altLang="zh-CN" sz="2400" b="1" dirty="0">
                <a:solidFill>
                  <a:srgbClr val="FFFFFF"/>
                </a:solidFill>
                <a:ea typeface="楷体_GB2312" pitchFamily="49" charset="-122"/>
              </a:rPr>
              <a:t>(0</a:t>
            </a:r>
            <a:r>
              <a:rPr kumimoji="1" lang="en-US" altLang="zh-CN" sz="2400" b="1" baseline="-30000" dirty="0">
                <a:solidFill>
                  <a:srgbClr val="FFFFFF"/>
                </a:solidFill>
                <a:ea typeface="楷体_GB2312" pitchFamily="49" charset="-122"/>
              </a:rPr>
              <a:t>+</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 </a:t>
            </a:r>
          </a:p>
        </p:txBody>
      </p:sp>
      <p:sp>
        <p:nvSpPr>
          <p:cNvPr id="17413" name="Text Box 5"/>
          <p:cNvSpPr txBox="1">
            <a:spLocks noChangeArrowheads="1"/>
          </p:cNvSpPr>
          <p:nvPr/>
        </p:nvSpPr>
        <p:spPr bwMode="auto">
          <a:xfrm>
            <a:off x="609600" y="467995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a:solidFill>
                  <a:srgbClr val="FFFFFF"/>
                </a:solidFill>
                <a:ea typeface="楷体_GB2312" pitchFamily="49" charset="-122"/>
              </a:rPr>
              <a:t>解：开关闭合后，两个电容并联，按照</a:t>
            </a:r>
            <a:r>
              <a:rPr kumimoji="1" lang="en-US" altLang="zh-CN" sz="2400" b="1">
                <a:solidFill>
                  <a:srgbClr val="FFFFFF"/>
                </a:solidFill>
                <a:ea typeface="楷体_GB2312" pitchFamily="49" charset="-122"/>
              </a:rPr>
              <a:t>KVL</a:t>
            </a:r>
            <a:r>
              <a:rPr kumimoji="1" lang="zh-CN" altLang="en-US" sz="2400" b="1">
                <a:solidFill>
                  <a:srgbClr val="FFFFFF"/>
                </a:solidFill>
                <a:ea typeface="楷体_GB2312" pitchFamily="49" charset="-122"/>
              </a:rPr>
              <a:t>的约束，两个</a:t>
            </a:r>
            <a:br>
              <a:rPr kumimoji="1" lang="zh-CN" altLang="en-US" sz="2400" b="1">
                <a:solidFill>
                  <a:srgbClr val="FFFFFF"/>
                </a:solidFill>
                <a:ea typeface="楷体_GB2312" pitchFamily="49" charset="-122"/>
              </a:rPr>
            </a:br>
            <a:r>
              <a:rPr kumimoji="1" lang="zh-CN" altLang="en-US" sz="2400" b="1">
                <a:solidFill>
                  <a:srgbClr val="FFFFFF"/>
                </a:solidFill>
                <a:ea typeface="楷体_GB2312" pitchFamily="49" charset="-122"/>
              </a:rPr>
              <a:t>        电容电压必须相等，得到以下方程 </a:t>
            </a:r>
          </a:p>
        </p:txBody>
      </p:sp>
      <p:graphicFrame>
        <p:nvGraphicFramePr>
          <p:cNvPr id="17414" name="Object 6"/>
          <p:cNvGraphicFramePr>
            <a:graphicFrameLocks noChangeAspect="1"/>
          </p:cNvGraphicFramePr>
          <p:nvPr>
            <p:extLst>
              <p:ext uri="{D42A27DB-BD31-4B8C-83A1-F6EECF244321}">
                <p14:modId xmlns:p14="http://schemas.microsoft.com/office/powerpoint/2010/main" val="4116929600"/>
              </p:ext>
            </p:extLst>
          </p:nvPr>
        </p:nvGraphicFramePr>
        <p:xfrm>
          <a:off x="3308350" y="5959475"/>
          <a:ext cx="2679700" cy="501650"/>
        </p:xfrm>
        <a:graphic>
          <a:graphicData uri="http://schemas.openxmlformats.org/presentationml/2006/ole">
            <mc:AlternateContent xmlns:mc="http://schemas.openxmlformats.org/markup-compatibility/2006">
              <mc:Choice xmlns:v="urn:schemas-microsoft-com:vml" Requires="v">
                <p:oleObj spid="_x0000_s22530" name="公式" r:id="rId3" imgW="1066680" imgH="215640" progId="Equation.3">
                  <p:embed/>
                </p:oleObj>
              </mc:Choice>
              <mc:Fallback>
                <p:oleObj name="公式" r:id="rId3" imgW="1066680" imgH="215640" progId="Equation.3">
                  <p:embed/>
                  <p:pic>
                    <p:nvPicPr>
                      <p:cNvPr id="17414" name="Object 6"/>
                      <p:cNvPicPr>
                        <a:picLocks noChangeAspect="1" noChangeArrowheads="1"/>
                      </p:cNvPicPr>
                      <p:nvPr/>
                    </p:nvPicPr>
                    <p:blipFill>
                      <a:blip r:embed="rId4"/>
                      <a:srcRect/>
                      <a:stretch>
                        <a:fillRect/>
                      </a:stretch>
                    </p:blipFill>
                    <p:spPr bwMode="auto">
                      <a:xfrm>
                        <a:off x="3308350" y="5959475"/>
                        <a:ext cx="2679700" cy="501650"/>
                      </a:xfrm>
                      <a:prstGeom prst="rect">
                        <a:avLst/>
                      </a:prstGeom>
                      <a:solidFill>
                        <a:srgbClr val="FFFF00"/>
                      </a:solidFill>
                    </p:spPr>
                  </p:pic>
                </p:oleObj>
              </mc:Fallback>
            </mc:AlternateContent>
          </a:graphicData>
        </a:graphic>
      </p:graphicFrame>
      <p:grpSp>
        <p:nvGrpSpPr>
          <p:cNvPr id="17423" name="Group 15"/>
          <p:cNvGrpSpPr>
            <a:grpSpLocks/>
          </p:cNvGrpSpPr>
          <p:nvPr/>
        </p:nvGrpSpPr>
        <p:grpSpPr bwMode="auto">
          <a:xfrm>
            <a:off x="2590800" y="2209800"/>
            <a:ext cx="4057650" cy="2530475"/>
            <a:chOff x="1440" y="912"/>
            <a:chExt cx="2556" cy="1594"/>
          </a:xfrm>
        </p:grpSpPr>
        <p:sp>
          <p:nvSpPr>
            <p:cNvPr id="17420" name="Text Box 12"/>
            <p:cNvSpPr txBox="1">
              <a:spLocks noChangeArrowheads="1"/>
            </p:cNvSpPr>
            <p:nvPr/>
          </p:nvSpPr>
          <p:spPr bwMode="auto">
            <a:xfrm>
              <a:off x="2064" y="2256"/>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a:t>
              </a:r>
              <a:r>
                <a:rPr kumimoji="1" lang="zh-CN" altLang="en-US" sz="2000" b="1">
                  <a:solidFill>
                    <a:srgbClr val="FFFFFF"/>
                  </a:solidFill>
                  <a:ea typeface="楷体_GB2312" pitchFamily="49" charset="-122"/>
                </a:rPr>
                <a:t>－</a:t>
              </a:r>
              <a:r>
                <a:rPr kumimoji="1" lang="en-US" altLang="zh-CN" sz="2000" b="1">
                  <a:solidFill>
                    <a:srgbClr val="FFFFFF"/>
                  </a:solidFill>
                  <a:ea typeface="楷体_GB2312" pitchFamily="49" charset="-122"/>
                </a:rPr>
                <a:t>12 </a:t>
              </a:r>
              <a:r>
                <a:rPr kumimoji="1" lang="zh-CN" altLang="en-US" sz="2000" b="1">
                  <a:solidFill>
                    <a:srgbClr val="FFFFFF"/>
                  </a:solidFill>
                  <a:ea typeface="楷体_GB2312" pitchFamily="49" charset="-122"/>
                </a:rPr>
                <a:t>例</a:t>
              </a:r>
              <a:r>
                <a:rPr kumimoji="1" lang="en-US" altLang="zh-CN" sz="2000" b="1">
                  <a:solidFill>
                    <a:srgbClr val="FFFFFF"/>
                  </a:solidFill>
                  <a:ea typeface="楷体_GB2312" pitchFamily="49" charset="-122"/>
                </a:rPr>
                <a:t>7</a:t>
              </a:r>
              <a:r>
                <a:rPr kumimoji="1" lang="zh-CN" altLang="en-US" sz="2000" b="1">
                  <a:solidFill>
                    <a:srgbClr val="FFFFFF"/>
                  </a:solidFill>
                  <a:ea typeface="楷体_GB2312" pitchFamily="49" charset="-122"/>
                </a:rPr>
                <a:t>－</a:t>
              </a:r>
              <a:r>
                <a:rPr kumimoji="1" lang="en-US" altLang="zh-CN" sz="2000" b="1">
                  <a:solidFill>
                    <a:srgbClr val="FFFFFF"/>
                  </a:solidFill>
                  <a:ea typeface="楷体_GB2312" pitchFamily="49" charset="-122"/>
                </a:rPr>
                <a:t>4 </a:t>
              </a:r>
            </a:p>
          </p:txBody>
        </p:sp>
        <p:graphicFrame>
          <p:nvGraphicFramePr>
            <p:cNvPr id="17421" name="Object 13"/>
            <p:cNvGraphicFramePr>
              <a:graphicFrameLocks noChangeAspect="1"/>
            </p:cNvGraphicFramePr>
            <p:nvPr/>
          </p:nvGraphicFramePr>
          <p:xfrm>
            <a:off x="1440" y="912"/>
            <a:ext cx="2556" cy="1353"/>
          </p:xfrm>
          <a:graphic>
            <a:graphicData uri="http://schemas.openxmlformats.org/presentationml/2006/ole">
              <mc:AlternateContent xmlns:mc="http://schemas.openxmlformats.org/markup-compatibility/2006">
                <mc:Choice xmlns:v="urn:schemas-microsoft-com:vml" Requires="v">
                  <p:oleObj spid="_x0000_s22531" name="Image" r:id="rId5" imgW="9606777" imgH="5082951" progId="Photoshop.Image.5">
                    <p:embed/>
                  </p:oleObj>
                </mc:Choice>
                <mc:Fallback>
                  <p:oleObj name="Image" r:id="rId5" imgW="9606777" imgH="5082951" progId="Photoshop.Image.5">
                    <p:embed/>
                    <p:pic>
                      <p:nvPicPr>
                        <p:cNvPr id="1742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912"/>
                          <a:ext cx="2556" cy="1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0343456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Effect transition="in" filter="dissolve">
                                      <p:cBhvr>
                                        <p:cTn id="7" dur="500"/>
                                        <p:tgtEl>
                                          <p:spTgt spid="17413">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2000"/>
                                  </p:stCondLst>
                                  <p:childTnLst>
                                    <p:set>
                                      <p:cBhvr>
                                        <p:cTn id="10" dur="1" fill="hold">
                                          <p:stCondLst>
                                            <p:cond delay="0"/>
                                          </p:stCondLst>
                                        </p:cTn>
                                        <p:tgtEl>
                                          <p:spTgt spid="17414"/>
                                        </p:tgtEl>
                                        <p:attrNameLst>
                                          <p:attrName>style.visibility</p:attrName>
                                        </p:attrNameLst>
                                      </p:cBhvr>
                                      <p:to>
                                        <p:strVal val="visible"/>
                                      </p:to>
                                    </p:set>
                                    <p:animEffect transition="in" filter="dissolve">
                                      <p:cBhvr>
                                        <p:cTn id="11"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609600" y="3810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再根据在开关闭合前后结点的总电荷相等的电荷守恒定律，可以得到以下方程 </a:t>
            </a:r>
          </a:p>
        </p:txBody>
      </p:sp>
      <p:graphicFrame>
        <p:nvGraphicFramePr>
          <p:cNvPr id="37892" name="Object 4"/>
          <p:cNvGraphicFramePr>
            <a:graphicFrameLocks noChangeAspect="1"/>
          </p:cNvGraphicFramePr>
          <p:nvPr/>
        </p:nvGraphicFramePr>
        <p:xfrm>
          <a:off x="914400" y="1776413"/>
          <a:ext cx="7315200" cy="549275"/>
        </p:xfrm>
        <a:graphic>
          <a:graphicData uri="http://schemas.openxmlformats.org/presentationml/2006/ole">
            <mc:AlternateContent xmlns:mc="http://schemas.openxmlformats.org/markup-compatibility/2006">
              <mc:Choice xmlns:v="urn:schemas-microsoft-com:vml" Requires="v">
                <p:oleObj spid="_x0000_s23554" name="Equation" r:id="rId3" imgW="2831760" imgH="228600" progId="Equation.3">
                  <p:embed/>
                </p:oleObj>
              </mc:Choice>
              <mc:Fallback>
                <p:oleObj name="Equation" r:id="rId3" imgW="2831760" imgH="228600" progId="Equation.3">
                  <p:embed/>
                  <p:pic>
                    <p:nvPicPr>
                      <p:cNvPr id="378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76413"/>
                        <a:ext cx="7315200" cy="549275"/>
                      </a:xfrm>
                      <a:prstGeom prst="rect">
                        <a:avLst/>
                      </a:prstGeom>
                      <a:solidFill>
                        <a:srgbClr val="00FFCC"/>
                      </a:solidFill>
                    </p:spPr>
                  </p:pic>
                </p:oleObj>
              </mc:Fallback>
            </mc:AlternateContent>
          </a:graphicData>
        </a:graphic>
      </p:graphicFrame>
      <p:sp>
        <p:nvSpPr>
          <p:cNvPr id="37893" name="Text Box 5"/>
          <p:cNvSpPr txBox="1">
            <a:spLocks noChangeArrowheads="1"/>
          </p:cNvSpPr>
          <p:nvPr/>
        </p:nvSpPr>
        <p:spPr bwMode="auto">
          <a:xfrm>
            <a:off x="609600" y="236220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联立求解以上两个方程，代入数据后得到 </a:t>
            </a:r>
          </a:p>
        </p:txBody>
      </p:sp>
      <p:graphicFrame>
        <p:nvGraphicFramePr>
          <p:cNvPr id="37894" name="Object 6"/>
          <p:cNvGraphicFramePr>
            <a:graphicFrameLocks noChangeAspect="1"/>
          </p:cNvGraphicFramePr>
          <p:nvPr/>
        </p:nvGraphicFramePr>
        <p:xfrm>
          <a:off x="2362200" y="3041650"/>
          <a:ext cx="4267200" cy="615950"/>
        </p:xfrm>
        <a:graphic>
          <a:graphicData uri="http://schemas.openxmlformats.org/presentationml/2006/ole">
            <mc:AlternateContent xmlns:mc="http://schemas.openxmlformats.org/markup-compatibility/2006">
              <mc:Choice xmlns:v="urn:schemas-microsoft-com:vml" Requires="v">
                <p:oleObj spid="_x0000_s23555" name="Equation" r:id="rId5" imgW="1485720" imgH="228600" progId="Equation.3">
                  <p:embed/>
                </p:oleObj>
              </mc:Choice>
              <mc:Fallback>
                <p:oleObj name="Equation" r:id="rId5" imgW="1485720" imgH="228600" progId="Equation.3">
                  <p:embed/>
                  <p:pic>
                    <p:nvPicPr>
                      <p:cNvPr id="378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041650"/>
                        <a:ext cx="4267200" cy="615950"/>
                      </a:xfrm>
                      <a:prstGeom prst="rect">
                        <a:avLst/>
                      </a:prstGeom>
                      <a:solidFill>
                        <a:srgbClr val="00FFCC"/>
                      </a:solidFill>
                    </p:spPr>
                  </p:pic>
                </p:oleObj>
              </mc:Fallback>
            </mc:AlternateContent>
          </a:graphicData>
        </a:graphic>
      </p:graphicFrame>
      <p:sp>
        <p:nvSpPr>
          <p:cNvPr id="37895" name="Text Box 7"/>
          <p:cNvSpPr txBox="1">
            <a:spLocks noChangeArrowheads="1"/>
          </p:cNvSpPr>
          <p:nvPr/>
        </p:nvSpPr>
        <p:spPr bwMode="auto">
          <a:xfrm>
            <a:off x="609600" y="3722688"/>
            <a:ext cx="8001000" cy="283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两个电容的电压都发生了变化，</a:t>
            </a:r>
            <a:r>
              <a:rPr kumimoji="1" lang="en-US" altLang="zh-CN" sz="2400" b="1" i="1" dirty="0">
                <a:solidFill>
                  <a:srgbClr val="FFFFFF"/>
                </a:solidFill>
                <a:ea typeface="楷体_GB2312" pitchFamily="49" charset="-122"/>
              </a:rPr>
              <a:t>u</a:t>
            </a:r>
            <a:r>
              <a:rPr kumimoji="1" lang="en-US" altLang="zh-CN" sz="2400" b="1" baseline="-30000" dirty="0">
                <a:solidFill>
                  <a:srgbClr val="FFFFFF"/>
                </a:solidFill>
                <a:ea typeface="楷体_GB2312" pitchFamily="49" charset="-122"/>
              </a:rPr>
              <a:t>C1</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由</a:t>
            </a:r>
            <a:r>
              <a:rPr kumimoji="1" lang="en-US" altLang="zh-CN" sz="2400" b="1" dirty="0">
                <a:solidFill>
                  <a:srgbClr val="FFFFFF"/>
                </a:solidFill>
                <a:ea typeface="楷体_GB2312" pitchFamily="49" charset="-122"/>
              </a:rPr>
              <a:t>0V</a:t>
            </a:r>
            <a:r>
              <a:rPr kumimoji="1" lang="zh-CN" altLang="en-US" sz="2400" b="1" dirty="0">
                <a:solidFill>
                  <a:srgbClr val="FFFFFF"/>
                </a:solidFill>
                <a:ea typeface="楷体_GB2312" pitchFamily="49" charset="-122"/>
              </a:rPr>
              <a:t>升高到</a:t>
            </a:r>
            <a:r>
              <a:rPr kumimoji="1" lang="en-US" altLang="zh-CN" sz="2400" b="1" dirty="0">
                <a:solidFill>
                  <a:srgbClr val="FFFFFF"/>
                </a:solidFill>
                <a:ea typeface="楷体_GB2312" pitchFamily="49" charset="-122"/>
              </a:rPr>
              <a:t>3V</a:t>
            </a:r>
            <a:r>
              <a:rPr kumimoji="1" lang="zh-CN" altLang="en-US"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u</a:t>
            </a:r>
            <a:r>
              <a:rPr kumimoji="1" lang="en-US" altLang="zh-CN" sz="2400" b="1" baseline="-30000" dirty="0">
                <a:solidFill>
                  <a:srgbClr val="FFFFFF"/>
                </a:solidFill>
                <a:ea typeface="楷体_GB2312" pitchFamily="49" charset="-122"/>
              </a:rPr>
              <a:t>C2</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则由</a:t>
            </a:r>
            <a:r>
              <a:rPr kumimoji="1" lang="en-US" altLang="zh-CN" sz="2400" b="1" dirty="0">
                <a:solidFill>
                  <a:srgbClr val="FFFFFF"/>
                </a:solidFill>
                <a:ea typeface="楷体_GB2312" pitchFamily="49" charset="-122"/>
              </a:rPr>
              <a:t>6V</a:t>
            </a:r>
            <a:r>
              <a:rPr kumimoji="1" lang="zh-CN" altLang="en-US" sz="2400" b="1" dirty="0">
                <a:solidFill>
                  <a:srgbClr val="FFFFFF"/>
                </a:solidFill>
                <a:ea typeface="楷体_GB2312" pitchFamily="49" charset="-122"/>
              </a:rPr>
              <a:t>降低到</a:t>
            </a:r>
            <a:r>
              <a:rPr kumimoji="1" lang="en-US" altLang="zh-CN" sz="2400" b="1" dirty="0">
                <a:solidFill>
                  <a:srgbClr val="FFFFFF"/>
                </a:solidFill>
                <a:ea typeface="楷体_GB2312" pitchFamily="49" charset="-122"/>
              </a:rPr>
              <a:t>3V</a:t>
            </a:r>
            <a:r>
              <a:rPr kumimoji="1" lang="zh-CN" altLang="en-US" sz="2400" b="1" dirty="0">
                <a:solidFill>
                  <a:srgbClr val="FFFFFF"/>
                </a:solidFill>
                <a:ea typeface="楷体_GB2312" pitchFamily="49" charset="-122"/>
              </a:rPr>
              <a:t>。从物理上讲，这是因为电容</a:t>
            </a:r>
            <a:r>
              <a:rPr kumimoji="1" lang="en-US" altLang="zh-CN" sz="2400" b="1" i="1" dirty="0">
                <a:solidFill>
                  <a:srgbClr val="FFFFFF"/>
                </a:solidFill>
                <a:ea typeface="楷体_GB2312" pitchFamily="49" charset="-122"/>
              </a:rPr>
              <a:t>C</a:t>
            </a:r>
            <a:r>
              <a:rPr kumimoji="1" lang="en-US" altLang="zh-CN" sz="2400" b="1" baseline="-30000" dirty="0">
                <a:solidFill>
                  <a:srgbClr val="FFFFFF"/>
                </a:solidFill>
                <a:ea typeface="楷体_GB2312" pitchFamily="49" charset="-122"/>
              </a:rPr>
              <a:t>2</a:t>
            </a:r>
            <a:r>
              <a:rPr kumimoji="1" lang="zh-CN" altLang="en-US" sz="2400" b="1" dirty="0">
                <a:solidFill>
                  <a:srgbClr val="FFFFFF"/>
                </a:solidFill>
                <a:ea typeface="楷体_GB2312" pitchFamily="49" charset="-122"/>
              </a:rPr>
              <a:t>上有</a:t>
            </a:r>
            <a:r>
              <a:rPr kumimoji="1" lang="en-US" altLang="zh-CN" sz="2400" b="1" dirty="0">
                <a:solidFill>
                  <a:srgbClr val="FFFFFF"/>
                </a:solidFill>
                <a:ea typeface="楷体_GB2312" pitchFamily="49" charset="-122"/>
              </a:rPr>
              <a:t>3</a:t>
            </a:r>
            <a:r>
              <a:rPr kumimoji="1" lang="zh-CN" altLang="en-US" sz="2400" b="1" dirty="0">
                <a:solidFill>
                  <a:srgbClr val="FFFFFF"/>
                </a:solidFill>
                <a:ea typeface="楷体_GB2312" pitchFamily="49" charset="-122"/>
              </a:rPr>
              <a:t>微库仑的电荷移动到</a:t>
            </a:r>
            <a:r>
              <a:rPr kumimoji="1" lang="en-US" altLang="zh-CN" sz="2400" b="1" i="1" dirty="0">
                <a:solidFill>
                  <a:srgbClr val="FFFFFF"/>
                </a:solidFill>
                <a:ea typeface="楷体_GB2312" pitchFamily="49" charset="-122"/>
              </a:rPr>
              <a:t>C</a:t>
            </a:r>
            <a:r>
              <a:rPr kumimoji="1" lang="en-US" altLang="zh-CN" sz="2400" b="1" baseline="-30000" dirty="0">
                <a:solidFill>
                  <a:srgbClr val="FFFFFF"/>
                </a:solidFill>
                <a:ea typeface="楷体_GB2312" pitchFamily="49" charset="-122"/>
              </a:rPr>
              <a:t>1</a:t>
            </a:r>
            <a:r>
              <a:rPr kumimoji="1" lang="zh-CN" altLang="en-US" sz="2400" b="1" dirty="0">
                <a:solidFill>
                  <a:srgbClr val="FFFFFF"/>
                </a:solidFill>
                <a:ea typeface="楷体_GB2312" pitchFamily="49" charset="-122"/>
              </a:rPr>
              <a:t>上所形成的结果，</a:t>
            </a:r>
            <a:r>
              <a:rPr kumimoji="1" lang="zh-CN" altLang="en-US" sz="2400" b="1" dirty="0">
                <a:solidFill>
                  <a:srgbClr val="FFFF00"/>
                </a:solidFill>
                <a:ea typeface="楷体_GB2312" pitchFamily="49" charset="-122"/>
              </a:rPr>
              <a:t>由于电路中电阻为零，电荷的移动可以迅速完成而不需要时间，从而形成无穷大的电流，</a:t>
            </a:r>
            <a:r>
              <a:rPr kumimoji="1" lang="zh-CN" altLang="en-US" sz="2400" b="1" dirty="0">
                <a:solidFill>
                  <a:srgbClr val="FFFFFF"/>
                </a:solidFill>
                <a:ea typeface="楷体_GB2312" pitchFamily="49" charset="-122"/>
              </a:rPr>
              <a:t>造成电容电压可以发生跃变。</a:t>
            </a:r>
          </a:p>
        </p:txBody>
      </p:sp>
    </p:spTree>
    <p:extLst>
      <p:ext uri="{BB962C8B-B14F-4D97-AF65-F5344CB8AC3E}">
        <p14:creationId xmlns:p14="http://schemas.microsoft.com/office/powerpoint/2010/main" val="253189306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09600" y="228600"/>
            <a:ext cx="8001000"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50000"/>
              </a:lnSpc>
              <a:spcBef>
                <a:spcPct val="50000"/>
              </a:spcBef>
              <a:spcAft>
                <a:spcPct val="0"/>
              </a:spcAft>
            </a:pPr>
            <a:r>
              <a:rPr kumimoji="1" lang="zh-CN" altLang="en-US" sz="2800" b="1">
                <a:solidFill>
                  <a:srgbClr val="FFFFFF"/>
                </a:solidFill>
                <a:ea typeface="楷体_GB2312" pitchFamily="49" charset="-122"/>
              </a:rPr>
              <a:t>三、电容的储能</a:t>
            </a:r>
          </a:p>
          <a:p>
            <a:pPr algn="just" fontAlgn="base">
              <a:lnSpc>
                <a:spcPct val="150000"/>
              </a:lnSpc>
              <a:spcBef>
                <a:spcPct val="50000"/>
              </a:spcBef>
              <a:spcAft>
                <a:spcPct val="0"/>
              </a:spcAft>
            </a:pPr>
            <a:r>
              <a:rPr kumimoji="1" lang="zh-CN" altLang="en-US" sz="2400" b="1">
                <a:solidFill>
                  <a:srgbClr val="FFFFFF"/>
                </a:solidFill>
                <a:ea typeface="楷体_GB2312" pitchFamily="49" charset="-122"/>
              </a:rPr>
              <a:t>        在电压电流采用关联参考方向的情况下，电容的吸收功率为</a:t>
            </a:r>
          </a:p>
        </p:txBody>
      </p:sp>
      <p:graphicFrame>
        <p:nvGraphicFramePr>
          <p:cNvPr id="18435" name="Object 3"/>
          <p:cNvGraphicFramePr>
            <a:graphicFrameLocks noChangeAspect="1"/>
          </p:cNvGraphicFramePr>
          <p:nvPr/>
        </p:nvGraphicFramePr>
        <p:xfrm>
          <a:off x="2590800" y="2209800"/>
          <a:ext cx="3962400" cy="925513"/>
        </p:xfrm>
        <a:graphic>
          <a:graphicData uri="http://schemas.openxmlformats.org/presentationml/2006/ole">
            <mc:AlternateContent xmlns:mc="http://schemas.openxmlformats.org/markup-compatibility/2006">
              <mc:Choice xmlns:v="urn:schemas-microsoft-com:vml" Requires="v">
                <p:oleObj spid="_x0000_s24578" name="Equation" r:id="rId3" imgW="1600200" imgH="393480" progId="Equation.3">
                  <p:embed/>
                </p:oleObj>
              </mc:Choice>
              <mc:Fallback>
                <p:oleObj name="Equation" r:id="rId3" imgW="1600200" imgH="393480" progId="Equation.3">
                  <p:embed/>
                  <p:pic>
                    <p:nvPicPr>
                      <p:cNvPr id="1843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209800"/>
                        <a:ext cx="3962400" cy="925513"/>
                      </a:xfrm>
                      <a:prstGeom prst="rect">
                        <a:avLst/>
                      </a:prstGeom>
                      <a:solidFill>
                        <a:srgbClr val="00FFCC"/>
                      </a:solidFill>
                    </p:spPr>
                  </p:pic>
                </p:oleObj>
              </mc:Fallback>
            </mc:AlternateContent>
          </a:graphicData>
        </a:graphic>
      </p:graphicFrame>
      <p:sp>
        <p:nvSpPr>
          <p:cNvPr id="18436" name="Text Box 4"/>
          <p:cNvSpPr txBox="1">
            <a:spLocks noChangeArrowheads="1"/>
          </p:cNvSpPr>
          <p:nvPr/>
        </p:nvSpPr>
        <p:spPr bwMode="auto">
          <a:xfrm>
            <a:off x="609600" y="323215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由此式可以看出电容是一种储能元件，它在从初始时刻</a:t>
            </a:r>
            <a:r>
              <a:rPr kumimoji="1" lang="en-US" altLang="zh-CN" sz="2400" b="1" i="1" dirty="0">
                <a:solidFill>
                  <a:srgbClr val="FFFFFF"/>
                </a:solidFill>
                <a:ea typeface="楷体_GB2312" pitchFamily="49" charset="-122"/>
              </a:rPr>
              <a:t>t</a:t>
            </a:r>
            <a:r>
              <a:rPr kumimoji="1" lang="en-US" altLang="zh-CN" sz="2400" b="1" baseline="-30000" dirty="0">
                <a:solidFill>
                  <a:srgbClr val="FFFFFF"/>
                </a:solidFill>
                <a:ea typeface="楷体_GB2312" pitchFamily="49" charset="-122"/>
              </a:rPr>
              <a:t>0</a:t>
            </a:r>
            <a:r>
              <a:rPr kumimoji="1" lang="zh-CN" altLang="en-US" sz="2400" b="1" dirty="0">
                <a:solidFill>
                  <a:srgbClr val="FFFFFF"/>
                </a:solidFill>
                <a:ea typeface="楷体_GB2312" pitchFamily="49" charset="-122"/>
              </a:rPr>
              <a:t>到任意时刻</a:t>
            </a:r>
            <a:r>
              <a:rPr kumimoji="1" lang="en-US" altLang="zh-CN" sz="2400" b="1" i="1" dirty="0">
                <a:solidFill>
                  <a:srgbClr val="FFFFFF"/>
                </a:solidFill>
                <a:ea typeface="楷体_GB2312" pitchFamily="49" charset="-122"/>
              </a:rPr>
              <a:t>t </a:t>
            </a:r>
            <a:r>
              <a:rPr kumimoji="1" lang="zh-CN" altLang="en-US" sz="2400" b="1" dirty="0">
                <a:solidFill>
                  <a:srgbClr val="FFFFFF"/>
                </a:solidFill>
                <a:ea typeface="楷体_GB2312" pitchFamily="49" charset="-122"/>
              </a:rPr>
              <a:t>时间内得到的能量为 </a:t>
            </a:r>
          </a:p>
        </p:txBody>
      </p:sp>
      <p:graphicFrame>
        <p:nvGraphicFramePr>
          <p:cNvPr id="18441" name="Object 9"/>
          <p:cNvGraphicFramePr>
            <a:graphicFrameLocks noChangeAspect="1"/>
          </p:cNvGraphicFramePr>
          <p:nvPr>
            <p:extLst>
              <p:ext uri="{D42A27DB-BD31-4B8C-83A1-F6EECF244321}">
                <p14:modId xmlns:p14="http://schemas.microsoft.com/office/powerpoint/2010/main" val="1178483077"/>
              </p:ext>
            </p:extLst>
          </p:nvPr>
        </p:nvGraphicFramePr>
        <p:xfrm>
          <a:off x="2273300" y="4565650"/>
          <a:ext cx="4775200" cy="1724025"/>
        </p:xfrm>
        <a:graphic>
          <a:graphicData uri="http://schemas.openxmlformats.org/presentationml/2006/ole">
            <mc:AlternateContent xmlns:mc="http://schemas.openxmlformats.org/markup-compatibility/2006">
              <mc:Choice xmlns:v="urn:schemas-microsoft-com:vml" Requires="v">
                <p:oleObj spid="_x0000_s24579" name="Equation" r:id="rId5" imgW="2387520" imgH="774360" progId="Equation.DSMT4">
                  <p:embed/>
                </p:oleObj>
              </mc:Choice>
              <mc:Fallback>
                <p:oleObj name="Equation" r:id="rId5" imgW="2387520" imgH="774360" progId="Equation.DSMT4">
                  <p:embed/>
                  <p:pic>
                    <p:nvPicPr>
                      <p:cNvPr id="18441" name="Object 9"/>
                      <p:cNvPicPr>
                        <a:picLocks noChangeAspect="1" noChangeArrowheads="1"/>
                      </p:cNvPicPr>
                      <p:nvPr/>
                    </p:nvPicPr>
                    <p:blipFill>
                      <a:blip r:embed="rId6"/>
                      <a:srcRect/>
                      <a:stretch>
                        <a:fillRect/>
                      </a:stretch>
                    </p:blipFill>
                    <p:spPr bwMode="auto">
                      <a:xfrm>
                        <a:off x="2273300" y="4565650"/>
                        <a:ext cx="4775200" cy="1724025"/>
                      </a:xfrm>
                      <a:prstGeom prst="rect">
                        <a:avLst/>
                      </a:prstGeom>
                      <a:solidFill>
                        <a:srgbClr val="00FFCC"/>
                      </a:solidFill>
                    </p:spPr>
                  </p:pic>
                </p:oleObj>
              </mc:Fallback>
            </mc:AlternateContent>
          </a:graphicData>
        </a:graphic>
      </p:graphicFrame>
      <p:cxnSp>
        <p:nvCxnSpPr>
          <p:cNvPr id="3" name="直接连接符 2">
            <a:extLst>
              <a:ext uri="{FF2B5EF4-FFF2-40B4-BE49-F238E27FC236}">
                <a16:creationId xmlns:a16="http://schemas.microsoft.com/office/drawing/2014/main" id="{48E1E7C5-43FF-459C-BE46-0F8F3287537A}"/>
              </a:ext>
            </a:extLst>
          </p:cNvPr>
          <p:cNvCxnSpPr/>
          <p:nvPr/>
        </p:nvCxnSpPr>
        <p:spPr bwMode="auto">
          <a:xfrm>
            <a:off x="3635896" y="6359525"/>
            <a:ext cx="1080120" cy="0"/>
          </a:xfrm>
          <a:prstGeom prst="line">
            <a:avLst/>
          </a:prstGeom>
          <a:solidFill>
            <a:schemeClr val="accent1"/>
          </a:solid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a:extLst>
              <a:ext uri="{FF2B5EF4-FFF2-40B4-BE49-F238E27FC236}">
                <a16:creationId xmlns:a16="http://schemas.microsoft.com/office/drawing/2014/main" id="{08D16C51-C9F3-4E98-B4A8-76C1452A44E8}"/>
              </a:ext>
            </a:extLst>
          </p:cNvPr>
          <p:cNvSpPr txBox="1"/>
          <p:nvPr/>
        </p:nvSpPr>
        <p:spPr>
          <a:xfrm>
            <a:off x="3419872" y="6429376"/>
            <a:ext cx="2304256" cy="369332"/>
          </a:xfrm>
          <a:prstGeom prst="rect">
            <a:avLst/>
          </a:prstGeom>
          <a:noFill/>
        </p:spPr>
        <p:txBody>
          <a:bodyPr wrap="square" rtlCol="0">
            <a:spAutoFit/>
          </a:bodyPr>
          <a:lstStyle/>
          <a:p>
            <a:r>
              <a:rPr lang="zh-CN" altLang="en-US" dirty="0"/>
              <a:t>第一类换元</a:t>
            </a:r>
          </a:p>
        </p:txBody>
      </p:sp>
    </p:spTree>
    <p:extLst>
      <p:ext uri="{BB962C8B-B14F-4D97-AF65-F5344CB8AC3E}">
        <p14:creationId xmlns:p14="http://schemas.microsoft.com/office/powerpoint/2010/main" val="277367278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609600" y="793750"/>
            <a:ext cx="8001000"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若电容的初始储能为零，即</a:t>
            </a:r>
            <a:r>
              <a:rPr kumimoji="1" lang="en-US" altLang="zh-CN" sz="2400" b="1" i="1" dirty="0">
                <a:solidFill>
                  <a:srgbClr val="FFFFFF"/>
                </a:solidFill>
                <a:ea typeface="楷体_GB2312" pitchFamily="49" charset="-122"/>
              </a:rPr>
              <a:t>u</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a:t>
            </a:r>
            <a:r>
              <a:rPr lang="zh-CN" altLang="en-US" dirty="0"/>
              <a:t>∞</a:t>
            </a:r>
            <a:r>
              <a:rPr kumimoji="1" lang="en-US" altLang="zh-CN" sz="2400" b="1" dirty="0">
                <a:solidFill>
                  <a:srgbClr val="FFFFFF"/>
                </a:solidFill>
                <a:ea typeface="楷体_GB2312" pitchFamily="49" charset="-122"/>
              </a:rPr>
              <a:t>)=0,</a:t>
            </a:r>
            <a:r>
              <a:rPr kumimoji="1" lang="zh-CN" altLang="en-US" sz="2400" b="1" dirty="0">
                <a:solidFill>
                  <a:srgbClr val="FFFFFF"/>
                </a:solidFill>
                <a:ea typeface="楷体_GB2312" pitchFamily="49" charset="-122"/>
              </a:rPr>
              <a:t>则任意时刻储存在电容中的能量为 </a:t>
            </a:r>
          </a:p>
        </p:txBody>
      </p:sp>
      <p:graphicFrame>
        <p:nvGraphicFramePr>
          <p:cNvPr id="38916" name="Object 4"/>
          <p:cNvGraphicFramePr>
            <a:graphicFrameLocks noChangeAspect="1"/>
          </p:cNvGraphicFramePr>
          <p:nvPr/>
        </p:nvGraphicFramePr>
        <p:xfrm>
          <a:off x="1905000" y="2286000"/>
          <a:ext cx="5486400" cy="927100"/>
        </p:xfrm>
        <a:graphic>
          <a:graphicData uri="http://schemas.openxmlformats.org/presentationml/2006/ole">
            <mc:AlternateContent xmlns:mc="http://schemas.openxmlformats.org/markup-compatibility/2006">
              <mc:Choice xmlns:v="urn:schemas-microsoft-com:vml" Requires="v">
                <p:oleObj spid="_x0000_s25602" name="Equation" r:id="rId3" imgW="2120760" imgH="393480" progId="Equation.3">
                  <p:embed/>
                </p:oleObj>
              </mc:Choice>
              <mc:Fallback>
                <p:oleObj name="Equation" r:id="rId3" imgW="2120760" imgH="393480" progId="Equation.3">
                  <p:embed/>
                  <p:pic>
                    <p:nvPicPr>
                      <p:cNvPr id="389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86000"/>
                        <a:ext cx="5486400" cy="927100"/>
                      </a:xfrm>
                      <a:prstGeom prst="rect">
                        <a:avLst/>
                      </a:prstGeom>
                      <a:solidFill>
                        <a:srgbClr val="00FFCC"/>
                      </a:solidFill>
                    </p:spPr>
                  </p:pic>
                </p:oleObj>
              </mc:Fallback>
            </mc:AlternateContent>
          </a:graphicData>
        </a:graphic>
      </p:graphicFrame>
      <p:sp>
        <p:nvSpPr>
          <p:cNvPr id="38917" name="Rectangle 5"/>
          <p:cNvSpPr>
            <a:spLocks noChangeArrowheads="1"/>
          </p:cNvSpPr>
          <p:nvPr/>
        </p:nvSpPr>
        <p:spPr bwMode="auto">
          <a:xfrm>
            <a:off x="609600" y="3581400"/>
            <a:ext cx="80010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1.  </a:t>
            </a:r>
            <a:r>
              <a:rPr kumimoji="1" lang="zh-CN" altLang="en-US" sz="2400" b="1" dirty="0">
                <a:solidFill>
                  <a:srgbClr val="FFFFFF"/>
                </a:solidFill>
                <a:ea typeface="楷体_GB2312" pitchFamily="49" charset="-122"/>
              </a:rPr>
              <a:t>此式说明</a:t>
            </a:r>
            <a:r>
              <a:rPr kumimoji="1" lang="zh-CN" altLang="en-US" sz="2400" b="1" dirty="0">
                <a:solidFill>
                  <a:srgbClr val="FFFF00"/>
                </a:solidFill>
                <a:ea typeface="楷体_GB2312" pitchFamily="49" charset="-122"/>
              </a:rPr>
              <a:t>某时刻电容的储能取决于该时刻电容的电压值，与电容的电流值无关</a:t>
            </a:r>
            <a:r>
              <a:rPr kumimoji="1" lang="zh-CN" altLang="en-US" sz="2400" b="1" dirty="0">
                <a:solidFill>
                  <a:srgbClr val="FFFFFF"/>
                </a:solidFill>
                <a:ea typeface="楷体_GB2312" pitchFamily="49" charset="-122"/>
              </a:rPr>
              <a:t>。</a:t>
            </a:r>
          </a:p>
          <a:p>
            <a:pPr fontAlgn="base">
              <a:lnSpc>
                <a:spcPct val="150000"/>
              </a:lnSpc>
              <a:spcBef>
                <a:spcPct val="50000"/>
              </a:spcBef>
              <a:spcAft>
                <a:spcPct val="0"/>
              </a:spcAft>
            </a:pPr>
            <a:r>
              <a:rPr kumimoji="1" lang="zh-CN" altLang="en-US" sz="2400" b="1" dirty="0">
                <a:solidFill>
                  <a:srgbClr val="FFFFFF"/>
                </a:solidFill>
                <a:ea typeface="楷体_GB2312" pitchFamily="49" charset="-122"/>
              </a:rPr>
              <a:t>        电容电压的绝对值增大时，电容储能增加；电容电压的绝对值减小时，电容储能减少。</a:t>
            </a:r>
          </a:p>
        </p:txBody>
      </p:sp>
    </p:spTree>
    <p:extLst>
      <p:ext uri="{BB962C8B-B14F-4D97-AF65-F5344CB8AC3E}">
        <p14:creationId xmlns:p14="http://schemas.microsoft.com/office/powerpoint/2010/main" val="339281081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607910" y="3933056"/>
            <a:ext cx="800100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800" b="1" dirty="0">
                <a:solidFill>
                  <a:srgbClr val="FFFFFF"/>
                </a:solidFill>
                <a:ea typeface="楷体_GB2312" pitchFamily="49" charset="-122"/>
              </a:rPr>
              <a:t>        本章首先介绍两种储能元件</a:t>
            </a:r>
            <a:r>
              <a:rPr kumimoji="1" lang="en-US" altLang="zh-CN" sz="2800" b="1" dirty="0">
                <a:solidFill>
                  <a:srgbClr val="FFFFFF"/>
                </a:solidFill>
                <a:ea typeface="楷体_GB2312" pitchFamily="49" charset="-122"/>
              </a:rPr>
              <a:t>—</a:t>
            </a:r>
            <a:r>
              <a:rPr kumimoji="1" lang="zh-CN" altLang="en-US" sz="2800" b="1" dirty="0">
                <a:solidFill>
                  <a:srgbClr val="FFFFFF"/>
                </a:solidFill>
                <a:ea typeface="楷体_GB2312" pitchFamily="49" charset="-122"/>
              </a:rPr>
              <a:t>电容元件和电感元件。再介绍电路微分方程的建立和开关电路中</a:t>
            </a:r>
            <a:r>
              <a:rPr kumimoji="1" lang="zh-CN" altLang="en-US" sz="2800" b="1" dirty="0">
                <a:solidFill>
                  <a:srgbClr val="FFFF00"/>
                </a:solidFill>
                <a:ea typeface="楷体_GB2312" pitchFamily="49" charset="-122"/>
              </a:rPr>
              <a:t>初始条件的确定</a:t>
            </a:r>
            <a:r>
              <a:rPr kumimoji="1" lang="zh-CN" altLang="en-US" sz="2800" b="1" dirty="0">
                <a:solidFill>
                  <a:srgbClr val="FFFFFF"/>
                </a:solidFill>
                <a:ea typeface="楷体_GB2312" pitchFamily="49" charset="-122"/>
              </a:rPr>
              <a:t>及各种</a:t>
            </a:r>
            <a:r>
              <a:rPr kumimoji="1" lang="zh-CN" altLang="en-US" sz="2800" b="1" dirty="0">
                <a:solidFill>
                  <a:srgbClr val="FFFF00"/>
                </a:solidFill>
                <a:ea typeface="楷体_GB2312" pitchFamily="49" charset="-122"/>
              </a:rPr>
              <a:t>状态响应方程</a:t>
            </a:r>
            <a:r>
              <a:rPr kumimoji="1" lang="zh-CN" altLang="en-US" sz="2800" b="1" dirty="0">
                <a:solidFill>
                  <a:srgbClr val="FFFFFF"/>
                </a:solidFill>
                <a:ea typeface="楷体_GB2312" pitchFamily="49" charset="-122"/>
              </a:rPr>
              <a:t>。</a:t>
            </a:r>
            <a:r>
              <a:rPr kumimoji="1" lang="zh-CN" altLang="en-US" sz="2800" b="1" dirty="0">
                <a:solidFill>
                  <a:srgbClr val="FFFFFF"/>
                </a:solidFill>
              </a:rPr>
              <a:t> </a:t>
            </a:r>
          </a:p>
        </p:txBody>
      </p:sp>
      <p:sp>
        <p:nvSpPr>
          <p:cNvPr id="3" name="Rectangle 3"/>
          <p:cNvSpPr>
            <a:spLocks noChangeArrowheads="1"/>
          </p:cNvSpPr>
          <p:nvPr/>
        </p:nvSpPr>
        <p:spPr bwMode="auto">
          <a:xfrm>
            <a:off x="607910" y="332656"/>
            <a:ext cx="80010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800" b="1" dirty="0">
                <a:solidFill>
                  <a:srgbClr val="FFFF00"/>
                </a:solidFill>
                <a:ea typeface="楷体_GB2312" pitchFamily="49" charset="-122"/>
              </a:rPr>
              <a:t>    动态电路工作状态的变化（换路）将引起电路状态的变化，即从一个稳定态逐步达到另一个稳定态，这一过程称为瞬态过程</a:t>
            </a:r>
            <a:r>
              <a:rPr kumimoji="1" lang="zh-CN" altLang="en-US" sz="2800" b="1" dirty="0">
                <a:solidFill>
                  <a:srgbClr val="FFFFFF"/>
                </a:solidFill>
                <a:ea typeface="楷体_GB2312" pitchFamily="49" charset="-122"/>
              </a:rPr>
              <a:t>（过渡过程）</a:t>
            </a:r>
            <a:endParaRPr kumimoji="1" lang="en-US" altLang="zh-CN" sz="2800" b="1" dirty="0">
              <a:solidFill>
                <a:srgbClr val="FFFFFF"/>
              </a:solidFill>
              <a:ea typeface="楷体_GB2312" pitchFamily="49" charset="-122"/>
            </a:endParaRPr>
          </a:p>
          <a:p>
            <a:pPr fontAlgn="base">
              <a:lnSpc>
                <a:spcPct val="150000"/>
              </a:lnSpc>
              <a:spcBef>
                <a:spcPct val="50000"/>
              </a:spcBef>
              <a:spcAft>
                <a:spcPct val="0"/>
              </a:spcAft>
            </a:pPr>
            <a:r>
              <a:rPr kumimoji="1" lang="zh-CN" altLang="en-US" sz="2800" b="1" dirty="0">
                <a:solidFill>
                  <a:srgbClr val="FFFFFF"/>
                </a:solidFill>
                <a:ea typeface="楷体_GB2312" pitchFamily="49" charset="-122"/>
              </a:rPr>
              <a:t>瞬态分析：</a:t>
            </a:r>
            <a:r>
              <a:rPr kumimoji="1" lang="zh-CN" altLang="en-US" sz="2800" b="1" dirty="0">
                <a:solidFill>
                  <a:srgbClr val="FFFF00"/>
                </a:solidFill>
                <a:ea typeface="楷体_GB2312" pitchFamily="49" charset="-122"/>
              </a:rPr>
              <a:t>对从换路前电路的稳定态至换路后电路的新的稳定态的全过程的研究</a:t>
            </a:r>
            <a:endParaRPr kumimoji="1" lang="zh-CN" altLang="en-US" sz="2800" b="1" dirty="0">
              <a:solidFill>
                <a:srgbClr val="FFFF00"/>
              </a:solidFill>
            </a:endParaRPr>
          </a:p>
        </p:txBody>
      </p:sp>
    </p:spTree>
    <p:extLst>
      <p:ext uri="{BB962C8B-B14F-4D97-AF65-F5344CB8AC3E}">
        <p14:creationId xmlns:p14="http://schemas.microsoft.com/office/powerpoint/2010/main" val="2758025678"/>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09600" y="2063750"/>
            <a:ext cx="80010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2.  </a:t>
            </a:r>
            <a:r>
              <a:rPr kumimoji="1" lang="zh-CN" altLang="en-US" sz="2400" b="1" dirty="0">
                <a:solidFill>
                  <a:srgbClr val="FFFFFF"/>
                </a:solidFill>
                <a:ea typeface="楷体_GB2312" pitchFamily="49" charset="-122"/>
              </a:rPr>
              <a:t>当</a:t>
            </a:r>
            <a:r>
              <a:rPr kumimoji="1" lang="en-US" altLang="zh-CN" sz="2400" b="1" i="1" dirty="0">
                <a:solidFill>
                  <a:srgbClr val="FFFFFF"/>
                </a:solidFill>
                <a:ea typeface="楷体_GB2312" pitchFamily="49" charset="-122"/>
              </a:rPr>
              <a:t>C</a:t>
            </a:r>
            <a:r>
              <a:rPr kumimoji="1" lang="en-US" altLang="zh-CN" sz="2400" b="1" dirty="0">
                <a:solidFill>
                  <a:srgbClr val="FFFFFF"/>
                </a:solidFill>
                <a:ea typeface="楷体_GB2312" pitchFamily="49" charset="-122"/>
              </a:rPr>
              <a:t>&gt;0</a:t>
            </a:r>
            <a:r>
              <a:rPr kumimoji="1" lang="zh-CN" altLang="en-US" sz="2400" b="1" dirty="0">
                <a:solidFill>
                  <a:srgbClr val="FFFFFF"/>
                </a:solidFill>
                <a:ea typeface="楷体_GB2312" pitchFamily="49" charset="-122"/>
              </a:rPr>
              <a:t>时，</a:t>
            </a:r>
            <a:r>
              <a:rPr kumimoji="1" lang="en-US" altLang="zh-CN" sz="2400" b="1" i="1" dirty="0">
                <a:solidFill>
                  <a:srgbClr val="FFFFFF"/>
                </a:solidFill>
                <a:ea typeface="楷体_GB2312" pitchFamily="49" charset="-122"/>
              </a:rPr>
              <a:t>W</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不可能为负值，电容不可能放出多于它储存的能量，这说明电容是一种储能元件。由于电容电压确定了电容的储能状态，称</a:t>
            </a:r>
            <a:r>
              <a:rPr kumimoji="1" lang="zh-CN" altLang="en-US" sz="2400" b="1" u="sng" dirty="0">
                <a:solidFill>
                  <a:srgbClr val="FFFFFF"/>
                </a:solidFill>
                <a:ea typeface="楷体_GB2312" pitchFamily="49" charset="-122"/>
              </a:rPr>
              <a:t>电容电压为状态变量</a:t>
            </a:r>
            <a:r>
              <a:rPr kumimoji="1" lang="zh-CN" altLang="en-US" sz="2400" b="1" dirty="0">
                <a:solidFill>
                  <a:srgbClr val="FFFFFF"/>
                </a:solidFill>
                <a:ea typeface="楷体_GB2312" pitchFamily="49" charset="-122"/>
              </a:rPr>
              <a:t>。</a:t>
            </a:r>
          </a:p>
          <a:p>
            <a:pPr fontAlgn="base">
              <a:lnSpc>
                <a:spcPct val="150000"/>
              </a:lnSpc>
              <a:spcBef>
                <a:spcPct val="50000"/>
              </a:spcBef>
              <a:spcAft>
                <a:spcPct val="0"/>
              </a:spcAft>
            </a:pPr>
            <a:r>
              <a:rPr kumimoji="1" lang="zh-CN" altLang="en-US" sz="2400" b="1" dirty="0">
                <a:solidFill>
                  <a:srgbClr val="FFFFFF"/>
                </a:solidFill>
                <a:ea typeface="楷体_GB2312" pitchFamily="49" charset="-122"/>
              </a:rPr>
              <a:t>        从式</a:t>
            </a:r>
            <a:r>
              <a:rPr kumimoji="1" lang="en-US" altLang="zh-CN" sz="2400" b="1" dirty="0">
                <a:solidFill>
                  <a:srgbClr val="FFFFFF"/>
                </a:solidFill>
                <a:ea typeface="楷体_GB2312" pitchFamily="49" charset="-122"/>
              </a:rPr>
              <a:t>(7</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15)</a:t>
            </a:r>
            <a:r>
              <a:rPr kumimoji="1" lang="zh-CN" altLang="en-US" sz="2400" b="1" dirty="0">
                <a:solidFill>
                  <a:srgbClr val="FFFFFF"/>
                </a:solidFill>
                <a:ea typeface="楷体_GB2312" pitchFamily="49" charset="-122"/>
              </a:rPr>
              <a:t>也可以理解为什么电容电压不能轻易跃变，</a:t>
            </a:r>
            <a:r>
              <a:rPr kumimoji="1" lang="zh-CN" altLang="en-US" sz="2400" b="1" dirty="0">
                <a:solidFill>
                  <a:srgbClr val="FFFF00"/>
                </a:solidFill>
                <a:ea typeface="楷体_GB2312" pitchFamily="49" charset="-122"/>
              </a:rPr>
              <a:t>这是因为电容电压的跃变要伴随电容储存能量的跃变，</a:t>
            </a:r>
            <a:r>
              <a:rPr kumimoji="1" lang="zh-CN" altLang="en-US" sz="2400" b="1" u="sng" dirty="0">
                <a:solidFill>
                  <a:srgbClr val="FFFF00"/>
                </a:solidFill>
                <a:ea typeface="楷体_GB2312" pitchFamily="49" charset="-122"/>
              </a:rPr>
              <a:t>在电流有界的情况下</a:t>
            </a:r>
            <a:r>
              <a:rPr kumimoji="1" lang="zh-CN" altLang="en-US" sz="2400" b="1" dirty="0">
                <a:solidFill>
                  <a:srgbClr val="FFFF00"/>
                </a:solidFill>
                <a:ea typeface="楷体_GB2312" pitchFamily="49" charset="-122"/>
              </a:rPr>
              <a:t>，是不可能造成电场能量发生跃变和电容电压发生跃变的。 </a:t>
            </a:r>
          </a:p>
        </p:txBody>
      </p:sp>
      <p:graphicFrame>
        <p:nvGraphicFramePr>
          <p:cNvPr id="19460" name="Object 4"/>
          <p:cNvGraphicFramePr>
            <a:graphicFrameLocks noChangeAspect="1"/>
          </p:cNvGraphicFramePr>
          <p:nvPr/>
        </p:nvGraphicFramePr>
        <p:xfrm>
          <a:off x="1905000" y="914400"/>
          <a:ext cx="5715000" cy="965200"/>
        </p:xfrm>
        <a:graphic>
          <a:graphicData uri="http://schemas.openxmlformats.org/presentationml/2006/ole">
            <mc:AlternateContent xmlns:mc="http://schemas.openxmlformats.org/markup-compatibility/2006">
              <mc:Choice xmlns:v="urn:schemas-microsoft-com:vml" Requires="v">
                <p:oleObj spid="_x0000_s26626" name="Equation" r:id="rId3" imgW="2120760" imgH="393480" progId="Equation.3">
                  <p:embed/>
                </p:oleObj>
              </mc:Choice>
              <mc:Fallback>
                <p:oleObj name="Equation" r:id="rId3" imgW="2120760" imgH="393480" progId="Equation.3">
                  <p:embed/>
                  <p:pic>
                    <p:nvPicPr>
                      <p:cNvPr id="194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914400"/>
                        <a:ext cx="5715000" cy="965200"/>
                      </a:xfrm>
                      <a:prstGeom prst="rect">
                        <a:avLst/>
                      </a:prstGeom>
                      <a:solidFill>
                        <a:srgbClr val="00FFCC"/>
                      </a:solidFill>
                    </p:spPr>
                  </p:pic>
                </p:oleObj>
              </mc:Fallback>
            </mc:AlternateContent>
          </a:graphicData>
        </a:graphic>
      </p:graphicFrame>
    </p:spTree>
    <p:extLst>
      <p:ext uri="{BB962C8B-B14F-4D97-AF65-F5344CB8AC3E}">
        <p14:creationId xmlns:p14="http://schemas.microsoft.com/office/powerpoint/2010/main" val="124127480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228600"/>
            <a:ext cx="8001000" cy="533400"/>
          </a:xfrm>
        </p:spPr>
        <p:txBody>
          <a:bodyPr/>
          <a:lstStyle/>
          <a:p>
            <a:pPr eaLnBrk="1" hangingPunct="1">
              <a:defRPr/>
            </a:pPr>
            <a:r>
              <a:rPr lang="en-US" altLang="zh-CN" sz="3200" b="1" dirty="0">
                <a:ea typeface="楷体_GB2312" pitchFamily="49" charset="-122"/>
              </a:rPr>
              <a:t>§4</a:t>
            </a:r>
            <a:r>
              <a:rPr lang="zh-CN" altLang="en-US" sz="3200" b="1" dirty="0">
                <a:ea typeface="楷体_GB2312" pitchFamily="49" charset="-122"/>
              </a:rPr>
              <a:t>－</a:t>
            </a:r>
            <a:r>
              <a:rPr lang="en-US" altLang="zh-CN" sz="3200" b="1" dirty="0">
                <a:ea typeface="楷体_GB2312" pitchFamily="49" charset="-122"/>
              </a:rPr>
              <a:t>1   </a:t>
            </a:r>
            <a:r>
              <a:rPr lang="zh-CN" altLang="en-US" sz="3200" b="1" dirty="0">
                <a:ea typeface="楷体_GB2312" pitchFamily="49" charset="-122"/>
              </a:rPr>
              <a:t>电感元件</a:t>
            </a:r>
            <a:endParaRPr lang="zh-CN" altLang="en-US" sz="3200" i="1" dirty="0">
              <a:ea typeface="楷体_GB2312" pitchFamily="49" charset="-122"/>
            </a:endParaRPr>
          </a:p>
        </p:txBody>
      </p:sp>
      <p:grpSp>
        <p:nvGrpSpPr>
          <p:cNvPr id="21" name="Group 3">
            <a:extLst>
              <a:ext uri="{FF2B5EF4-FFF2-40B4-BE49-F238E27FC236}">
                <a16:creationId xmlns:a16="http://schemas.microsoft.com/office/drawing/2014/main" id="{4E4CE7E5-9204-4538-A1FB-40F00028118E}"/>
              </a:ext>
            </a:extLst>
          </p:cNvPr>
          <p:cNvGrpSpPr>
            <a:grpSpLocks/>
          </p:cNvGrpSpPr>
          <p:nvPr/>
        </p:nvGrpSpPr>
        <p:grpSpPr bwMode="auto">
          <a:xfrm>
            <a:off x="1836738" y="5011738"/>
            <a:ext cx="1079500" cy="519112"/>
            <a:chOff x="1565" y="1525"/>
            <a:chExt cx="680" cy="327"/>
          </a:xfrm>
        </p:grpSpPr>
        <p:sp>
          <p:nvSpPr>
            <p:cNvPr id="22" name="AutoShape 4">
              <a:extLst>
                <a:ext uri="{FF2B5EF4-FFF2-40B4-BE49-F238E27FC236}">
                  <a16:creationId xmlns:a16="http://schemas.microsoft.com/office/drawing/2014/main" id="{0AF146F4-CB79-4479-9A4E-E9E6C60ABEE9}"/>
                </a:ext>
              </a:extLst>
            </p:cNvPr>
            <p:cNvSpPr>
              <a:spLocks noChangeArrowheads="1"/>
            </p:cNvSpPr>
            <p:nvPr/>
          </p:nvSpPr>
          <p:spPr bwMode="auto">
            <a:xfrm>
              <a:off x="1565" y="1616"/>
              <a:ext cx="91" cy="227"/>
            </a:xfrm>
            <a:prstGeom prst="upArrow">
              <a:avLst>
                <a:gd name="adj1" fmla="val 50000"/>
                <a:gd name="adj2" fmla="val 62363"/>
              </a:avLst>
            </a:prstGeom>
            <a:solidFill>
              <a:srgbClr val="FFFFFF"/>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3" name="Text Box 5">
              <a:extLst>
                <a:ext uri="{FF2B5EF4-FFF2-40B4-BE49-F238E27FC236}">
                  <a16:creationId xmlns:a16="http://schemas.microsoft.com/office/drawing/2014/main" id="{9068D3DC-3A85-4A4C-BB2A-8B398BFF63EC}"/>
                </a:ext>
              </a:extLst>
            </p:cNvPr>
            <p:cNvSpPr txBox="1">
              <a:spLocks noChangeArrowheads="1"/>
            </p:cNvSpPr>
            <p:nvPr/>
          </p:nvSpPr>
          <p:spPr bwMode="auto">
            <a:xfrm>
              <a:off x="1746" y="152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i (t)</a:t>
              </a:r>
            </a:p>
          </p:txBody>
        </p:sp>
      </p:grpSp>
      <p:grpSp>
        <p:nvGrpSpPr>
          <p:cNvPr id="24" name="Group 6">
            <a:extLst>
              <a:ext uri="{FF2B5EF4-FFF2-40B4-BE49-F238E27FC236}">
                <a16:creationId xmlns:a16="http://schemas.microsoft.com/office/drawing/2014/main" id="{83CD52DE-A429-4D33-A236-148B1562A924}"/>
              </a:ext>
            </a:extLst>
          </p:cNvPr>
          <p:cNvGrpSpPr>
            <a:grpSpLocks/>
          </p:cNvGrpSpPr>
          <p:nvPr/>
        </p:nvGrpSpPr>
        <p:grpSpPr bwMode="auto">
          <a:xfrm>
            <a:off x="2052638" y="5372100"/>
            <a:ext cx="2736850" cy="712788"/>
            <a:chOff x="2789" y="1661"/>
            <a:chExt cx="1724" cy="449"/>
          </a:xfrm>
        </p:grpSpPr>
        <p:sp>
          <p:nvSpPr>
            <p:cNvPr id="25" name="Text Box 7">
              <a:extLst>
                <a:ext uri="{FF2B5EF4-FFF2-40B4-BE49-F238E27FC236}">
                  <a16:creationId xmlns:a16="http://schemas.microsoft.com/office/drawing/2014/main" id="{E281A0E4-7C91-444A-85B7-D50676019EC0}"/>
                </a:ext>
              </a:extLst>
            </p:cNvPr>
            <p:cNvSpPr txBox="1">
              <a:spLocks noChangeArrowheads="1"/>
            </p:cNvSpPr>
            <p:nvPr/>
          </p:nvSpPr>
          <p:spPr bwMode="auto">
            <a:xfrm>
              <a:off x="2789" y="1706"/>
              <a:ext cx="3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en-US" altLang="zh-CN" sz="3600" b="1" i="0" u="none" strike="noStrike" kern="0" cap="none" spc="0" normalizeH="0" baseline="0" noProof="0">
                  <a:ln>
                    <a:noFill/>
                  </a:ln>
                  <a:solidFill>
                    <a:srgbClr val="86D1EC"/>
                  </a:solidFill>
                  <a:effectLst/>
                  <a:uLnTx/>
                  <a:uFillTx/>
                  <a:sym typeface="Symbol" panose="05050102010706020507" pitchFamily="18" charset="2"/>
                </a:rPr>
                <a:t>+</a:t>
              </a:r>
            </a:p>
          </p:txBody>
        </p:sp>
        <p:sp>
          <p:nvSpPr>
            <p:cNvPr id="26" name="Text Box 8">
              <a:extLst>
                <a:ext uri="{FF2B5EF4-FFF2-40B4-BE49-F238E27FC236}">
                  <a16:creationId xmlns:a16="http://schemas.microsoft.com/office/drawing/2014/main" id="{2216741D-A6D8-4201-BC7A-781FB6408412}"/>
                </a:ext>
              </a:extLst>
            </p:cNvPr>
            <p:cNvSpPr txBox="1">
              <a:spLocks noChangeArrowheads="1"/>
            </p:cNvSpPr>
            <p:nvPr/>
          </p:nvSpPr>
          <p:spPr bwMode="auto">
            <a:xfrm>
              <a:off x="4150" y="1661"/>
              <a:ext cx="3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en-US" altLang="zh-CN" sz="3600" b="1" i="0" u="none" strike="noStrike" kern="0" cap="none" spc="0" normalizeH="0" baseline="0" noProof="0">
                  <a:ln>
                    <a:noFill/>
                  </a:ln>
                  <a:solidFill>
                    <a:srgbClr val="86D1EC"/>
                  </a:solidFill>
                  <a:effectLst/>
                  <a:uLnTx/>
                  <a:uFillTx/>
                  <a:sym typeface="Symbol" panose="05050102010706020507" pitchFamily="18" charset="2"/>
                </a:rPr>
                <a:t>-</a:t>
              </a:r>
            </a:p>
          </p:txBody>
        </p:sp>
        <p:sp>
          <p:nvSpPr>
            <p:cNvPr id="27" name="Text Box 9">
              <a:extLst>
                <a:ext uri="{FF2B5EF4-FFF2-40B4-BE49-F238E27FC236}">
                  <a16:creationId xmlns:a16="http://schemas.microsoft.com/office/drawing/2014/main" id="{F5E47EC0-8598-41D3-B026-2CE6BECACF00}"/>
                </a:ext>
              </a:extLst>
            </p:cNvPr>
            <p:cNvSpPr txBox="1">
              <a:spLocks noChangeArrowheads="1"/>
            </p:cNvSpPr>
            <p:nvPr/>
          </p:nvSpPr>
          <p:spPr bwMode="auto">
            <a:xfrm>
              <a:off x="3334" y="1661"/>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u </a:t>
              </a:r>
              <a:r>
                <a:rPr kumimoji="1" lang="en-US" altLang="zh-CN" sz="2800" b="0" i="0"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a:t>
              </a:r>
              <a:r>
                <a:rPr kumimoji="1" lang="en-US" altLang="zh-CN" sz="2800" b="0" i="1"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t</a:t>
              </a:r>
              <a:r>
                <a:rPr kumimoji="1" lang="en-US" altLang="zh-CN" sz="2800" b="0" i="0"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a:t>
              </a:r>
            </a:p>
          </p:txBody>
        </p:sp>
      </p:grpSp>
      <p:graphicFrame>
        <p:nvGraphicFramePr>
          <p:cNvPr id="28" name="Object 10">
            <a:extLst>
              <a:ext uri="{FF2B5EF4-FFF2-40B4-BE49-F238E27FC236}">
                <a16:creationId xmlns:a16="http://schemas.microsoft.com/office/drawing/2014/main" id="{2E6F177C-057B-49B4-BCA7-EB283764E573}"/>
              </a:ext>
            </a:extLst>
          </p:cNvPr>
          <p:cNvGraphicFramePr>
            <a:graphicFrameLocks noChangeAspect="1"/>
          </p:cNvGraphicFramePr>
          <p:nvPr/>
        </p:nvGraphicFramePr>
        <p:xfrm>
          <a:off x="1763713" y="3644900"/>
          <a:ext cx="3240087" cy="1917700"/>
        </p:xfrm>
        <a:graphic>
          <a:graphicData uri="http://schemas.openxmlformats.org/presentationml/2006/ole">
            <mc:AlternateContent xmlns:mc="http://schemas.openxmlformats.org/markup-compatibility/2006">
              <mc:Choice xmlns:v="urn:schemas-microsoft-com:vml" Requires="v">
                <p:oleObj spid="_x0000_s27650" name="Visio" r:id="rId3" imgW="1610563" imgH="953658" progId="Visio.Drawing.6">
                  <p:embed/>
                </p:oleObj>
              </mc:Choice>
              <mc:Fallback>
                <p:oleObj name="Visio" r:id="rId3" imgW="1610563" imgH="953658" progId="Visio.Drawing.6">
                  <p:embed/>
                  <p:pic>
                    <p:nvPicPr>
                      <p:cNvPr id="28" name="Object 10">
                        <a:extLst>
                          <a:ext uri="{FF2B5EF4-FFF2-40B4-BE49-F238E27FC236}">
                            <a16:creationId xmlns:a16="http://schemas.microsoft.com/office/drawing/2014/main" id="{2E6F177C-057B-49B4-BCA7-EB283764E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644900"/>
                        <a:ext cx="3240087"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 name="Group 11">
            <a:extLst>
              <a:ext uri="{FF2B5EF4-FFF2-40B4-BE49-F238E27FC236}">
                <a16:creationId xmlns:a16="http://schemas.microsoft.com/office/drawing/2014/main" id="{3936F1C5-F96D-47D4-A577-E746EE6093EA}"/>
              </a:ext>
            </a:extLst>
          </p:cNvPr>
          <p:cNvGrpSpPr>
            <a:grpSpLocks/>
          </p:cNvGrpSpPr>
          <p:nvPr/>
        </p:nvGrpSpPr>
        <p:grpSpPr bwMode="auto">
          <a:xfrm>
            <a:off x="1331913" y="3860800"/>
            <a:ext cx="4175125" cy="1079500"/>
            <a:chOff x="2245" y="709"/>
            <a:chExt cx="2630" cy="680"/>
          </a:xfrm>
        </p:grpSpPr>
        <p:sp>
          <p:nvSpPr>
            <p:cNvPr id="30" name="Line 12">
              <a:extLst>
                <a:ext uri="{FF2B5EF4-FFF2-40B4-BE49-F238E27FC236}">
                  <a16:creationId xmlns:a16="http://schemas.microsoft.com/office/drawing/2014/main" id="{1FCD8C7A-3296-4B0D-870D-832E702F1061}"/>
                </a:ext>
              </a:extLst>
            </p:cNvPr>
            <p:cNvSpPr>
              <a:spLocks noChangeShapeType="1"/>
            </p:cNvSpPr>
            <p:nvPr/>
          </p:nvSpPr>
          <p:spPr bwMode="auto">
            <a:xfrm>
              <a:off x="2245" y="1026"/>
              <a:ext cx="2585" cy="0"/>
            </a:xfrm>
            <a:prstGeom prst="line">
              <a:avLst/>
            </a:prstGeom>
            <a:noFill/>
            <a:ln w="38100">
              <a:solidFill>
                <a:srgbClr val="FFFFFF"/>
              </a:solidFill>
              <a:prstDash val="dash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1" name="Freeform 13">
              <a:extLst>
                <a:ext uri="{FF2B5EF4-FFF2-40B4-BE49-F238E27FC236}">
                  <a16:creationId xmlns:a16="http://schemas.microsoft.com/office/drawing/2014/main" id="{5C796082-C8D4-49FB-8DCA-B6198E157899}"/>
                </a:ext>
              </a:extLst>
            </p:cNvPr>
            <p:cNvSpPr>
              <a:spLocks/>
            </p:cNvSpPr>
            <p:nvPr/>
          </p:nvSpPr>
          <p:spPr bwMode="auto">
            <a:xfrm>
              <a:off x="2290" y="709"/>
              <a:ext cx="2540" cy="196"/>
            </a:xfrm>
            <a:custGeom>
              <a:avLst/>
              <a:gdLst>
                <a:gd name="T0" fmla="*/ 0 w 2540"/>
                <a:gd name="T1" fmla="*/ 0 h 196"/>
                <a:gd name="T2" fmla="*/ 771 w 2540"/>
                <a:gd name="T3" fmla="*/ 181 h 196"/>
                <a:gd name="T4" fmla="*/ 2540 w 2540"/>
                <a:gd name="T5" fmla="*/ 91 h 196"/>
              </a:gdLst>
              <a:ahLst/>
              <a:cxnLst>
                <a:cxn ang="0">
                  <a:pos x="T0" y="T1"/>
                </a:cxn>
                <a:cxn ang="0">
                  <a:pos x="T2" y="T3"/>
                </a:cxn>
                <a:cxn ang="0">
                  <a:pos x="T4" y="T5"/>
                </a:cxn>
              </a:cxnLst>
              <a:rect l="0" t="0" r="r" b="b"/>
              <a:pathLst>
                <a:path w="2540" h="196">
                  <a:moveTo>
                    <a:pt x="0" y="0"/>
                  </a:moveTo>
                  <a:cubicBezTo>
                    <a:pt x="174" y="83"/>
                    <a:pt x="348" y="166"/>
                    <a:pt x="771" y="181"/>
                  </a:cubicBezTo>
                  <a:cubicBezTo>
                    <a:pt x="1194" y="196"/>
                    <a:pt x="2238" y="106"/>
                    <a:pt x="2540" y="91"/>
                  </a:cubicBezTo>
                </a:path>
              </a:pathLst>
            </a:custGeom>
            <a:noFill/>
            <a:ln w="38100" cap="flat" cmpd="sng">
              <a:solidFill>
                <a:srgbClr val="FFFFFF"/>
              </a:solidFill>
              <a:prstDash val="dash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2" name="Freeform 14">
              <a:extLst>
                <a:ext uri="{FF2B5EF4-FFF2-40B4-BE49-F238E27FC236}">
                  <a16:creationId xmlns:a16="http://schemas.microsoft.com/office/drawing/2014/main" id="{875EEB1F-E1D7-4555-B5A0-813A3396577E}"/>
                </a:ext>
              </a:extLst>
            </p:cNvPr>
            <p:cNvSpPr>
              <a:spLocks/>
            </p:cNvSpPr>
            <p:nvPr/>
          </p:nvSpPr>
          <p:spPr bwMode="auto">
            <a:xfrm>
              <a:off x="2290" y="1094"/>
              <a:ext cx="2585" cy="295"/>
            </a:xfrm>
            <a:custGeom>
              <a:avLst/>
              <a:gdLst>
                <a:gd name="T0" fmla="*/ 0 w 2585"/>
                <a:gd name="T1" fmla="*/ 295 h 295"/>
                <a:gd name="T2" fmla="*/ 1134 w 2585"/>
                <a:gd name="T3" fmla="*/ 23 h 295"/>
                <a:gd name="T4" fmla="*/ 2585 w 2585"/>
                <a:gd name="T5" fmla="*/ 159 h 295"/>
              </a:gdLst>
              <a:ahLst/>
              <a:cxnLst>
                <a:cxn ang="0">
                  <a:pos x="T0" y="T1"/>
                </a:cxn>
                <a:cxn ang="0">
                  <a:pos x="T2" y="T3"/>
                </a:cxn>
                <a:cxn ang="0">
                  <a:pos x="T4" y="T5"/>
                </a:cxn>
              </a:cxnLst>
              <a:rect l="0" t="0" r="r" b="b"/>
              <a:pathLst>
                <a:path w="2585" h="295">
                  <a:moveTo>
                    <a:pt x="0" y="295"/>
                  </a:moveTo>
                  <a:cubicBezTo>
                    <a:pt x="351" y="170"/>
                    <a:pt x="703" y="46"/>
                    <a:pt x="1134" y="23"/>
                  </a:cubicBezTo>
                  <a:cubicBezTo>
                    <a:pt x="1565" y="0"/>
                    <a:pt x="2351" y="136"/>
                    <a:pt x="2585" y="159"/>
                  </a:cubicBezTo>
                </a:path>
              </a:pathLst>
            </a:custGeom>
            <a:noFill/>
            <a:ln w="38100" cap="flat" cmpd="sng">
              <a:solidFill>
                <a:srgbClr val="FFFFFF"/>
              </a:solidFill>
              <a:prstDash val="dash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33" name="Text Box 15">
            <a:extLst>
              <a:ext uri="{FF2B5EF4-FFF2-40B4-BE49-F238E27FC236}">
                <a16:creationId xmlns:a16="http://schemas.microsoft.com/office/drawing/2014/main" id="{887C1E77-B140-4209-BFE4-420AB494A2BC}"/>
              </a:ext>
            </a:extLst>
          </p:cNvPr>
          <p:cNvSpPr txBox="1">
            <a:spLocks noChangeArrowheads="1"/>
          </p:cNvSpPr>
          <p:nvPr/>
        </p:nvSpPr>
        <p:spPr bwMode="auto">
          <a:xfrm>
            <a:off x="245869" y="1031082"/>
            <a:ext cx="1871662" cy="557212"/>
          </a:xfrm>
          <a:prstGeom prst="rect">
            <a:avLst/>
          </a:prstGeom>
          <a:noFill/>
          <a:ln w="38100">
            <a:solidFill>
              <a:srgbClr val="86D1E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FFFFFF"/>
                </a:solidFill>
                <a:effectLst/>
                <a:uLnTx/>
                <a:uFillTx/>
                <a:latin typeface="楷体_GB2312" pitchFamily="49" charset="-122"/>
                <a:ea typeface="楷体_GB2312" pitchFamily="49" charset="-122"/>
              </a:rPr>
              <a:t>电感线圈</a:t>
            </a:r>
          </a:p>
        </p:txBody>
      </p:sp>
      <p:sp>
        <p:nvSpPr>
          <p:cNvPr id="34" name="Text Box 16">
            <a:extLst>
              <a:ext uri="{FF2B5EF4-FFF2-40B4-BE49-F238E27FC236}">
                <a16:creationId xmlns:a16="http://schemas.microsoft.com/office/drawing/2014/main" id="{65C589D7-0543-44C3-8EFE-680DFE50C015}"/>
              </a:ext>
            </a:extLst>
          </p:cNvPr>
          <p:cNvSpPr txBox="1">
            <a:spLocks noChangeArrowheads="1"/>
          </p:cNvSpPr>
          <p:nvPr/>
        </p:nvSpPr>
        <p:spPr bwMode="auto">
          <a:xfrm>
            <a:off x="827088" y="1525588"/>
            <a:ext cx="7777162"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50000"/>
              </a:spcBef>
              <a:spcAft>
                <a:spcPct val="0"/>
              </a:spcAft>
            </a:pPr>
            <a:r>
              <a:rPr kumimoji="1" lang="en-US" altLang="zh-CN" sz="2800" b="1" dirty="0">
                <a:solidFill>
                  <a:srgbClr val="FFFF00"/>
                </a:solidFill>
                <a:latin typeface="楷体_GB2312" pitchFamily="49" charset="-122"/>
                <a:ea typeface="楷体_GB2312" pitchFamily="49" charset="-122"/>
                <a:sym typeface="Symbol" panose="05050102010706020507" pitchFamily="18" charset="2"/>
              </a:rPr>
              <a:t>          </a:t>
            </a:r>
            <a:r>
              <a:rPr kumimoji="1" lang="zh-CN" altLang="en-US" sz="2800" b="1" dirty="0">
                <a:solidFill>
                  <a:srgbClr val="FFFF00"/>
                </a:solidFill>
                <a:latin typeface="楷体_GB2312" pitchFamily="49" charset="-122"/>
                <a:ea typeface="楷体_GB2312" pitchFamily="49" charset="-122"/>
                <a:sym typeface="Symbol" panose="05050102010706020507" pitchFamily="18" charset="2"/>
              </a:rPr>
              <a:t>把金属导线绕在一骨架上构成一实际电感线圈，当电流通过线圈时，将产生磁通，是一种可以抵抗电流变化、储存磁能的部件。</a:t>
            </a:r>
          </a:p>
        </p:txBody>
      </p:sp>
      <p:sp>
        <p:nvSpPr>
          <p:cNvPr id="35" name="Text Box 17">
            <a:extLst>
              <a:ext uri="{FF2B5EF4-FFF2-40B4-BE49-F238E27FC236}">
                <a16:creationId xmlns:a16="http://schemas.microsoft.com/office/drawing/2014/main" id="{F612E933-BD63-44E7-B11F-51AEFA09D22E}"/>
              </a:ext>
            </a:extLst>
          </p:cNvPr>
          <p:cNvSpPr txBox="1">
            <a:spLocks noChangeArrowheads="1"/>
          </p:cNvSpPr>
          <p:nvPr/>
        </p:nvSpPr>
        <p:spPr bwMode="auto">
          <a:xfrm>
            <a:off x="5508625" y="4076700"/>
            <a:ext cx="2808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kumimoji="1" lang="en-US" altLang="zh-CN" sz="3200" i="1">
                <a:solidFill>
                  <a:srgbClr val="FFFFFF"/>
                </a:solidFill>
                <a:ea typeface="仿宋_GB2312" pitchFamily="49" charset="-122"/>
                <a:sym typeface="Symbol" panose="05050102010706020507" pitchFamily="18" charset="2"/>
              </a:rPr>
              <a:t> </a:t>
            </a:r>
            <a:r>
              <a:rPr kumimoji="1" lang="en-US" altLang="zh-CN" sz="3200">
                <a:solidFill>
                  <a:srgbClr val="FFFFFF"/>
                </a:solidFill>
                <a:ea typeface="仿宋_GB2312" pitchFamily="49" charset="-122"/>
                <a:sym typeface="Symbol" panose="05050102010706020507" pitchFamily="18" charset="2"/>
              </a:rPr>
              <a:t>(</a:t>
            </a:r>
            <a:r>
              <a:rPr kumimoji="1" lang="en-US" altLang="zh-CN" sz="3200" i="1">
                <a:solidFill>
                  <a:srgbClr val="FFFFFF"/>
                </a:solidFill>
                <a:ea typeface="仿宋_GB2312" pitchFamily="49" charset="-122"/>
                <a:sym typeface="Symbol" panose="05050102010706020507" pitchFamily="18" charset="2"/>
              </a:rPr>
              <a:t>t</a:t>
            </a:r>
            <a:r>
              <a:rPr kumimoji="1" lang="en-US" altLang="zh-CN" sz="3200">
                <a:solidFill>
                  <a:srgbClr val="FFFFFF"/>
                </a:solidFill>
                <a:ea typeface="仿宋_GB2312" pitchFamily="49" charset="-122"/>
                <a:sym typeface="Symbol" panose="05050102010706020507" pitchFamily="18" charset="2"/>
              </a:rPr>
              <a:t>)</a:t>
            </a:r>
            <a:r>
              <a:rPr kumimoji="1" lang="zh-CN" altLang="en-US" sz="3200">
                <a:solidFill>
                  <a:srgbClr val="FFFFFF"/>
                </a:solidFill>
                <a:ea typeface="仿宋_GB2312" pitchFamily="49" charset="-122"/>
                <a:sym typeface="Symbol" panose="05050102010706020507" pitchFamily="18" charset="2"/>
              </a:rPr>
              <a:t>＝</a:t>
            </a:r>
            <a:r>
              <a:rPr kumimoji="1" lang="en-US" altLang="zh-CN" sz="3200" i="1">
                <a:solidFill>
                  <a:srgbClr val="FFFFFF"/>
                </a:solidFill>
                <a:ea typeface="仿宋_GB2312" pitchFamily="49" charset="-122"/>
                <a:sym typeface="Symbol" panose="05050102010706020507" pitchFamily="18" charset="2"/>
              </a:rPr>
              <a:t>N  </a:t>
            </a:r>
            <a:r>
              <a:rPr kumimoji="1" lang="en-US" altLang="zh-CN" sz="3200">
                <a:solidFill>
                  <a:srgbClr val="FFFFFF"/>
                </a:solidFill>
                <a:ea typeface="仿宋_GB2312" pitchFamily="49" charset="-122"/>
                <a:sym typeface="Symbol" panose="05050102010706020507" pitchFamily="18" charset="2"/>
              </a:rPr>
              <a:t>(</a:t>
            </a:r>
            <a:r>
              <a:rPr kumimoji="1" lang="en-US" altLang="zh-CN" sz="3200" i="1">
                <a:solidFill>
                  <a:srgbClr val="FFFFFF"/>
                </a:solidFill>
                <a:ea typeface="仿宋_GB2312" pitchFamily="49" charset="-122"/>
                <a:sym typeface="Symbol" panose="05050102010706020507" pitchFamily="18" charset="2"/>
              </a:rPr>
              <a:t>t</a:t>
            </a:r>
            <a:r>
              <a:rPr kumimoji="1" lang="en-US" altLang="zh-CN" sz="3200">
                <a:solidFill>
                  <a:srgbClr val="FFFFFF"/>
                </a:solidFill>
                <a:ea typeface="仿宋_GB2312" pitchFamily="49" charset="-122"/>
                <a:sym typeface="Symbol" panose="05050102010706020507" pitchFamily="18" charset="2"/>
              </a:rPr>
              <a:t>)</a:t>
            </a:r>
          </a:p>
        </p:txBody>
      </p:sp>
    </p:spTree>
    <p:extLst>
      <p:ext uri="{BB962C8B-B14F-4D97-AF65-F5344CB8AC3E}">
        <p14:creationId xmlns:p14="http://schemas.microsoft.com/office/powerpoint/2010/main" val="1839377678"/>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228600"/>
            <a:ext cx="8001000" cy="533400"/>
          </a:xfrm>
        </p:spPr>
        <p:txBody>
          <a:bodyPr/>
          <a:lstStyle/>
          <a:p>
            <a:pPr eaLnBrk="1" hangingPunct="1">
              <a:defRPr/>
            </a:pPr>
            <a:r>
              <a:rPr lang="en-US" altLang="zh-CN" sz="3200" b="1" dirty="0">
                <a:ea typeface="楷体_GB2312" pitchFamily="49" charset="-122"/>
              </a:rPr>
              <a:t>§4</a:t>
            </a:r>
            <a:r>
              <a:rPr lang="zh-CN" altLang="en-US" sz="3200" b="1" dirty="0">
                <a:ea typeface="楷体_GB2312" pitchFamily="49" charset="-122"/>
              </a:rPr>
              <a:t>－</a:t>
            </a:r>
            <a:r>
              <a:rPr lang="en-US" altLang="zh-CN" sz="3200" b="1" dirty="0">
                <a:ea typeface="楷体_GB2312" pitchFamily="49" charset="-122"/>
              </a:rPr>
              <a:t>1   </a:t>
            </a:r>
            <a:r>
              <a:rPr lang="zh-CN" altLang="en-US" sz="3200" b="1" dirty="0">
                <a:ea typeface="楷体_GB2312" pitchFamily="49" charset="-122"/>
              </a:rPr>
              <a:t>电感元件</a:t>
            </a:r>
            <a:endParaRPr lang="zh-CN" altLang="en-US" sz="3200" i="1" dirty="0">
              <a:ea typeface="楷体_GB2312" pitchFamily="49" charset="-122"/>
            </a:endParaRPr>
          </a:p>
        </p:txBody>
      </p:sp>
      <p:sp>
        <p:nvSpPr>
          <p:cNvPr id="2052" name="Text Box 4"/>
          <p:cNvSpPr txBox="1">
            <a:spLocks noChangeArrowheads="1"/>
          </p:cNvSpPr>
          <p:nvPr/>
        </p:nvSpPr>
        <p:spPr bwMode="auto">
          <a:xfrm>
            <a:off x="609600" y="685800"/>
            <a:ext cx="8001000" cy="268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eaLnBrk="1" fontAlgn="base" hangingPunct="1">
              <a:lnSpc>
                <a:spcPct val="130000"/>
              </a:lnSpc>
              <a:spcBef>
                <a:spcPct val="30000"/>
              </a:spcBef>
              <a:spcAft>
                <a:spcPct val="0"/>
              </a:spcAft>
            </a:pPr>
            <a:r>
              <a:rPr lang="zh-CN" altLang="en-US" sz="2800" b="1" dirty="0">
                <a:solidFill>
                  <a:srgbClr val="FFFFFF"/>
                </a:solidFill>
                <a:ea typeface="楷体_GB2312" pitchFamily="49" charset="-122"/>
              </a:rPr>
              <a:t>一、 电感元件</a:t>
            </a:r>
          </a:p>
          <a:p>
            <a:pPr algn="just" eaLnBrk="1" fontAlgn="base" hangingPunct="1">
              <a:lnSpc>
                <a:spcPct val="130000"/>
              </a:lnSpc>
              <a:spcBef>
                <a:spcPct val="30000"/>
              </a:spcBef>
              <a:spcAft>
                <a:spcPct val="0"/>
              </a:spcAft>
            </a:pPr>
            <a:r>
              <a:rPr lang="zh-CN" altLang="en-US" b="1" dirty="0">
                <a:solidFill>
                  <a:srgbClr val="FFFFFF"/>
                </a:solidFill>
                <a:ea typeface="楷体_GB2312" pitchFamily="49" charset="-122"/>
              </a:rPr>
              <a:t>     </a:t>
            </a:r>
            <a:r>
              <a:rPr lang="zh-CN" altLang="en-US" b="1" dirty="0">
                <a:solidFill>
                  <a:srgbClr val="FFFF00"/>
                </a:solidFill>
                <a:ea typeface="楷体_GB2312" pitchFamily="49" charset="-122"/>
              </a:rPr>
              <a:t>如果一个二端元件，其磁链（</a:t>
            </a:r>
            <a:r>
              <a:rPr lang="en-US" altLang="zh-CN" b="1" i="1" dirty="0">
                <a:solidFill>
                  <a:srgbClr val="FFFF00"/>
                </a:solidFill>
                <a:ea typeface="楷体_GB2312" pitchFamily="49" charset="-122"/>
              </a:rPr>
              <a:t>N</a:t>
            </a:r>
            <a:r>
              <a:rPr lang="en-US" altLang="zh-CN" b="1" dirty="0">
                <a:solidFill>
                  <a:srgbClr val="FFFF00"/>
                </a:solidFill>
                <a:ea typeface="楷体_GB2312" pitchFamily="49" charset="-122"/>
              </a:rPr>
              <a:t> × </a:t>
            </a:r>
            <a:r>
              <a:rPr lang="zh-CN" altLang="en-US" b="1" dirty="0">
                <a:solidFill>
                  <a:srgbClr val="FFFF00"/>
                </a:solidFill>
                <a:ea typeface="楷体_GB2312" pitchFamily="49" charset="-122"/>
              </a:rPr>
              <a:t>磁通</a:t>
            </a:r>
            <a:r>
              <a:rPr lang="el-GR" altLang="zh-CN" b="1" i="1" dirty="0">
                <a:solidFill>
                  <a:srgbClr val="FFFF00"/>
                </a:solidFill>
                <a:ea typeface="楷体_GB2312" pitchFamily="49" charset="-122"/>
              </a:rPr>
              <a:t>Φ</a:t>
            </a:r>
            <a:r>
              <a:rPr lang="zh-CN" altLang="en-US" b="1" i="1" dirty="0">
                <a:solidFill>
                  <a:srgbClr val="FFFF00"/>
                </a:solidFill>
                <a:ea typeface="楷体_GB2312" pitchFamily="49" charset="-122"/>
              </a:rPr>
              <a:t>，</a:t>
            </a:r>
            <a:r>
              <a:rPr lang="zh-CN" altLang="en-US" b="1" dirty="0">
                <a:solidFill>
                  <a:srgbClr val="FFFF00"/>
                </a:solidFill>
                <a:ea typeface="楷体_GB2312" pitchFamily="49" charset="-122"/>
              </a:rPr>
              <a:t>单位韦伯</a:t>
            </a:r>
            <a:r>
              <a:rPr lang="en-US" altLang="zh-CN" b="1" dirty="0" err="1">
                <a:solidFill>
                  <a:srgbClr val="FFFF00"/>
                </a:solidFill>
                <a:ea typeface="楷体_GB2312" pitchFamily="49" charset="-122"/>
              </a:rPr>
              <a:t>Wb</a:t>
            </a:r>
            <a:r>
              <a:rPr lang="zh-CN" altLang="en-US" b="1" dirty="0">
                <a:solidFill>
                  <a:srgbClr val="FFFF00"/>
                </a:solidFill>
                <a:ea typeface="楷体_GB2312" pitchFamily="49" charset="-122"/>
              </a:rPr>
              <a:t>）与电流之间的关系由</a:t>
            </a:r>
            <a:r>
              <a:rPr lang="en-US" altLang="zh-CN" b="1" i="1" dirty="0">
                <a:solidFill>
                  <a:srgbClr val="FFFF00"/>
                </a:solidFill>
                <a:ea typeface="楷体_GB2312" pitchFamily="49" charset="-122"/>
              </a:rPr>
              <a:t>i</a:t>
            </a:r>
            <a:r>
              <a:rPr lang="zh-CN" altLang="en-US" b="1" i="1" dirty="0">
                <a:solidFill>
                  <a:srgbClr val="FFFF00"/>
                </a:solidFill>
                <a:ea typeface="楷体_GB2312" pitchFamily="49" charset="-122"/>
              </a:rPr>
              <a:t>－</a:t>
            </a:r>
            <a:r>
              <a:rPr lang="zh-CN" altLang="en-US" b="1" i="1" dirty="0">
                <a:solidFill>
                  <a:srgbClr val="FFFF00"/>
                </a:solidFill>
                <a:ea typeface="楷体_GB2312" pitchFamily="49" charset="-122"/>
                <a:sym typeface="Symbol" pitchFamily="18" charset="2"/>
              </a:rPr>
              <a:t></a:t>
            </a:r>
            <a:r>
              <a:rPr lang="en-US" altLang="zh-CN" b="1" i="1" dirty="0">
                <a:solidFill>
                  <a:srgbClr val="FFFF00"/>
                </a:solidFill>
                <a:ea typeface="楷体_GB2312" pitchFamily="49" charset="-122"/>
                <a:sym typeface="Symbol" pitchFamily="18" charset="2"/>
              </a:rPr>
              <a:t>(psi)</a:t>
            </a:r>
            <a:r>
              <a:rPr lang="zh-CN" altLang="en-US" b="1" dirty="0">
                <a:solidFill>
                  <a:srgbClr val="FFFF00"/>
                </a:solidFill>
                <a:ea typeface="楷体_GB2312" pitchFamily="49" charset="-122"/>
              </a:rPr>
              <a:t>平面上一条曲线所确定，则称此二端元件为电感元件</a:t>
            </a:r>
            <a:r>
              <a:rPr lang="zh-CN" altLang="en-US" b="1" dirty="0">
                <a:solidFill>
                  <a:srgbClr val="FFFFFF"/>
                </a:solidFill>
                <a:ea typeface="楷体_GB2312" pitchFamily="49" charset="-122"/>
              </a:rPr>
              <a:t>。电感的符号和特性曲线如图（韦安特性</a:t>
            </a:r>
            <a:r>
              <a:rPr lang="en-US" altLang="zh-CN" b="1" dirty="0">
                <a:solidFill>
                  <a:srgbClr val="FFFFFF"/>
                </a:solidFill>
                <a:ea typeface="楷体_GB2312" pitchFamily="49" charset="-122"/>
              </a:rPr>
              <a:t>)</a:t>
            </a:r>
            <a:endParaRPr lang="zh-CN" altLang="en-US" b="1" dirty="0">
              <a:solidFill>
                <a:srgbClr val="FFFFFF"/>
              </a:solidFill>
              <a:ea typeface="楷体_GB2312" pitchFamily="49" charset="-122"/>
            </a:endParaRPr>
          </a:p>
        </p:txBody>
      </p:sp>
      <p:sp>
        <p:nvSpPr>
          <p:cNvPr id="2054" name="Text Box 6"/>
          <p:cNvSpPr txBox="1">
            <a:spLocks noChangeArrowheads="1"/>
          </p:cNvSpPr>
          <p:nvPr/>
        </p:nvSpPr>
        <p:spPr bwMode="auto">
          <a:xfrm>
            <a:off x="467544" y="5846668"/>
            <a:ext cx="8001000" cy="42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20000"/>
              </a:lnSpc>
              <a:spcBef>
                <a:spcPct val="0"/>
              </a:spcBef>
              <a:spcAft>
                <a:spcPct val="0"/>
              </a:spcAft>
            </a:pPr>
            <a:r>
              <a:rPr lang="en-US" altLang="zh-CN" sz="2000" b="1" dirty="0">
                <a:solidFill>
                  <a:srgbClr val="FFFFFF"/>
                </a:solidFill>
                <a:ea typeface="楷体_GB2312" pitchFamily="49" charset="-122"/>
              </a:rPr>
              <a:t>       (a) </a:t>
            </a:r>
            <a:r>
              <a:rPr lang="zh-CN" altLang="en-US" sz="2000" b="1" dirty="0">
                <a:solidFill>
                  <a:srgbClr val="FFFFFF"/>
                </a:solidFill>
                <a:ea typeface="楷体_GB2312" pitchFamily="49" charset="-122"/>
              </a:rPr>
              <a:t>电感元件的符号                           </a:t>
            </a:r>
            <a:r>
              <a:rPr lang="en-US" altLang="zh-CN" sz="2000" b="1" dirty="0">
                <a:solidFill>
                  <a:srgbClr val="FFFFFF"/>
                </a:solidFill>
                <a:ea typeface="楷体_GB2312" pitchFamily="49" charset="-122"/>
              </a:rPr>
              <a:t>(d) </a:t>
            </a:r>
            <a:r>
              <a:rPr lang="zh-CN" altLang="en-US" sz="2000" b="1" dirty="0">
                <a:solidFill>
                  <a:srgbClr val="FFFFFF"/>
                </a:solidFill>
                <a:ea typeface="楷体_GB2312" pitchFamily="49" charset="-122"/>
              </a:rPr>
              <a:t>线性时不变电感的特性曲线</a:t>
            </a:r>
          </a:p>
        </p:txBody>
      </p:sp>
      <p:graphicFrame>
        <p:nvGraphicFramePr>
          <p:cNvPr id="3078" name="Object 9"/>
          <p:cNvGraphicFramePr>
            <a:graphicFrameLocks noChangeAspect="1"/>
          </p:cNvGraphicFramePr>
          <p:nvPr>
            <p:extLst>
              <p:ext uri="{D42A27DB-BD31-4B8C-83A1-F6EECF244321}">
                <p14:modId xmlns:p14="http://schemas.microsoft.com/office/powerpoint/2010/main" val="1624992198"/>
              </p:ext>
            </p:extLst>
          </p:nvPr>
        </p:nvGraphicFramePr>
        <p:xfrm>
          <a:off x="990600" y="3262781"/>
          <a:ext cx="7239000" cy="2527300"/>
        </p:xfrm>
        <a:graphic>
          <a:graphicData uri="http://schemas.openxmlformats.org/presentationml/2006/ole">
            <mc:AlternateContent xmlns:mc="http://schemas.openxmlformats.org/markup-compatibility/2006">
              <mc:Choice xmlns:v="urn:schemas-microsoft-com:vml" Requires="v">
                <p:oleObj spid="_x0000_s28674" name="Image" r:id="rId3" imgW="18603600" imgH="6493470" progId="Photoshop.Image.5">
                  <p:embed/>
                </p:oleObj>
              </mc:Choice>
              <mc:Fallback>
                <p:oleObj name="Image" r:id="rId3" imgW="18603600" imgH="6493470" progId="Photoshop.Image.5">
                  <p:embed/>
                  <p:pic>
                    <p:nvPicPr>
                      <p:cNvPr id="3078"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62781"/>
                        <a:ext cx="7239000"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53453951"/>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73514" y="3429000"/>
            <a:ext cx="8001000" cy="488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eaLnBrk="1" fontAlgn="base" hangingPunct="1">
              <a:lnSpc>
                <a:spcPct val="120000"/>
              </a:lnSpc>
              <a:spcBef>
                <a:spcPct val="50000"/>
              </a:spcBef>
              <a:spcAft>
                <a:spcPct val="0"/>
              </a:spcAft>
            </a:pPr>
            <a:r>
              <a:rPr lang="zh-CN" altLang="en-US" b="1" dirty="0">
                <a:solidFill>
                  <a:srgbClr val="FFFF00"/>
                </a:solidFill>
                <a:latin typeface="+mn-ea"/>
                <a:ea typeface="+mn-ea"/>
              </a:rPr>
              <a:t>线性电感元件电流 </a:t>
            </a:r>
            <a:r>
              <a:rPr lang="en-US" altLang="zh-CN" i="1" dirty="0" err="1">
                <a:solidFill>
                  <a:srgbClr val="FFFF00"/>
                </a:solidFill>
                <a:latin typeface="+mn-ea"/>
                <a:ea typeface="+mn-ea"/>
              </a:rPr>
              <a:t>i</a:t>
            </a:r>
            <a:r>
              <a:rPr lang="en-US" altLang="zh-CN" b="1" i="1" dirty="0">
                <a:solidFill>
                  <a:srgbClr val="FFFF00"/>
                </a:solidFill>
                <a:latin typeface="+mn-ea"/>
                <a:ea typeface="+mn-ea"/>
              </a:rPr>
              <a:t> </a:t>
            </a:r>
            <a:r>
              <a:rPr lang="zh-CN" altLang="en-US" b="1" dirty="0">
                <a:solidFill>
                  <a:srgbClr val="FFFF00"/>
                </a:solidFill>
                <a:latin typeface="+mn-ea"/>
                <a:ea typeface="+mn-ea"/>
                <a:sym typeface="Symbol" panose="05050102010706020507" pitchFamily="18" charset="2"/>
              </a:rPr>
              <a:t>与其磁链</a:t>
            </a:r>
            <a:r>
              <a:rPr lang="zh-CN" altLang="en-US" i="1" dirty="0">
                <a:solidFill>
                  <a:srgbClr val="FFFF00"/>
                </a:solidFill>
                <a:latin typeface="+mn-ea"/>
                <a:ea typeface="+mn-ea"/>
                <a:sym typeface="Symbol" panose="05050102010706020507" pitchFamily="18" charset="2"/>
              </a:rPr>
              <a:t></a:t>
            </a:r>
            <a:r>
              <a:rPr lang="zh-CN" altLang="en-US" b="1" i="1" dirty="0">
                <a:solidFill>
                  <a:srgbClr val="FFFF00"/>
                </a:solidFill>
                <a:latin typeface="+mn-ea"/>
                <a:ea typeface="+mn-ea"/>
                <a:sym typeface="Symbol" panose="05050102010706020507" pitchFamily="18" charset="2"/>
              </a:rPr>
              <a:t> </a:t>
            </a:r>
            <a:r>
              <a:rPr lang="zh-CN" altLang="en-US" b="1" dirty="0">
                <a:solidFill>
                  <a:srgbClr val="FFFF00"/>
                </a:solidFill>
                <a:latin typeface="+mn-ea"/>
                <a:ea typeface="+mn-ea"/>
                <a:sym typeface="Symbol" panose="05050102010706020507" pitchFamily="18" charset="2"/>
              </a:rPr>
              <a:t>成正比</a:t>
            </a:r>
            <a:r>
              <a:rPr lang="zh-CN" altLang="en-US" b="1" dirty="0">
                <a:solidFill>
                  <a:srgbClr val="FFFFFF"/>
                </a:solidFill>
                <a:latin typeface="+mn-ea"/>
                <a:ea typeface="+mn-ea"/>
              </a:rPr>
              <a:t>其数学表达式为</a:t>
            </a:r>
          </a:p>
        </p:txBody>
      </p:sp>
      <p:graphicFrame>
        <p:nvGraphicFramePr>
          <p:cNvPr id="3075" name="Object 3"/>
          <p:cNvGraphicFramePr>
            <a:graphicFrameLocks noChangeAspect="1"/>
          </p:cNvGraphicFramePr>
          <p:nvPr>
            <p:extLst>
              <p:ext uri="{D42A27DB-BD31-4B8C-83A1-F6EECF244321}">
                <p14:modId xmlns:p14="http://schemas.microsoft.com/office/powerpoint/2010/main" val="1032796494"/>
              </p:ext>
            </p:extLst>
          </p:nvPr>
        </p:nvGraphicFramePr>
        <p:xfrm>
          <a:off x="2627784" y="4224160"/>
          <a:ext cx="3505200" cy="657225"/>
        </p:xfrm>
        <a:graphic>
          <a:graphicData uri="http://schemas.openxmlformats.org/presentationml/2006/ole">
            <mc:AlternateContent xmlns:mc="http://schemas.openxmlformats.org/markup-compatibility/2006">
              <mc:Choice xmlns:v="urn:schemas-microsoft-com:vml" Requires="v">
                <p:oleObj spid="_x0000_s29698" name="Equation" r:id="rId3" imgW="1218671" imgH="215806" progId="Equation.3">
                  <p:embed/>
                </p:oleObj>
              </mc:Choice>
              <mc:Fallback>
                <p:oleObj name="Equation" r:id="rId3" imgW="1218671" imgH="215806" progId="Equation.3">
                  <p:embed/>
                  <p:pic>
                    <p:nvPicPr>
                      <p:cNvPr id="30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224160"/>
                        <a:ext cx="3505200" cy="65722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6" name="Text Box 4"/>
          <p:cNvSpPr txBox="1">
            <a:spLocks noChangeArrowheads="1"/>
          </p:cNvSpPr>
          <p:nvPr/>
        </p:nvSpPr>
        <p:spPr bwMode="auto">
          <a:xfrm>
            <a:off x="571500" y="5188078"/>
            <a:ext cx="8001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20000"/>
              </a:lnSpc>
              <a:spcBef>
                <a:spcPct val="50000"/>
              </a:spcBef>
              <a:spcAft>
                <a:spcPct val="0"/>
              </a:spcAft>
            </a:pPr>
            <a:r>
              <a:rPr lang="en-US" altLang="zh-CN" b="1" dirty="0">
                <a:solidFill>
                  <a:srgbClr val="FFFFFF"/>
                </a:solidFill>
                <a:ea typeface="楷体_GB2312" pitchFamily="49" charset="-122"/>
              </a:rPr>
              <a:t>        </a:t>
            </a:r>
            <a:r>
              <a:rPr lang="zh-CN" altLang="en-US" b="1" dirty="0">
                <a:solidFill>
                  <a:srgbClr val="FFFFFF"/>
                </a:solidFill>
                <a:ea typeface="楷体_GB2312" pitchFamily="49" charset="-122"/>
              </a:rPr>
              <a:t>式中的系数</a:t>
            </a:r>
            <a:r>
              <a:rPr lang="en-US" altLang="zh-CN" b="1" i="1" dirty="0">
                <a:solidFill>
                  <a:srgbClr val="FFFFFF"/>
                </a:solidFill>
                <a:ea typeface="楷体_GB2312" pitchFamily="49" charset="-122"/>
              </a:rPr>
              <a:t>L</a:t>
            </a:r>
            <a:r>
              <a:rPr lang="zh-CN" altLang="en-US" b="1" dirty="0">
                <a:solidFill>
                  <a:srgbClr val="FFFFFF"/>
                </a:solidFill>
                <a:ea typeface="楷体_GB2312" pitchFamily="49" charset="-122"/>
              </a:rPr>
              <a:t>与直线的斜率成正比，称为电感，单位是亨</a:t>
            </a:r>
            <a:r>
              <a:rPr lang="en-US" altLang="zh-CN" b="1" dirty="0">
                <a:solidFill>
                  <a:srgbClr val="FFFFFF"/>
                </a:solidFill>
                <a:ea typeface="楷体_GB2312" pitchFamily="49" charset="-122"/>
              </a:rPr>
              <a:t>[</a:t>
            </a:r>
            <a:r>
              <a:rPr lang="zh-CN" altLang="en-US" b="1" dirty="0">
                <a:solidFill>
                  <a:srgbClr val="FFFFFF"/>
                </a:solidFill>
                <a:ea typeface="楷体_GB2312" pitchFamily="49" charset="-122"/>
              </a:rPr>
              <a:t>利</a:t>
            </a:r>
            <a:r>
              <a:rPr lang="en-US" altLang="zh-CN" b="1" dirty="0">
                <a:solidFill>
                  <a:srgbClr val="FFFFFF"/>
                </a:solidFill>
                <a:ea typeface="楷体_GB2312" pitchFamily="49" charset="-122"/>
              </a:rPr>
              <a:t>],</a:t>
            </a:r>
            <a:r>
              <a:rPr lang="zh-CN" altLang="en-US" b="1" dirty="0">
                <a:solidFill>
                  <a:srgbClr val="FFFFFF"/>
                </a:solidFill>
                <a:ea typeface="楷体_GB2312" pitchFamily="49" charset="-122"/>
              </a:rPr>
              <a:t>用</a:t>
            </a:r>
            <a:r>
              <a:rPr lang="en-US" altLang="zh-CN" b="1" dirty="0">
                <a:solidFill>
                  <a:srgbClr val="FFFFFF"/>
                </a:solidFill>
                <a:ea typeface="楷体_GB2312" pitchFamily="49" charset="-122"/>
              </a:rPr>
              <a:t>H</a:t>
            </a:r>
            <a:r>
              <a:rPr lang="zh-CN" altLang="en-US" b="1" dirty="0">
                <a:solidFill>
                  <a:srgbClr val="FFFFFF"/>
                </a:solidFill>
                <a:ea typeface="楷体_GB2312" pitchFamily="49" charset="-122"/>
              </a:rPr>
              <a:t>表示。</a:t>
            </a:r>
          </a:p>
        </p:txBody>
      </p:sp>
      <p:grpSp>
        <p:nvGrpSpPr>
          <p:cNvPr id="3081" name="Group 9"/>
          <p:cNvGrpSpPr>
            <a:grpSpLocks/>
          </p:cNvGrpSpPr>
          <p:nvPr/>
        </p:nvGrpSpPr>
        <p:grpSpPr bwMode="auto">
          <a:xfrm>
            <a:off x="1295400" y="303213"/>
            <a:ext cx="6705600" cy="2744787"/>
            <a:chOff x="624" y="96"/>
            <a:chExt cx="4416" cy="1739"/>
          </a:xfrm>
        </p:grpSpPr>
        <p:graphicFrame>
          <p:nvGraphicFramePr>
            <p:cNvPr id="4102" name="Object 6"/>
            <p:cNvGraphicFramePr>
              <a:graphicFrameLocks noChangeAspect="1"/>
            </p:cNvGraphicFramePr>
            <p:nvPr/>
          </p:nvGraphicFramePr>
          <p:xfrm>
            <a:off x="624" y="96"/>
            <a:ext cx="4416" cy="1542"/>
          </p:xfrm>
          <a:graphic>
            <a:graphicData uri="http://schemas.openxmlformats.org/presentationml/2006/ole">
              <mc:AlternateContent xmlns:mc="http://schemas.openxmlformats.org/markup-compatibility/2006">
                <mc:Choice xmlns:v="urn:schemas-microsoft-com:vml" Requires="v">
                  <p:oleObj spid="_x0000_s29699" name="Image" r:id="rId5" imgW="18603600" imgH="6493470" progId="Photoshop.Image.5">
                    <p:embed/>
                  </p:oleObj>
                </mc:Choice>
                <mc:Fallback>
                  <p:oleObj name="Image" r:id="rId5" imgW="18603600" imgH="6493470" progId="Photoshop.Image.5">
                    <p:embed/>
                    <p:pic>
                      <p:nvPicPr>
                        <p:cNvPr id="410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96"/>
                          <a:ext cx="4416" cy="1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Rectangle 7"/>
            <p:cNvSpPr>
              <a:spLocks noChangeArrowheads="1"/>
            </p:cNvSpPr>
            <p:nvPr/>
          </p:nvSpPr>
          <p:spPr bwMode="auto">
            <a:xfrm>
              <a:off x="2551" y="1584"/>
              <a:ext cx="59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7-13</a:t>
              </a:r>
            </a:p>
          </p:txBody>
        </p:sp>
      </p:grpSp>
    </p:spTree>
    <p:extLst>
      <p:ext uri="{BB962C8B-B14F-4D97-AF65-F5344CB8AC3E}">
        <p14:creationId xmlns:p14="http://schemas.microsoft.com/office/powerpoint/2010/main" val="360216743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09600" y="980728"/>
            <a:ext cx="8001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zh-CN" altLang="en-US" b="1" dirty="0">
                <a:solidFill>
                  <a:srgbClr val="FFFFFF"/>
                </a:solidFill>
                <a:ea typeface="楷体_GB2312" pitchFamily="49" charset="-122"/>
              </a:rPr>
              <a:t>  实际电感线圈的模型。电感线圈可以用一个电感或一个电感与电阻的串联作为它的电路模型。在工作频率很高的情况下，还需要增加一个电容来构成线圈的电路模型，如图</a:t>
            </a:r>
            <a:r>
              <a:rPr lang="en-US" altLang="zh-CN" b="1" dirty="0">
                <a:solidFill>
                  <a:srgbClr val="FFFFFF"/>
                </a:solidFill>
                <a:ea typeface="楷体_GB2312" pitchFamily="49" charset="-122"/>
              </a:rPr>
              <a:t>7</a:t>
            </a:r>
            <a:r>
              <a:rPr lang="zh-CN" altLang="en-US" b="1" dirty="0">
                <a:solidFill>
                  <a:srgbClr val="FFFFFF"/>
                </a:solidFill>
                <a:ea typeface="楷体_GB2312" pitchFamily="49" charset="-122"/>
              </a:rPr>
              <a:t>－</a:t>
            </a:r>
            <a:r>
              <a:rPr lang="en-US" altLang="zh-CN" b="1" dirty="0">
                <a:solidFill>
                  <a:srgbClr val="FFFFFF"/>
                </a:solidFill>
                <a:ea typeface="楷体_GB2312" pitchFamily="49" charset="-122"/>
              </a:rPr>
              <a:t>14</a:t>
            </a:r>
            <a:r>
              <a:rPr lang="zh-CN" altLang="en-US" b="1" dirty="0">
                <a:solidFill>
                  <a:srgbClr val="FFFFFF"/>
                </a:solidFill>
                <a:ea typeface="楷体_GB2312" pitchFamily="49" charset="-122"/>
              </a:rPr>
              <a:t>所示。 </a:t>
            </a:r>
          </a:p>
        </p:txBody>
      </p:sp>
      <p:grpSp>
        <p:nvGrpSpPr>
          <p:cNvPr id="4102" name="Group 6"/>
          <p:cNvGrpSpPr>
            <a:grpSpLocks/>
          </p:cNvGrpSpPr>
          <p:nvPr/>
        </p:nvGrpSpPr>
        <p:grpSpPr bwMode="auto">
          <a:xfrm>
            <a:off x="1295400" y="3717032"/>
            <a:ext cx="6629400" cy="1920875"/>
            <a:chOff x="960" y="2640"/>
            <a:chExt cx="4176" cy="1210"/>
          </a:xfrm>
        </p:grpSpPr>
        <p:graphicFrame>
          <p:nvGraphicFramePr>
            <p:cNvPr id="5124" name="Object 3"/>
            <p:cNvGraphicFramePr>
              <a:graphicFrameLocks noChangeAspect="1"/>
            </p:cNvGraphicFramePr>
            <p:nvPr/>
          </p:nvGraphicFramePr>
          <p:xfrm>
            <a:off x="960" y="2640"/>
            <a:ext cx="4176" cy="890"/>
          </p:xfrm>
          <a:graphic>
            <a:graphicData uri="http://schemas.openxmlformats.org/presentationml/2006/ole">
              <mc:AlternateContent xmlns:mc="http://schemas.openxmlformats.org/markup-compatibility/2006">
                <mc:Choice xmlns:v="urn:schemas-microsoft-com:vml" Requires="v">
                  <p:oleObj spid="_x0000_s30722" name="Image" r:id="rId3" imgW="22733498" imgH="4841511" progId="Photoshop.Image.5">
                    <p:embed/>
                  </p:oleObj>
                </mc:Choice>
                <mc:Fallback>
                  <p:oleObj name="Image" r:id="rId3" imgW="22733498" imgH="4841511" progId="Photoshop.Image.5">
                    <p:embed/>
                    <p:pic>
                      <p:nvPicPr>
                        <p:cNvPr id="512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2640"/>
                          <a:ext cx="4176"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5" name="Text Box 4"/>
            <p:cNvSpPr txBox="1">
              <a:spLocks noChangeArrowheads="1"/>
            </p:cNvSpPr>
            <p:nvPr/>
          </p:nvSpPr>
          <p:spPr bwMode="auto">
            <a:xfrm>
              <a:off x="1872" y="3600"/>
              <a:ext cx="24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fontAlgn="base" hangingPunct="1">
                <a:spcBef>
                  <a:spcPct val="50000"/>
                </a:spcBef>
                <a:spcAft>
                  <a:spcPct val="0"/>
                </a:spcAft>
              </a:pPr>
              <a:r>
                <a:rPr lang="zh-CN" altLang="en-US" sz="2000" b="1">
                  <a:solidFill>
                    <a:srgbClr val="FFFFFF"/>
                  </a:solidFill>
                  <a:ea typeface="楷体_GB2312" pitchFamily="49" charset="-122"/>
                </a:rPr>
                <a:t>图</a:t>
              </a:r>
              <a:r>
                <a:rPr lang="en-US" altLang="zh-CN" sz="2000" b="1">
                  <a:solidFill>
                    <a:srgbClr val="FFFFFF"/>
                  </a:solidFill>
                  <a:ea typeface="楷体_GB2312" pitchFamily="49" charset="-122"/>
                </a:rPr>
                <a:t>7</a:t>
              </a:r>
              <a:r>
                <a:rPr lang="zh-CN" altLang="en-US" sz="2000" b="1">
                  <a:solidFill>
                    <a:srgbClr val="FFFFFF"/>
                  </a:solidFill>
                  <a:ea typeface="楷体_GB2312" pitchFamily="49" charset="-122"/>
                </a:rPr>
                <a:t>－</a:t>
              </a:r>
              <a:r>
                <a:rPr lang="en-US" altLang="zh-CN" sz="2000" b="1">
                  <a:solidFill>
                    <a:srgbClr val="FFFFFF"/>
                  </a:solidFill>
                  <a:ea typeface="楷体_GB2312" pitchFamily="49" charset="-122"/>
                </a:rPr>
                <a:t>14  </a:t>
              </a:r>
              <a:r>
                <a:rPr lang="zh-CN" altLang="en-US" sz="2000" b="1">
                  <a:solidFill>
                    <a:srgbClr val="FFFFFF"/>
                  </a:solidFill>
                  <a:ea typeface="楷体_GB2312" pitchFamily="49" charset="-122"/>
                </a:rPr>
                <a:t>电感器的几种电路模型 </a:t>
              </a:r>
            </a:p>
          </p:txBody>
        </p:sp>
      </p:grpSp>
    </p:spTree>
    <p:extLst>
      <p:ext uri="{BB962C8B-B14F-4D97-AF65-F5344CB8AC3E}">
        <p14:creationId xmlns:p14="http://schemas.microsoft.com/office/powerpoint/2010/main" val="703397954"/>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609600" y="68089"/>
            <a:ext cx="8001000"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eaLnBrk="1" fontAlgn="base" hangingPunct="1">
              <a:lnSpc>
                <a:spcPct val="150000"/>
              </a:lnSpc>
              <a:spcBef>
                <a:spcPct val="50000"/>
              </a:spcBef>
              <a:spcAft>
                <a:spcPct val="0"/>
              </a:spcAft>
            </a:pPr>
            <a:r>
              <a:rPr lang="zh-CN" altLang="en-US" sz="2800" b="1" dirty="0">
                <a:solidFill>
                  <a:srgbClr val="FFFFFF"/>
                </a:solidFill>
                <a:ea typeface="楷体_GB2312" pitchFamily="49" charset="-122"/>
              </a:rPr>
              <a:t>二、电感的电压电流关系</a:t>
            </a:r>
          </a:p>
          <a:p>
            <a:pPr algn="just" eaLnBrk="1" fontAlgn="base" hangingPunct="1">
              <a:lnSpc>
                <a:spcPct val="150000"/>
              </a:lnSpc>
              <a:spcBef>
                <a:spcPct val="50000"/>
              </a:spcBef>
              <a:spcAft>
                <a:spcPct val="0"/>
              </a:spcAft>
            </a:pPr>
            <a:r>
              <a:rPr lang="zh-CN" altLang="en-US" sz="2800" b="1" dirty="0">
                <a:solidFill>
                  <a:srgbClr val="FFFFFF"/>
                </a:solidFill>
                <a:ea typeface="楷体_GB2312" pitchFamily="49" charset="-122"/>
              </a:rPr>
              <a:t>        </a:t>
            </a:r>
            <a:r>
              <a:rPr lang="zh-CN" altLang="en-US" b="1" dirty="0">
                <a:solidFill>
                  <a:srgbClr val="FFFFFF"/>
                </a:solidFill>
                <a:ea typeface="楷体_GB2312" pitchFamily="49" charset="-122"/>
              </a:rPr>
              <a:t>对于线性时不变电感元件来说，在</a:t>
            </a:r>
            <a:r>
              <a:rPr lang="zh-CN" altLang="en-US" b="1" u="sng" dirty="0">
                <a:solidFill>
                  <a:schemeClr val="tx2"/>
                </a:solidFill>
                <a:ea typeface="楷体_GB2312" pitchFamily="49" charset="-122"/>
              </a:rPr>
              <a:t>采用电压电流关联参考方向</a:t>
            </a:r>
            <a:r>
              <a:rPr lang="zh-CN" altLang="en-US" b="1" dirty="0">
                <a:solidFill>
                  <a:srgbClr val="FFFFFF"/>
                </a:solidFill>
                <a:ea typeface="楷体_GB2312" pitchFamily="49" charset="-122"/>
              </a:rPr>
              <a:t>的情况下，可以得到</a:t>
            </a:r>
          </a:p>
        </p:txBody>
      </p:sp>
      <p:graphicFrame>
        <p:nvGraphicFramePr>
          <p:cNvPr id="5123" name="Object 3"/>
          <p:cNvGraphicFramePr>
            <a:graphicFrameLocks noChangeAspect="1"/>
          </p:cNvGraphicFramePr>
          <p:nvPr/>
        </p:nvGraphicFramePr>
        <p:xfrm>
          <a:off x="1905000" y="2498725"/>
          <a:ext cx="5588000" cy="930275"/>
        </p:xfrm>
        <a:graphic>
          <a:graphicData uri="http://schemas.openxmlformats.org/presentationml/2006/ole">
            <mc:AlternateContent xmlns:mc="http://schemas.openxmlformats.org/markup-compatibility/2006">
              <mc:Choice xmlns:v="urn:schemas-microsoft-com:vml" Requires="v">
                <p:oleObj spid="_x0000_s31746" name="Equation" r:id="rId3" imgW="2400300" imgH="393700" progId="Equation.3">
                  <p:embed/>
                </p:oleObj>
              </mc:Choice>
              <mc:Fallback>
                <p:oleObj name="Equation" r:id="rId3" imgW="2400300" imgH="393700" progId="Equation.3">
                  <p:embed/>
                  <p:pic>
                    <p:nvPicPr>
                      <p:cNvPr id="51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498725"/>
                        <a:ext cx="5588000" cy="93027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5" name="Text Box 5"/>
          <p:cNvSpPr txBox="1">
            <a:spLocks noChangeArrowheads="1"/>
          </p:cNvSpPr>
          <p:nvPr/>
        </p:nvSpPr>
        <p:spPr bwMode="auto">
          <a:xfrm>
            <a:off x="609600" y="3540125"/>
            <a:ext cx="8001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dirty="0">
                <a:solidFill>
                  <a:srgbClr val="FFFFFF"/>
                </a:solidFill>
                <a:ea typeface="楷体_GB2312" pitchFamily="49" charset="-122"/>
              </a:rPr>
              <a:t>        </a:t>
            </a:r>
            <a:r>
              <a:rPr lang="zh-CN" altLang="en-US" b="1" dirty="0">
                <a:solidFill>
                  <a:srgbClr val="FFFFFF"/>
                </a:solidFill>
                <a:ea typeface="楷体_GB2312" pitchFamily="49" charset="-122"/>
              </a:rPr>
              <a:t>此式表明</a:t>
            </a:r>
            <a:r>
              <a:rPr lang="zh-CN" altLang="en-US" b="1" dirty="0">
                <a:solidFill>
                  <a:srgbClr val="FFFF00"/>
                </a:solidFill>
                <a:ea typeface="楷体_GB2312" pitchFamily="49" charset="-122"/>
              </a:rPr>
              <a:t>电感中的电压与其电流对时间的变化率成正比</a:t>
            </a:r>
            <a:r>
              <a:rPr lang="zh-CN" altLang="en-US" b="1" dirty="0">
                <a:solidFill>
                  <a:srgbClr val="FFFFFF"/>
                </a:solidFill>
                <a:ea typeface="楷体_GB2312" pitchFamily="49" charset="-122"/>
              </a:rPr>
              <a:t>，电感电压与此时刻电流的数值之间并没有确定的约束关系。</a:t>
            </a:r>
          </a:p>
          <a:p>
            <a:pPr eaLnBrk="1" fontAlgn="base" hangingPunct="1">
              <a:lnSpc>
                <a:spcPct val="150000"/>
              </a:lnSpc>
              <a:spcBef>
                <a:spcPct val="50000"/>
              </a:spcBef>
              <a:spcAft>
                <a:spcPct val="0"/>
              </a:spcAft>
            </a:pPr>
            <a:r>
              <a:rPr lang="zh-CN" altLang="en-US" b="1" dirty="0">
                <a:solidFill>
                  <a:srgbClr val="FFFFFF"/>
                </a:solidFill>
                <a:ea typeface="楷体_GB2312" pitchFamily="49" charset="-122"/>
              </a:rPr>
              <a:t>        </a:t>
            </a:r>
            <a:r>
              <a:rPr lang="zh-CN" altLang="en-US" b="1" dirty="0">
                <a:solidFill>
                  <a:srgbClr val="FFFF00"/>
                </a:solidFill>
                <a:ea typeface="楷体_GB2312" pitchFamily="49" charset="-122"/>
              </a:rPr>
              <a:t>在直流电源激励的电路中，磁场不随时间变化</a:t>
            </a:r>
            <a:r>
              <a:rPr lang="en-US" altLang="zh-CN" b="1" dirty="0">
                <a:solidFill>
                  <a:srgbClr val="FFFF00"/>
                </a:solidFill>
                <a:ea typeface="楷体_GB2312" pitchFamily="49" charset="-122"/>
              </a:rPr>
              <a:t>,</a:t>
            </a:r>
            <a:r>
              <a:rPr lang="zh-CN" altLang="en-US" b="1" dirty="0">
                <a:solidFill>
                  <a:srgbClr val="FFFF00"/>
                </a:solidFill>
                <a:ea typeface="楷体_GB2312" pitchFamily="49" charset="-122"/>
              </a:rPr>
              <a:t>各电压电流均不随时间变化时，电感相当于一个短路</a:t>
            </a:r>
            <a:r>
              <a:rPr lang="en-US" altLang="zh-CN" b="1" dirty="0">
                <a:solidFill>
                  <a:srgbClr val="FFFFFF"/>
                </a:solidFill>
                <a:ea typeface="楷体_GB2312" pitchFamily="49" charset="-122"/>
              </a:rPr>
              <a:t>(</a:t>
            </a:r>
            <a:r>
              <a:rPr lang="en-US" altLang="zh-CN" b="1" i="1" dirty="0">
                <a:solidFill>
                  <a:srgbClr val="FFFFFF"/>
                </a:solidFill>
                <a:ea typeface="楷体_GB2312" pitchFamily="49" charset="-122"/>
              </a:rPr>
              <a:t>u</a:t>
            </a:r>
            <a:r>
              <a:rPr lang="en-US" altLang="zh-CN" b="1" dirty="0">
                <a:solidFill>
                  <a:srgbClr val="FFFFFF"/>
                </a:solidFill>
                <a:ea typeface="楷体_GB2312" pitchFamily="49" charset="-122"/>
              </a:rPr>
              <a:t>=0)</a:t>
            </a:r>
            <a:r>
              <a:rPr lang="zh-CN" altLang="en-US" b="1" dirty="0">
                <a:solidFill>
                  <a:srgbClr val="FFFFFF"/>
                </a:solidFill>
                <a:ea typeface="楷体_GB2312" pitchFamily="49" charset="-122"/>
              </a:rPr>
              <a:t>。 </a:t>
            </a:r>
          </a:p>
        </p:txBody>
      </p:sp>
      <p:sp>
        <p:nvSpPr>
          <p:cNvPr id="3" name="矩形 2"/>
          <p:cNvSpPr/>
          <p:nvPr/>
        </p:nvSpPr>
        <p:spPr>
          <a:xfrm>
            <a:off x="4610100" y="2129393"/>
            <a:ext cx="2723823" cy="369332"/>
          </a:xfrm>
          <a:prstGeom prst="rect">
            <a:avLst/>
          </a:prstGeom>
        </p:spPr>
        <p:txBody>
          <a:bodyPr wrap="none">
            <a:spAutoFit/>
          </a:bodyPr>
          <a:lstStyle/>
          <a:p>
            <a:r>
              <a:rPr lang="zh-CN" altLang="en-US" dirty="0"/>
              <a:t>电磁感应定律与楞次定律</a:t>
            </a:r>
          </a:p>
        </p:txBody>
      </p:sp>
      <p:pic>
        <p:nvPicPr>
          <p:cNvPr id="2" name="图片 1">
            <a:extLst>
              <a:ext uri="{FF2B5EF4-FFF2-40B4-BE49-F238E27FC236}">
                <a16:creationId xmlns:a16="http://schemas.microsoft.com/office/drawing/2014/main" id="{08CBFC98-34B8-4D18-900E-34909E192E93}"/>
              </a:ext>
            </a:extLst>
          </p:cNvPr>
          <p:cNvPicPr>
            <a:picLocks noChangeAspect="1"/>
          </p:cNvPicPr>
          <p:nvPr/>
        </p:nvPicPr>
        <p:blipFill>
          <a:blip r:embed="rId5"/>
          <a:stretch>
            <a:fillRect/>
          </a:stretch>
        </p:blipFill>
        <p:spPr>
          <a:xfrm>
            <a:off x="532304" y="2231858"/>
            <a:ext cx="742758" cy="1308267"/>
          </a:xfrm>
          <a:prstGeom prst="rect">
            <a:avLst/>
          </a:prstGeom>
        </p:spPr>
      </p:pic>
    </p:spTree>
    <p:extLst>
      <p:ext uri="{BB962C8B-B14F-4D97-AF65-F5344CB8AC3E}">
        <p14:creationId xmlns:p14="http://schemas.microsoft.com/office/powerpoint/2010/main" val="799017745"/>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09600" y="201613"/>
            <a:ext cx="8001000"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dirty="0">
                <a:solidFill>
                  <a:srgbClr val="FFFFFF"/>
                </a:solidFill>
                <a:ea typeface="楷体_GB2312" pitchFamily="49" charset="-122"/>
              </a:rPr>
              <a:t>        </a:t>
            </a:r>
            <a:r>
              <a:rPr lang="zh-CN" altLang="en-US" b="1" dirty="0">
                <a:solidFill>
                  <a:srgbClr val="FFFFFF"/>
                </a:solidFill>
                <a:ea typeface="楷体_GB2312" pitchFamily="49" charset="-122"/>
              </a:rPr>
              <a:t>在已知电感电流</a:t>
            </a:r>
            <a:r>
              <a:rPr lang="en-US" altLang="zh-CN" b="1" i="1" dirty="0">
                <a:solidFill>
                  <a:srgbClr val="FFFFFF"/>
                </a:solidFill>
                <a:ea typeface="楷体_GB2312" pitchFamily="49" charset="-122"/>
              </a:rPr>
              <a:t>i</a:t>
            </a:r>
            <a:r>
              <a:rPr lang="en-US" altLang="zh-CN" b="1" dirty="0">
                <a:solidFill>
                  <a:srgbClr val="FFFFFF"/>
                </a:solidFill>
                <a:ea typeface="楷体_GB2312" pitchFamily="49" charset="-122"/>
              </a:rPr>
              <a:t>(</a:t>
            </a:r>
            <a:r>
              <a:rPr lang="en-US" altLang="zh-CN" b="1" i="1" dirty="0">
                <a:solidFill>
                  <a:srgbClr val="FFFFFF"/>
                </a:solidFill>
                <a:ea typeface="楷体_GB2312" pitchFamily="49" charset="-122"/>
              </a:rPr>
              <a:t>t</a:t>
            </a:r>
            <a:r>
              <a:rPr lang="en-US" altLang="zh-CN" b="1" dirty="0">
                <a:solidFill>
                  <a:srgbClr val="FFFFFF"/>
                </a:solidFill>
                <a:ea typeface="楷体_GB2312" pitchFamily="49" charset="-122"/>
              </a:rPr>
              <a:t>)</a:t>
            </a:r>
            <a:r>
              <a:rPr lang="zh-CN" altLang="en-US" b="1" dirty="0">
                <a:solidFill>
                  <a:srgbClr val="FFFFFF"/>
                </a:solidFill>
                <a:ea typeface="楷体_GB2312" pitchFamily="49" charset="-122"/>
              </a:rPr>
              <a:t>的条件下，用式</a:t>
            </a:r>
            <a:r>
              <a:rPr lang="en-US" altLang="zh-CN" b="1" dirty="0">
                <a:solidFill>
                  <a:srgbClr val="FFFFFF"/>
                </a:solidFill>
                <a:ea typeface="楷体_GB2312" pitchFamily="49" charset="-122"/>
              </a:rPr>
              <a:t>(7</a:t>
            </a:r>
            <a:r>
              <a:rPr lang="zh-CN" altLang="en-US" b="1" dirty="0">
                <a:solidFill>
                  <a:srgbClr val="FFFFFF"/>
                </a:solidFill>
                <a:ea typeface="楷体_GB2312" pitchFamily="49" charset="-122"/>
              </a:rPr>
              <a:t>－</a:t>
            </a:r>
            <a:r>
              <a:rPr lang="en-US" altLang="zh-CN" b="1" dirty="0">
                <a:solidFill>
                  <a:srgbClr val="FFFFFF"/>
                </a:solidFill>
                <a:ea typeface="楷体_GB2312" pitchFamily="49" charset="-122"/>
              </a:rPr>
              <a:t>17)</a:t>
            </a:r>
            <a:r>
              <a:rPr lang="zh-CN" altLang="en-US" b="1" dirty="0">
                <a:solidFill>
                  <a:srgbClr val="FFFFFF"/>
                </a:solidFill>
                <a:ea typeface="楷体_GB2312" pitchFamily="49" charset="-122"/>
              </a:rPr>
              <a:t>容易求出其电压</a:t>
            </a:r>
            <a:r>
              <a:rPr lang="en-US" altLang="zh-CN" b="1" i="1" dirty="0">
                <a:solidFill>
                  <a:srgbClr val="FFFFFF"/>
                </a:solidFill>
                <a:ea typeface="楷体_GB2312" pitchFamily="49" charset="-122"/>
              </a:rPr>
              <a:t>u</a:t>
            </a:r>
            <a:r>
              <a:rPr lang="en-US" altLang="zh-CN" b="1" dirty="0">
                <a:solidFill>
                  <a:srgbClr val="FFFFFF"/>
                </a:solidFill>
                <a:ea typeface="楷体_GB2312" pitchFamily="49" charset="-122"/>
              </a:rPr>
              <a:t>(</a:t>
            </a:r>
            <a:r>
              <a:rPr lang="en-US" altLang="zh-CN" b="1" i="1" dirty="0">
                <a:solidFill>
                  <a:srgbClr val="FFFFFF"/>
                </a:solidFill>
                <a:ea typeface="楷体_GB2312" pitchFamily="49" charset="-122"/>
              </a:rPr>
              <a:t>t</a:t>
            </a:r>
            <a:r>
              <a:rPr lang="en-US" altLang="zh-CN" b="1" dirty="0">
                <a:solidFill>
                  <a:srgbClr val="FFFFFF"/>
                </a:solidFill>
                <a:ea typeface="楷体_GB2312" pitchFamily="49" charset="-122"/>
              </a:rPr>
              <a:t>)</a:t>
            </a:r>
            <a:r>
              <a:rPr lang="zh-CN" altLang="en-US" b="1" dirty="0">
                <a:solidFill>
                  <a:srgbClr val="FFFFFF"/>
                </a:solidFill>
                <a:ea typeface="楷体_GB2312" pitchFamily="49" charset="-122"/>
              </a:rPr>
              <a:t>。</a:t>
            </a:r>
          </a:p>
          <a:p>
            <a:pPr eaLnBrk="1" fontAlgn="base" hangingPunct="1">
              <a:lnSpc>
                <a:spcPct val="150000"/>
              </a:lnSpc>
              <a:spcBef>
                <a:spcPct val="50000"/>
              </a:spcBef>
              <a:spcAft>
                <a:spcPct val="0"/>
              </a:spcAft>
            </a:pPr>
            <a:r>
              <a:rPr lang="zh-CN" altLang="en-US" b="1" dirty="0">
                <a:solidFill>
                  <a:srgbClr val="FFFFFF"/>
                </a:solidFill>
                <a:ea typeface="楷体_GB2312" pitchFamily="49" charset="-122"/>
              </a:rPr>
              <a:t>        例如</a:t>
            </a:r>
            <a:r>
              <a:rPr lang="en-US" altLang="zh-CN" b="1" i="1" dirty="0">
                <a:solidFill>
                  <a:srgbClr val="FFFFFF"/>
                </a:solidFill>
                <a:ea typeface="楷体_GB2312" pitchFamily="49" charset="-122"/>
              </a:rPr>
              <a:t>L</a:t>
            </a:r>
            <a:r>
              <a:rPr lang="en-US" altLang="zh-CN" b="1" dirty="0">
                <a:solidFill>
                  <a:srgbClr val="FFFFFF"/>
                </a:solidFill>
                <a:ea typeface="楷体_GB2312" pitchFamily="49" charset="-122"/>
              </a:rPr>
              <a:t>=1mH</a:t>
            </a:r>
            <a:r>
              <a:rPr lang="zh-CN" altLang="en-US" b="1" dirty="0">
                <a:solidFill>
                  <a:srgbClr val="FFFFFF"/>
                </a:solidFill>
                <a:ea typeface="楷体_GB2312" pitchFamily="49" charset="-122"/>
              </a:rPr>
              <a:t>的电感上，施加电流为</a:t>
            </a:r>
            <a:r>
              <a:rPr lang="en-US" altLang="zh-CN" b="1" i="1" dirty="0">
                <a:solidFill>
                  <a:srgbClr val="FFFFFF"/>
                </a:solidFill>
                <a:ea typeface="楷体_GB2312" pitchFamily="49" charset="-122"/>
              </a:rPr>
              <a:t>i</a:t>
            </a:r>
            <a:r>
              <a:rPr lang="en-US" altLang="zh-CN" b="1" dirty="0">
                <a:solidFill>
                  <a:srgbClr val="FFFFFF"/>
                </a:solidFill>
                <a:ea typeface="楷体_GB2312" pitchFamily="49" charset="-122"/>
              </a:rPr>
              <a:t>(</a:t>
            </a:r>
            <a:r>
              <a:rPr lang="en-US" altLang="zh-CN" b="1" i="1" dirty="0">
                <a:solidFill>
                  <a:srgbClr val="FFFFFF"/>
                </a:solidFill>
                <a:ea typeface="楷体_GB2312" pitchFamily="49" charset="-122"/>
              </a:rPr>
              <a:t>t</a:t>
            </a:r>
            <a:r>
              <a:rPr lang="en-US" altLang="zh-CN" b="1" dirty="0">
                <a:solidFill>
                  <a:srgbClr val="FFFFFF"/>
                </a:solidFill>
                <a:ea typeface="楷体_GB2312" pitchFamily="49" charset="-122"/>
              </a:rPr>
              <a:t>)=10sin(5</a:t>
            </a:r>
            <a:r>
              <a:rPr lang="en-US" altLang="zh-CN" b="1" i="1" dirty="0">
                <a:solidFill>
                  <a:srgbClr val="FFFFFF"/>
                </a:solidFill>
                <a:ea typeface="楷体_GB2312" pitchFamily="49" charset="-122"/>
              </a:rPr>
              <a:t>t)</a:t>
            </a:r>
            <a:r>
              <a:rPr lang="en-US" altLang="zh-CN" b="1" dirty="0">
                <a:solidFill>
                  <a:srgbClr val="FFFFFF"/>
                </a:solidFill>
                <a:ea typeface="楷体_GB2312" pitchFamily="49" charset="-122"/>
              </a:rPr>
              <a:t>A</a:t>
            </a:r>
            <a:r>
              <a:rPr lang="zh-CN" altLang="en-US" b="1" dirty="0">
                <a:solidFill>
                  <a:srgbClr val="FFFFFF"/>
                </a:solidFill>
                <a:ea typeface="楷体_GB2312" pitchFamily="49" charset="-122"/>
              </a:rPr>
              <a:t>时，其关联参考方向的电压为 </a:t>
            </a:r>
          </a:p>
        </p:txBody>
      </p:sp>
      <p:graphicFrame>
        <p:nvGraphicFramePr>
          <p:cNvPr id="6147" name="Object 3"/>
          <p:cNvGraphicFramePr>
            <a:graphicFrameLocks noChangeAspect="1"/>
          </p:cNvGraphicFramePr>
          <p:nvPr/>
        </p:nvGraphicFramePr>
        <p:xfrm>
          <a:off x="1500188" y="2676525"/>
          <a:ext cx="6424612" cy="1514475"/>
        </p:xfrm>
        <a:graphic>
          <a:graphicData uri="http://schemas.openxmlformats.org/presentationml/2006/ole">
            <mc:AlternateContent xmlns:mc="http://schemas.openxmlformats.org/markup-compatibility/2006">
              <mc:Choice xmlns:v="urn:schemas-microsoft-com:vml" Requires="v">
                <p:oleObj spid="_x0000_s32770" name="Equation" r:id="rId3" imgW="2476500" imgH="635000" progId="Equation.3">
                  <p:embed/>
                </p:oleObj>
              </mc:Choice>
              <mc:Fallback>
                <p:oleObj name="Equation" r:id="rId3" imgW="2476500" imgH="635000" progId="Equation.3">
                  <p:embed/>
                  <p:pic>
                    <p:nvPicPr>
                      <p:cNvPr id="61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2676525"/>
                        <a:ext cx="6424612" cy="151447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746" name="Picture 26"/>
          <p:cNvPicPr>
            <a:picLocks noChangeAspect="1" noChangeArrowheads="1"/>
          </p:cNvPicPr>
          <p:nvPr/>
        </p:nvPicPr>
        <p:blipFill rotWithShape="1">
          <a:blip r:embed="rId5">
            <a:extLst>
              <a:ext uri="{28A0092B-C50C-407E-A947-70E740481C1C}">
                <a14:useLocalDpi xmlns:a14="http://schemas.microsoft.com/office/drawing/2010/main" val="0"/>
              </a:ext>
            </a:extLst>
          </a:blip>
          <a:srcRect r="30290"/>
          <a:stretch/>
        </p:blipFill>
        <p:spPr bwMode="auto">
          <a:xfrm>
            <a:off x="4743783" y="836712"/>
            <a:ext cx="3212593" cy="769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972478"/>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717550"/>
            <a:ext cx="80010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zh-CN" altLang="en-US" b="1">
                <a:solidFill>
                  <a:srgbClr val="FFFFFF"/>
                </a:solidFill>
                <a:ea typeface="楷体_GB2312" pitchFamily="49" charset="-122"/>
              </a:rPr>
              <a:t>例</a:t>
            </a:r>
            <a:r>
              <a:rPr lang="en-US" altLang="zh-CN" b="1">
                <a:solidFill>
                  <a:srgbClr val="FFFFFF"/>
                </a:solidFill>
                <a:ea typeface="楷体_GB2312" pitchFamily="49" charset="-122"/>
              </a:rPr>
              <a:t>7-5  </a:t>
            </a:r>
            <a:r>
              <a:rPr lang="zh-CN" altLang="en-US" b="1">
                <a:solidFill>
                  <a:srgbClr val="FFFFFF"/>
                </a:solidFill>
                <a:ea typeface="楷体_GB2312" pitchFamily="49" charset="-122"/>
              </a:rPr>
              <a:t>电路如图</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15(a)</a:t>
            </a:r>
            <a:r>
              <a:rPr lang="zh-CN" altLang="en-US" b="1">
                <a:solidFill>
                  <a:srgbClr val="FFFFFF"/>
                </a:solidFill>
                <a:ea typeface="楷体_GB2312" pitchFamily="49" charset="-122"/>
              </a:rPr>
              <a:t>所示，已知</a:t>
            </a:r>
            <a:r>
              <a:rPr lang="en-US" altLang="zh-CN" b="1" i="1">
                <a:solidFill>
                  <a:srgbClr val="FFFFFF"/>
                </a:solidFill>
                <a:ea typeface="楷体_GB2312" pitchFamily="49" charset="-122"/>
              </a:rPr>
              <a:t>L</a:t>
            </a:r>
            <a:r>
              <a:rPr lang="en-US" altLang="zh-CN" b="1">
                <a:solidFill>
                  <a:srgbClr val="FFFFFF"/>
                </a:solidFill>
                <a:ea typeface="楷体_GB2312" pitchFamily="49" charset="-122"/>
              </a:rPr>
              <a:t>=5</a:t>
            </a:r>
            <a:r>
              <a:rPr lang="en-US" altLang="zh-CN" b="1">
                <a:solidFill>
                  <a:srgbClr val="FFFFFF"/>
                </a:solidFill>
                <a:ea typeface="楷体_GB2312" pitchFamily="49" charset="-122"/>
                <a:sym typeface="Symbol" pitchFamily="18" charset="2"/>
              </a:rPr>
              <a:t></a:t>
            </a:r>
            <a:r>
              <a:rPr lang="en-US" altLang="zh-CN" b="1">
                <a:solidFill>
                  <a:srgbClr val="FFFFFF"/>
                </a:solidFill>
                <a:ea typeface="楷体_GB2312" pitchFamily="49" charset="-122"/>
              </a:rPr>
              <a:t>H</a:t>
            </a:r>
            <a:r>
              <a:rPr lang="zh-CN" altLang="en-US" b="1">
                <a:solidFill>
                  <a:srgbClr val="FFFFFF"/>
                </a:solidFill>
                <a:ea typeface="楷体_GB2312" pitchFamily="49" charset="-122"/>
              </a:rPr>
              <a:t>电感上的电流</a:t>
            </a:r>
            <a:br>
              <a:rPr lang="zh-CN" altLang="en-US" b="1">
                <a:solidFill>
                  <a:srgbClr val="FFFFFF"/>
                </a:solidFill>
                <a:ea typeface="楷体_GB2312" pitchFamily="49" charset="-122"/>
              </a:rPr>
            </a:br>
            <a:r>
              <a:rPr lang="zh-CN" altLang="en-US" b="1">
                <a:solidFill>
                  <a:srgbClr val="FFFFFF"/>
                </a:solidFill>
                <a:ea typeface="楷体_GB2312" pitchFamily="49" charset="-122"/>
              </a:rPr>
              <a:t>           波形如图</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15(b)</a:t>
            </a:r>
            <a:r>
              <a:rPr lang="zh-CN" altLang="en-US" b="1">
                <a:solidFill>
                  <a:srgbClr val="FFFFFF"/>
                </a:solidFill>
                <a:ea typeface="楷体_GB2312" pitchFamily="49" charset="-122"/>
              </a:rPr>
              <a:t>所示，求电感电压</a:t>
            </a:r>
            <a:r>
              <a:rPr lang="en-US" altLang="zh-CN" b="1" i="1">
                <a:solidFill>
                  <a:srgbClr val="FFFFFF"/>
                </a:solidFill>
                <a:ea typeface="楷体_GB2312" pitchFamily="49" charset="-122"/>
              </a:rPr>
              <a:t>u</a:t>
            </a:r>
            <a:r>
              <a:rPr lang="en-US" altLang="zh-CN" b="1">
                <a:solidFill>
                  <a:srgbClr val="FFFFFF"/>
                </a:solidFill>
                <a:ea typeface="楷体_GB2312" pitchFamily="49" charset="-122"/>
              </a:rPr>
              <a:t>(</a:t>
            </a:r>
            <a:r>
              <a:rPr lang="en-US" altLang="zh-CN" b="1" i="1">
                <a:solidFill>
                  <a:srgbClr val="FFFFFF"/>
                </a:solidFill>
                <a:ea typeface="楷体_GB2312" pitchFamily="49" charset="-122"/>
              </a:rPr>
              <a:t>t</a:t>
            </a:r>
            <a:r>
              <a:rPr lang="en-US" altLang="zh-CN" b="1">
                <a:solidFill>
                  <a:srgbClr val="FFFFFF"/>
                </a:solidFill>
                <a:ea typeface="楷体_GB2312" pitchFamily="49" charset="-122"/>
              </a:rPr>
              <a:t>),</a:t>
            </a:r>
            <a:r>
              <a:rPr lang="zh-CN" altLang="en-US" b="1">
                <a:solidFill>
                  <a:srgbClr val="FFFFFF"/>
                </a:solidFill>
                <a:ea typeface="楷体_GB2312" pitchFamily="49" charset="-122"/>
              </a:rPr>
              <a:t>并画出波形</a:t>
            </a:r>
            <a:br>
              <a:rPr lang="zh-CN" altLang="en-US" b="1">
                <a:solidFill>
                  <a:srgbClr val="FFFFFF"/>
                </a:solidFill>
                <a:ea typeface="楷体_GB2312" pitchFamily="49" charset="-122"/>
              </a:rPr>
            </a:br>
            <a:r>
              <a:rPr lang="zh-CN" altLang="en-US" b="1">
                <a:solidFill>
                  <a:srgbClr val="FFFFFF"/>
                </a:solidFill>
                <a:ea typeface="楷体_GB2312" pitchFamily="49" charset="-122"/>
              </a:rPr>
              <a:t>           图。 </a:t>
            </a:r>
          </a:p>
        </p:txBody>
      </p:sp>
      <p:grpSp>
        <p:nvGrpSpPr>
          <p:cNvPr id="7183" name="Group 15"/>
          <p:cNvGrpSpPr>
            <a:grpSpLocks/>
          </p:cNvGrpSpPr>
          <p:nvPr/>
        </p:nvGrpSpPr>
        <p:grpSpPr bwMode="auto">
          <a:xfrm>
            <a:off x="1828800" y="2743200"/>
            <a:ext cx="5867400" cy="2741613"/>
            <a:chOff x="912" y="635"/>
            <a:chExt cx="3696" cy="1727"/>
          </a:xfrm>
        </p:grpSpPr>
        <p:sp>
          <p:nvSpPr>
            <p:cNvPr id="8196" name="Text Box 11"/>
            <p:cNvSpPr txBox="1">
              <a:spLocks noChangeArrowheads="1"/>
            </p:cNvSpPr>
            <p:nvPr/>
          </p:nvSpPr>
          <p:spPr bwMode="auto">
            <a:xfrm>
              <a:off x="2016" y="2112"/>
              <a:ext cx="15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fontAlgn="base" hangingPunct="1">
                <a:spcBef>
                  <a:spcPct val="50000"/>
                </a:spcBef>
                <a:spcAft>
                  <a:spcPct val="0"/>
                </a:spcAft>
              </a:pPr>
              <a:r>
                <a:rPr lang="zh-CN" altLang="en-US" sz="2000" b="1">
                  <a:solidFill>
                    <a:srgbClr val="FFFFFF"/>
                  </a:solidFill>
                  <a:ea typeface="楷体_GB2312" pitchFamily="49" charset="-122"/>
                </a:rPr>
                <a:t>图</a:t>
              </a:r>
              <a:r>
                <a:rPr lang="en-US" altLang="zh-CN" sz="2000" b="1">
                  <a:solidFill>
                    <a:srgbClr val="FFFFFF"/>
                  </a:solidFill>
                  <a:ea typeface="楷体_GB2312" pitchFamily="49" charset="-122"/>
                </a:rPr>
                <a:t>7</a:t>
              </a:r>
              <a:r>
                <a:rPr lang="zh-CN" altLang="en-US" sz="2000" b="1">
                  <a:solidFill>
                    <a:srgbClr val="FFFFFF"/>
                  </a:solidFill>
                  <a:ea typeface="楷体_GB2312" pitchFamily="49" charset="-122"/>
                </a:rPr>
                <a:t>－</a:t>
              </a:r>
              <a:r>
                <a:rPr lang="en-US" altLang="zh-CN" sz="2000" b="1">
                  <a:solidFill>
                    <a:srgbClr val="FFFFFF"/>
                  </a:solidFill>
                  <a:ea typeface="楷体_GB2312" pitchFamily="49" charset="-122"/>
                </a:rPr>
                <a:t>15  </a:t>
              </a:r>
              <a:r>
                <a:rPr lang="zh-CN" altLang="en-US" sz="2000" b="1">
                  <a:solidFill>
                    <a:srgbClr val="FFFFFF"/>
                  </a:solidFill>
                  <a:ea typeface="楷体_GB2312" pitchFamily="49" charset="-122"/>
                </a:rPr>
                <a:t>例</a:t>
              </a:r>
              <a:r>
                <a:rPr lang="en-US" altLang="zh-CN" sz="2000" b="1">
                  <a:solidFill>
                    <a:srgbClr val="FFFFFF"/>
                  </a:solidFill>
                  <a:ea typeface="楷体_GB2312" pitchFamily="49" charset="-122"/>
                </a:rPr>
                <a:t>7</a:t>
              </a:r>
              <a:r>
                <a:rPr lang="zh-CN" altLang="en-US" sz="2000" b="1">
                  <a:solidFill>
                    <a:srgbClr val="FFFFFF"/>
                  </a:solidFill>
                  <a:ea typeface="楷体_GB2312" pitchFamily="49" charset="-122"/>
                </a:rPr>
                <a:t>－</a:t>
              </a:r>
              <a:r>
                <a:rPr lang="en-US" altLang="zh-CN" sz="2000" b="1">
                  <a:solidFill>
                    <a:srgbClr val="FFFFFF"/>
                  </a:solidFill>
                  <a:ea typeface="楷体_GB2312" pitchFamily="49" charset="-122"/>
                </a:rPr>
                <a:t>5</a:t>
              </a:r>
            </a:p>
          </p:txBody>
        </p:sp>
        <p:graphicFrame>
          <p:nvGraphicFramePr>
            <p:cNvPr id="8197" name="Object 13"/>
            <p:cNvGraphicFramePr>
              <a:graphicFrameLocks noChangeAspect="1"/>
            </p:cNvGraphicFramePr>
            <p:nvPr/>
          </p:nvGraphicFramePr>
          <p:xfrm>
            <a:off x="912" y="635"/>
            <a:ext cx="3696" cy="1509"/>
          </p:xfrm>
          <a:graphic>
            <a:graphicData uri="http://schemas.openxmlformats.org/presentationml/2006/ole">
              <mc:AlternateContent xmlns:mc="http://schemas.openxmlformats.org/markup-compatibility/2006">
                <mc:Choice xmlns:v="urn:schemas-microsoft-com:vml" Requires="v">
                  <p:oleObj spid="_x0000_s33794" name="Image" r:id="rId3" imgW="19289799" imgH="7878574" progId="Photoshop.Image.5">
                    <p:embed/>
                  </p:oleObj>
                </mc:Choice>
                <mc:Fallback>
                  <p:oleObj name="Image" r:id="rId3" imgW="19289799" imgH="7878574" progId="Photoshop.Image.5">
                    <p:embed/>
                    <p:pic>
                      <p:nvPicPr>
                        <p:cNvPr id="8197"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635"/>
                          <a:ext cx="3696" cy="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 name="文本框 5">
            <a:extLst>
              <a:ext uri="{FF2B5EF4-FFF2-40B4-BE49-F238E27FC236}">
                <a16:creationId xmlns:a16="http://schemas.microsoft.com/office/drawing/2014/main" id="{884A68C1-2AC0-4ADF-A0D0-4E9562BFFB84}"/>
              </a:ext>
            </a:extLst>
          </p:cNvPr>
          <p:cNvSpPr txBox="1"/>
          <p:nvPr/>
        </p:nvSpPr>
        <p:spPr>
          <a:xfrm>
            <a:off x="2962300" y="2268022"/>
            <a:ext cx="1800200" cy="369332"/>
          </a:xfrm>
          <a:prstGeom prst="rect">
            <a:avLst/>
          </a:prstGeom>
          <a:noFill/>
        </p:spPr>
        <p:txBody>
          <a:bodyPr wrap="square" rtlCol="0">
            <a:spAutoFit/>
          </a:bodyPr>
          <a:lstStyle/>
          <a:p>
            <a:r>
              <a:rPr lang="zh-CN" altLang="en-US" dirty="0"/>
              <a:t>注意参考方向</a:t>
            </a:r>
          </a:p>
        </p:txBody>
      </p:sp>
    </p:spTree>
    <p:extLst>
      <p:ext uri="{BB962C8B-B14F-4D97-AF65-F5344CB8AC3E}">
        <p14:creationId xmlns:p14="http://schemas.microsoft.com/office/powerpoint/2010/main" val="2204148035"/>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609600" y="5051425"/>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a:solidFill>
                  <a:srgbClr val="FFFFFF"/>
                </a:solidFill>
                <a:ea typeface="楷体_GB2312" pitchFamily="49" charset="-122"/>
              </a:rPr>
              <a:t>         2.</a:t>
            </a:r>
            <a:r>
              <a:rPr lang="zh-CN" altLang="en-US" b="1">
                <a:solidFill>
                  <a:srgbClr val="FFFFFF"/>
                </a:solidFill>
                <a:ea typeface="楷体_GB2312" pitchFamily="49" charset="-122"/>
              </a:rPr>
              <a:t>当</a:t>
            </a:r>
            <a:r>
              <a:rPr lang="en-US" altLang="zh-CN" b="1">
                <a:solidFill>
                  <a:srgbClr val="FFFFFF"/>
                </a:solidFill>
                <a:ea typeface="楷体_GB2312" pitchFamily="49" charset="-122"/>
              </a:rPr>
              <a:t>0</a:t>
            </a:r>
            <a:r>
              <a:rPr lang="en-US" altLang="zh-CN" b="1">
                <a:solidFill>
                  <a:srgbClr val="FFFFFF"/>
                </a:solidFill>
                <a:ea typeface="楷体_GB2312" pitchFamily="49" charset="-122"/>
                <a:sym typeface="Symbol" pitchFamily="18" charset="2"/>
              </a:rPr>
              <a:t></a:t>
            </a:r>
            <a:r>
              <a:rPr lang="en-US" altLang="zh-CN" b="1" i="1">
                <a:solidFill>
                  <a:srgbClr val="FFFFFF"/>
                </a:solidFill>
                <a:ea typeface="楷体_GB2312" pitchFamily="49" charset="-122"/>
              </a:rPr>
              <a:t>t</a:t>
            </a:r>
            <a:r>
              <a:rPr lang="en-US" altLang="zh-CN" b="1">
                <a:solidFill>
                  <a:srgbClr val="FFFFFF"/>
                </a:solidFill>
                <a:ea typeface="楷体_GB2312" pitchFamily="49" charset="-122"/>
                <a:sym typeface="Symbol" pitchFamily="18" charset="2"/>
              </a:rPr>
              <a:t></a:t>
            </a:r>
            <a:r>
              <a:rPr lang="en-US" altLang="zh-CN" b="1">
                <a:solidFill>
                  <a:srgbClr val="FFFFFF"/>
                </a:solidFill>
                <a:ea typeface="楷体_GB2312" pitchFamily="49" charset="-122"/>
              </a:rPr>
              <a:t>3</a:t>
            </a:r>
            <a:r>
              <a:rPr lang="en-US" altLang="zh-CN" b="1">
                <a:solidFill>
                  <a:srgbClr val="FFFFFF"/>
                </a:solidFill>
                <a:ea typeface="楷体_GB2312" pitchFamily="49" charset="-122"/>
                <a:sym typeface="Symbol" pitchFamily="18" charset="2"/>
              </a:rPr>
              <a:t></a:t>
            </a:r>
            <a:r>
              <a:rPr lang="en-US" altLang="zh-CN" b="1">
                <a:solidFill>
                  <a:srgbClr val="FFFFFF"/>
                </a:solidFill>
                <a:ea typeface="楷体_GB2312" pitchFamily="49" charset="-122"/>
              </a:rPr>
              <a:t>s</a:t>
            </a:r>
            <a:r>
              <a:rPr lang="zh-CN" altLang="en-US" b="1">
                <a:solidFill>
                  <a:srgbClr val="FFFFFF"/>
                </a:solidFill>
                <a:ea typeface="楷体_GB2312" pitchFamily="49" charset="-122"/>
              </a:rPr>
              <a:t>时，</a:t>
            </a:r>
            <a:r>
              <a:rPr lang="en-US" altLang="zh-CN" b="1" i="1">
                <a:solidFill>
                  <a:srgbClr val="FFFFFF"/>
                </a:solidFill>
                <a:ea typeface="楷体_GB2312" pitchFamily="49" charset="-122"/>
              </a:rPr>
              <a:t>i</a:t>
            </a:r>
            <a:r>
              <a:rPr lang="en-US" altLang="zh-CN" b="1">
                <a:solidFill>
                  <a:srgbClr val="FFFFFF"/>
                </a:solidFill>
                <a:ea typeface="楷体_GB2312" pitchFamily="49" charset="-122"/>
              </a:rPr>
              <a:t>(</a:t>
            </a:r>
            <a:r>
              <a:rPr lang="en-US" altLang="zh-CN" b="1" i="1">
                <a:solidFill>
                  <a:srgbClr val="FFFFFF"/>
                </a:solidFill>
                <a:ea typeface="楷体_GB2312" pitchFamily="49" charset="-122"/>
              </a:rPr>
              <a:t>t</a:t>
            </a:r>
            <a:r>
              <a:rPr lang="en-US" altLang="zh-CN" b="1">
                <a:solidFill>
                  <a:srgbClr val="FFFFFF"/>
                </a:solidFill>
                <a:ea typeface="楷体_GB2312" pitchFamily="49" charset="-122"/>
              </a:rPr>
              <a:t>)=2</a:t>
            </a:r>
            <a:r>
              <a:rPr lang="en-US" altLang="zh-CN" b="1">
                <a:solidFill>
                  <a:srgbClr val="FFFFFF"/>
                </a:solidFill>
                <a:ea typeface="楷体_GB2312" pitchFamily="49" charset="-122"/>
                <a:sym typeface="Symbol" pitchFamily="18" charset="2"/>
              </a:rPr>
              <a:t></a:t>
            </a:r>
            <a:r>
              <a:rPr lang="en-US" altLang="zh-CN" b="1">
                <a:solidFill>
                  <a:srgbClr val="FFFFFF"/>
                </a:solidFill>
                <a:ea typeface="楷体_GB2312" pitchFamily="49" charset="-122"/>
              </a:rPr>
              <a:t>10</a:t>
            </a:r>
            <a:r>
              <a:rPr lang="en-US" altLang="zh-CN" b="1" baseline="30000">
                <a:solidFill>
                  <a:srgbClr val="FFFFFF"/>
                </a:solidFill>
                <a:ea typeface="楷体_GB2312" pitchFamily="49" charset="-122"/>
              </a:rPr>
              <a:t>3</a:t>
            </a:r>
            <a:r>
              <a:rPr lang="en-US" altLang="zh-CN" b="1" i="1">
                <a:solidFill>
                  <a:srgbClr val="FFFFFF"/>
                </a:solidFill>
                <a:ea typeface="楷体_GB2312" pitchFamily="49" charset="-122"/>
              </a:rPr>
              <a:t>t</a:t>
            </a:r>
            <a:r>
              <a:rPr lang="zh-CN" altLang="en-US" b="1">
                <a:solidFill>
                  <a:srgbClr val="FFFFFF"/>
                </a:solidFill>
                <a:ea typeface="楷体_GB2312" pitchFamily="49" charset="-122"/>
              </a:rPr>
              <a:t>，根据式</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17</a:t>
            </a:r>
            <a:r>
              <a:rPr lang="zh-CN" altLang="en-US" b="1">
                <a:solidFill>
                  <a:srgbClr val="FFFFFF"/>
                </a:solidFill>
                <a:ea typeface="楷体_GB2312" pitchFamily="49" charset="-122"/>
              </a:rPr>
              <a:t>可以得到 </a:t>
            </a:r>
          </a:p>
        </p:txBody>
      </p:sp>
      <p:graphicFrame>
        <p:nvGraphicFramePr>
          <p:cNvPr id="34820" name="Object 4"/>
          <p:cNvGraphicFramePr>
            <a:graphicFrameLocks noChangeAspect="1"/>
          </p:cNvGraphicFramePr>
          <p:nvPr/>
        </p:nvGraphicFramePr>
        <p:xfrm>
          <a:off x="1524000" y="5813425"/>
          <a:ext cx="6553200" cy="815975"/>
        </p:xfrm>
        <a:graphic>
          <a:graphicData uri="http://schemas.openxmlformats.org/presentationml/2006/ole">
            <mc:AlternateContent xmlns:mc="http://schemas.openxmlformats.org/markup-compatibility/2006">
              <mc:Choice xmlns:v="urn:schemas-microsoft-com:vml" Requires="v">
                <p:oleObj spid="_x0000_s34818" name="Equation" r:id="rId3" imgW="3378200" imgH="419100" progId="Equation.3">
                  <p:embed/>
                </p:oleObj>
              </mc:Choice>
              <mc:Fallback>
                <p:oleObj name="Equation" r:id="rId3" imgW="3378200" imgH="419100" progId="Equation.3">
                  <p:embed/>
                  <p:pic>
                    <p:nvPicPr>
                      <p:cNvPr id="348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813425"/>
                        <a:ext cx="6553200" cy="81597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1" name="Text Box 5"/>
          <p:cNvSpPr txBox="1">
            <a:spLocks noChangeArrowheads="1"/>
          </p:cNvSpPr>
          <p:nvPr/>
        </p:nvSpPr>
        <p:spPr bwMode="auto">
          <a:xfrm>
            <a:off x="609600" y="2379663"/>
            <a:ext cx="80010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eaLnBrk="1" fontAlgn="base" hangingPunct="1">
              <a:lnSpc>
                <a:spcPct val="150000"/>
              </a:lnSpc>
              <a:spcBef>
                <a:spcPct val="0"/>
              </a:spcBef>
              <a:spcAft>
                <a:spcPct val="0"/>
              </a:spcAft>
            </a:pPr>
            <a:r>
              <a:rPr lang="zh-CN" altLang="en-US" b="1">
                <a:solidFill>
                  <a:srgbClr val="FFFFFF"/>
                </a:solidFill>
                <a:ea typeface="楷体_GB2312" pitchFamily="49" charset="-122"/>
              </a:rPr>
              <a:t>解：根据图</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15(b)</a:t>
            </a:r>
            <a:r>
              <a:rPr lang="zh-CN" altLang="en-US" b="1">
                <a:solidFill>
                  <a:srgbClr val="FFFFFF"/>
                </a:solidFill>
                <a:ea typeface="楷体_GB2312" pitchFamily="49" charset="-122"/>
              </a:rPr>
              <a:t>波形的具体情况，按照时间分段来进</a:t>
            </a:r>
            <a:br>
              <a:rPr lang="zh-CN" altLang="en-US" b="1">
                <a:solidFill>
                  <a:srgbClr val="FFFFFF"/>
                </a:solidFill>
                <a:ea typeface="楷体_GB2312" pitchFamily="49" charset="-122"/>
              </a:rPr>
            </a:br>
            <a:r>
              <a:rPr lang="zh-CN" altLang="en-US" b="1">
                <a:solidFill>
                  <a:srgbClr val="FFFFFF"/>
                </a:solidFill>
                <a:ea typeface="楷体_GB2312" pitchFamily="49" charset="-122"/>
              </a:rPr>
              <a:t>        行计算 </a:t>
            </a:r>
          </a:p>
          <a:p>
            <a:pPr eaLnBrk="1" fontAlgn="base" hangingPunct="1">
              <a:lnSpc>
                <a:spcPct val="150000"/>
              </a:lnSpc>
              <a:spcBef>
                <a:spcPct val="0"/>
              </a:spcBef>
              <a:spcAft>
                <a:spcPct val="0"/>
              </a:spcAft>
            </a:pPr>
            <a:r>
              <a:rPr lang="zh-CN" altLang="en-US" b="1">
                <a:solidFill>
                  <a:srgbClr val="FFFFFF"/>
                </a:solidFill>
                <a:ea typeface="楷体_GB2312" pitchFamily="49" charset="-122"/>
              </a:rPr>
              <a:t>        </a:t>
            </a:r>
            <a:r>
              <a:rPr lang="en-US" altLang="zh-CN" b="1">
                <a:solidFill>
                  <a:srgbClr val="FFFFFF"/>
                </a:solidFill>
                <a:ea typeface="楷体_GB2312" pitchFamily="49" charset="-122"/>
              </a:rPr>
              <a:t>1.</a:t>
            </a:r>
            <a:r>
              <a:rPr lang="zh-CN" altLang="en-US" b="1">
                <a:solidFill>
                  <a:srgbClr val="FFFFFF"/>
                </a:solidFill>
                <a:ea typeface="楷体_GB2312" pitchFamily="49" charset="-122"/>
              </a:rPr>
              <a:t>当</a:t>
            </a:r>
            <a:r>
              <a:rPr lang="en-US" altLang="zh-CN" b="1" i="1">
                <a:solidFill>
                  <a:srgbClr val="FFFFFF"/>
                </a:solidFill>
                <a:ea typeface="楷体_GB2312" pitchFamily="49" charset="-122"/>
              </a:rPr>
              <a:t>t</a:t>
            </a:r>
            <a:r>
              <a:rPr lang="en-US" altLang="zh-CN" b="1">
                <a:solidFill>
                  <a:srgbClr val="FFFFFF"/>
                </a:solidFill>
                <a:ea typeface="楷体_GB2312" pitchFamily="49" charset="-122"/>
                <a:sym typeface="Symbol" pitchFamily="18" charset="2"/>
              </a:rPr>
              <a:t></a:t>
            </a:r>
            <a:r>
              <a:rPr lang="en-US" altLang="zh-CN" b="1">
                <a:solidFill>
                  <a:srgbClr val="FFFFFF"/>
                </a:solidFill>
                <a:ea typeface="楷体_GB2312" pitchFamily="49" charset="-122"/>
              </a:rPr>
              <a:t>0</a:t>
            </a:r>
            <a:r>
              <a:rPr lang="zh-CN" altLang="en-US" b="1">
                <a:solidFill>
                  <a:srgbClr val="FFFFFF"/>
                </a:solidFill>
                <a:ea typeface="楷体_GB2312" pitchFamily="49" charset="-122"/>
              </a:rPr>
              <a:t>时，</a:t>
            </a:r>
            <a:r>
              <a:rPr lang="en-US" altLang="zh-CN" b="1" i="1">
                <a:solidFill>
                  <a:srgbClr val="FFFFFF"/>
                </a:solidFill>
                <a:ea typeface="楷体_GB2312" pitchFamily="49" charset="-122"/>
              </a:rPr>
              <a:t>i</a:t>
            </a:r>
            <a:r>
              <a:rPr lang="en-US" altLang="zh-CN" b="1">
                <a:solidFill>
                  <a:srgbClr val="FFFFFF"/>
                </a:solidFill>
                <a:ea typeface="楷体_GB2312" pitchFamily="49" charset="-122"/>
              </a:rPr>
              <a:t>(</a:t>
            </a:r>
            <a:r>
              <a:rPr lang="en-US" altLang="zh-CN" b="1" i="1">
                <a:solidFill>
                  <a:srgbClr val="FFFFFF"/>
                </a:solidFill>
                <a:ea typeface="楷体_GB2312" pitchFamily="49" charset="-122"/>
              </a:rPr>
              <a:t>t</a:t>
            </a:r>
            <a:r>
              <a:rPr lang="en-US" altLang="zh-CN" b="1">
                <a:solidFill>
                  <a:srgbClr val="FFFFFF"/>
                </a:solidFill>
                <a:ea typeface="楷体_GB2312" pitchFamily="49" charset="-122"/>
              </a:rPr>
              <a:t>)=0</a:t>
            </a:r>
            <a:r>
              <a:rPr lang="zh-CN" altLang="en-US" b="1">
                <a:solidFill>
                  <a:srgbClr val="FFFFFF"/>
                </a:solidFill>
                <a:ea typeface="楷体_GB2312" pitchFamily="49" charset="-122"/>
              </a:rPr>
              <a:t>，根据式</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17</a:t>
            </a:r>
            <a:r>
              <a:rPr lang="zh-CN" altLang="en-US" b="1">
                <a:solidFill>
                  <a:srgbClr val="FFFFFF"/>
                </a:solidFill>
                <a:ea typeface="楷体_GB2312" pitchFamily="49" charset="-122"/>
              </a:rPr>
              <a:t>可以得到 </a:t>
            </a:r>
          </a:p>
        </p:txBody>
      </p:sp>
      <p:graphicFrame>
        <p:nvGraphicFramePr>
          <p:cNvPr id="34822" name="Object 6"/>
          <p:cNvGraphicFramePr>
            <a:graphicFrameLocks noChangeAspect="1"/>
          </p:cNvGraphicFramePr>
          <p:nvPr/>
        </p:nvGraphicFramePr>
        <p:xfrm>
          <a:off x="2590800" y="4235450"/>
          <a:ext cx="3543300" cy="741363"/>
        </p:xfrm>
        <a:graphic>
          <a:graphicData uri="http://schemas.openxmlformats.org/presentationml/2006/ole">
            <mc:AlternateContent xmlns:mc="http://schemas.openxmlformats.org/markup-compatibility/2006">
              <mc:Choice xmlns:v="urn:schemas-microsoft-com:vml" Requires="v">
                <p:oleObj spid="_x0000_s34819" r:id="rId5" imgW="1879600" imgH="393700" progId="Equation.3">
                  <p:embed/>
                </p:oleObj>
              </mc:Choice>
              <mc:Fallback>
                <p:oleObj r:id="rId5" imgW="1879600" imgH="393700" progId="Equation.3">
                  <p:embed/>
                  <p:pic>
                    <p:nvPicPr>
                      <p:cNvPr id="348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235450"/>
                        <a:ext cx="3543300" cy="741363"/>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9"/>
          <p:cNvGraphicFramePr>
            <a:graphicFrameLocks noChangeAspect="1"/>
          </p:cNvGraphicFramePr>
          <p:nvPr/>
        </p:nvGraphicFramePr>
        <p:xfrm>
          <a:off x="1600200" y="76200"/>
          <a:ext cx="5867400" cy="2395538"/>
        </p:xfrm>
        <a:graphic>
          <a:graphicData uri="http://schemas.openxmlformats.org/presentationml/2006/ole">
            <mc:AlternateContent xmlns:mc="http://schemas.openxmlformats.org/markup-compatibility/2006">
              <mc:Choice xmlns:v="urn:schemas-microsoft-com:vml" Requires="v">
                <p:oleObj spid="_x0000_s34820" name="Image" r:id="rId7" imgW="19289799" imgH="7878574" progId="Photoshop.Image.5">
                  <p:embed/>
                </p:oleObj>
              </mc:Choice>
              <mc:Fallback>
                <p:oleObj name="Image" r:id="rId7" imgW="19289799" imgH="7878574" progId="Photoshop.Image.5">
                  <p:embed/>
                  <p:pic>
                    <p:nvPicPr>
                      <p:cNvPr id="9222"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76200"/>
                        <a:ext cx="5867400" cy="239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6119370"/>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09600" y="5334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a:solidFill>
                  <a:srgbClr val="FFFFFF"/>
                </a:solidFill>
                <a:ea typeface="楷体_GB2312" pitchFamily="49" charset="-122"/>
              </a:rPr>
              <a:t>        3. </a:t>
            </a:r>
            <a:r>
              <a:rPr lang="zh-CN" altLang="en-US" b="1">
                <a:solidFill>
                  <a:srgbClr val="FFFFFF"/>
                </a:solidFill>
                <a:ea typeface="楷体_GB2312" pitchFamily="49" charset="-122"/>
              </a:rPr>
              <a:t>当</a:t>
            </a:r>
            <a:r>
              <a:rPr lang="en-US" altLang="zh-CN" b="1">
                <a:solidFill>
                  <a:srgbClr val="FFFFFF"/>
                </a:solidFill>
                <a:ea typeface="楷体_GB2312" pitchFamily="49" charset="-122"/>
              </a:rPr>
              <a:t>3</a:t>
            </a:r>
            <a:r>
              <a:rPr lang="en-US" altLang="zh-CN" b="1">
                <a:solidFill>
                  <a:srgbClr val="FFFFFF"/>
                </a:solidFill>
                <a:ea typeface="楷体_GB2312" pitchFamily="49" charset="-122"/>
                <a:sym typeface="Symbol" pitchFamily="18" charset="2"/>
              </a:rPr>
              <a:t></a:t>
            </a:r>
            <a:r>
              <a:rPr lang="en-US" altLang="zh-CN" b="1">
                <a:solidFill>
                  <a:srgbClr val="FFFFFF"/>
                </a:solidFill>
                <a:ea typeface="楷体_GB2312" pitchFamily="49" charset="-122"/>
              </a:rPr>
              <a:t>s</a:t>
            </a:r>
            <a:r>
              <a:rPr lang="en-US" altLang="zh-CN" b="1">
                <a:solidFill>
                  <a:srgbClr val="FFFFFF"/>
                </a:solidFill>
                <a:ea typeface="楷体_GB2312" pitchFamily="49" charset="-122"/>
                <a:sym typeface="Symbol" pitchFamily="18" charset="2"/>
              </a:rPr>
              <a:t></a:t>
            </a:r>
            <a:r>
              <a:rPr lang="en-US" altLang="zh-CN" b="1" i="1">
                <a:solidFill>
                  <a:srgbClr val="FFFFFF"/>
                </a:solidFill>
                <a:ea typeface="楷体_GB2312" pitchFamily="49" charset="-122"/>
              </a:rPr>
              <a:t>t</a:t>
            </a:r>
            <a:r>
              <a:rPr lang="en-US" altLang="zh-CN" b="1">
                <a:solidFill>
                  <a:srgbClr val="FFFFFF"/>
                </a:solidFill>
                <a:ea typeface="楷体_GB2312" pitchFamily="49" charset="-122"/>
                <a:sym typeface="Symbol" pitchFamily="18" charset="2"/>
              </a:rPr>
              <a:t></a:t>
            </a:r>
            <a:r>
              <a:rPr lang="en-US" altLang="zh-CN" b="1">
                <a:solidFill>
                  <a:srgbClr val="FFFFFF"/>
                </a:solidFill>
                <a:ea typeface="楷体_GB2312" pitchFamily="49" charset="-122"/>
              </a:rPr>
              <a:t>4</a:t>
            </a:r>
            <a:r>
              <a:rPr lang="en-US" altLang="zh-CN" b="1">
                <a:solidFill>
                  <a:srgbClr val="FFFFFF"/>
                </a:solidFill>
                <a:ea typeface="楷体_GB2312" pitchFamily="49" charset="-122"/>
                <a:sym typeface="Symbol" pitchFamily="18" charset="2"/>
              </a:rPr>
              <a:t></a:t>
            </a:r>
            <a:r>
              <a:rPr lang="en-US" altLang="zh-CN" b="1">
                <a:solidFill>
                  <a:srgbClr val="FFFFFF"/>
                </a:solidFill>
                <a:ea typeface="楷体_GB2312" pitchFamily="49" charset="-122"/>
              </a:rPr>
              <a:t>s</a:t>
            </a:r>
            <a:r>
              <a:rPr lang="zh-CN" altLang="en-US" b="1">
                <a:solidFill>
                  <a:srgbClr val="FFFFFF"/>
                </a:solidFill>
                <a:ea typeface="楷体_GB2312" pitchFamily="49" charset="-122"/>
              </a:rPr>
              <a:t>时，</a:t>
            </a:r>
            <a:r>
              <a:rPr lang="zh-CN" altLang="en-US" b="1" i="1">
                <a:solidFill>
                  <a:srgbClr val="FFFFFF"/>
                </a:solidFill>
                <a:ea typeface="楷体_GB2312" pitchFamily="49" charset="-122"/>
              </a:rPr>
              <a:t> </a:t>
            </a:r>
            <a:r>
              <a:rPr lang="en-US" altLang="zh-CN" b="1" i="1">
                <a:solidFill>
                  <a:srgbClr val="FFFFFF"/>
                </a:solidFill>
                <a:ea typeface="楷体_GB2312" pitchFamily="49" charset="-122"/>
              </a:rPr>
              <a:t>i</a:t>
            </a:r>
            <a:r>
              <a:rPr lang="en-US" altLang="zh-CN" b="1">
                <a:solidFill>
                  <a:srgbClr val="FFFFFF"/>
                </a:solidFill>
                <a:ea typeface="楷体_GB2312" pitchFamily="49" charset="-122"/>
              </a:rPr>
              <a:t>(</a:t>
            </a:r>
            <a:r>
              <a:rPr lang="en-US" altLang="zh-CN" b="1" i="1">
                <a:solidFill>
                  <a:srgbClr val="FFFFFF"/>
                </a:solidFill>
                <a:ea typeface="楷体_GB2312" pitchFamily="49" charset="-122"/>
              </a:rPr>
              <a:t>t</a:t>
            </a:r>
            <a:r>
              <a:rPr lang="en-US" altLang="zh-CN" b="1">
                <a:solidFill>
                  <a:srgbClr val="FFFFFF"/>
                </a:solidFill>
                <a:ea typeface="楷体_GB2312" pitchFamily="49" charset="-122"/>
              </a:rPr>
              <a:t>)=24</a:t>
            </a:r>
            <a:r>
              <a:rPr lang="en-US" altLang="zh-CN" b="1">
                <a:solidFill>
                  <a:srgbClr val="FFFFFF"/>
                </a:solidFill>
                <a:ea typeface="楷体_GB2312" pitchFamily="49" charset="-122"/>
                <a:sym typeface="Symbol" pitchFamily="18" charset="2"/>
              </a:rPr>
              <a:t></a:t>
            </a:r>
            <a:r>
              <a:rPr lang="en-US" altLang="zh-CN" b="1">
                <a:solidFill>
                  <a:srgbClr val="FFFFFF"/>
                </a:solidFill>
                <a:ea typeface="楷体_GB2312" pitchFamily="49" charset="-122"/>
              </a:rPr>
              <a:t>10</a:t>
            </a:r>
            <a:r>
              <a:rPr lang="en-US" altLang="zh-CN" b="1" baseline="30000">
                <a:solidFill>
                  <a:srgbClr val="FFFFFF"/>
                </a:solidFill>
                <a:ea typeface="楷体_GB2312" pitchFamily="49" charset="-122"/>
              </a:rPr>
              <a:t>3</a:t>
            </a:r>
            <a:r>
              <a:rPr lang="en-US" altLang="zh-CN" b="1">
                <a:solidFill>
                  <a:srgbClr val="FFFFFF"/>
                </a:solidFill>
                <a:ea typeface="楷体_GB2312" pitchFamily="49" charset="-122"/>
              </a:rPr>
              <a:t>-6</a:t>
            </a:r>
            <a:r>
              <a:rPr lang="en-US" altLang="zh-CN" b="1">
                <a:solidFill>
                  <a:srgbClr val="FFFFFF"/>
                </a:solidFill>
                <a:ea typeface="楷体_GB2312" pitchFamily="49" charset="-122"/>
                <a:sym typeface="Symbol" pitchFamily="18" charset="2"/>
              </a:rPr>
              <a:t></a:t>
            </a:r>
            <a:r>
              <a:rPr lang="en-US" altLang="zh-CN" b="1">
                <a:solidFill>
                  <a:srgbClr val="FFFFFF"/>
                </a:solidFill>
                <a:ea typeface="楷体_GB2312" pitchFamily="49" charset="-122"/>
              </a:rPr>
              <a:t>10</a:t>
            </a:r>
            <a:r>
              <a:rPr lang="en-US" altLang="zh-CN" b="1" baseline="30000">
                <a:solidFill>
                  <a:srgbClr val="FFFFFF"/>
                </a:solidFill>
                <a:ea typeface="楷体_GB2312" pitchFamily="49" charset="-122"/>
              </a:rPr>
              <a:t>3</a:t>
            </a:r>
            <a:r>
              <a:rPr lang="en-US" altLang="zh-CN" b="1" i="1">
                <a:solidFill>
                  <a:srgbClr val="FFFFFF"/>
                </a:solidFill>
                <a:ea typeface="楷体_GB2312" pitchFamily="49" charset="-122"/>
              </a:rPr>
              <a:t>t</a:t>
            </a:r>
            <a:r>
              <a:rPr lang="zh-CN" altLang="en-US" b="1">
                <a:solidFill>
                  <a:srgbClr val="FFFFFF"/>
                </a:solidFill>
                <a:ea typeface="楷体_GB2312" pitchFamily="49" charset="-122"/>
              </a:rPr>
              <a:t>，根据式</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17</a:t>
            </a:r>
            <a:r>
              <a:rPr lang="zh-CN" altLang="en-US" b="1">
                <a:solidFill>
                  <a:srgbClr val="FFFFFF"/>
                </a:solidFill>
                <a:ea typeface="楷体_GB2312" pitchFamily="49" charset="-122"/>
              </a:rPr>
              <a:t>可以得到 </a:t>
            </a:r>
          </a:p>
        </p:txBody>
      </p:sp>
      <p:graphicFrame>
        <p:nvGraphicFramePr>
          <p:cNvPr id="8195" name="Object 3"/>
          <p:cNvGraphicFramePr>
            <a:graphicFrameLocks noChangeAspect="1"/>
          </p:cNvGraphicFramePr>
          <p:nvPr/>
        </p:nvGraphicFramePr>
        <p:xfrm>
          <a:off x="2286000" y="1752600"/>
          <a:ext cx="4321175" cy="2117725"/>
        </p:xfrm>
        <a:graphic>
          <a:graphicData uri="http://schemas.openxmlformats.org/presentationml/2006/ole">
            <mc:AlternateContent xmlns:mc="http://schemas.openxmlformats.org/markup-compatibility/2006">
              <mc:Choice xmlns:v="urn:schemas-microsoft-com:vml" Requires="v">
                <p:oleObj spid="_x0000_s35842" name="Equation" r:id="rId3" imgW="2146300" imgH="1041400" progId="Equation.3">
                  <p:embed/>
                </p:oleObj>
              </mc:Choice>
              <mc:Fallback>
                <p:oleObj name="Equation" r:id="rId3" imgW="2146300" imgH="1041400" progId="Equation.3">
                  <p:embed/>
                  <p:pic>
                    <p:nvPicPr>
                      <p:cNvPr id="81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52600"/>
                        <a:ext cx="4321175" cy="211772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7" name="Text Box 5"/>
          <p:cNvSpPr txBox="1">
            <a:spLocks noChangeArrowheads="1"/>
          </p:cNvSpPr>
          <p:nvPr/>
        </p:nvSpPr>
        <p:spPr bwMode="auto">
          <a:xfrm>
            <a:off x="609600" y="4306888"/>
            <a:ext cx="8001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a:solidFill>
                  <a:srgbClr val="FFFFFF"/>
                </a:solidFill>
                <a:ea typeface="楷体_GB2312" pitchFamily="49" charset="-122"/>
              </a:rPr>
              <a:t>        4. </a:t>
            </a:r>
            <a:r>
              <a:rPr lang="zh-CN" altLang="en-US" b="1">
                <a:solidFill>
                  <a:srgbClr val="FFFFFF"/>
                </a:solidFill>
                <a:ea typeface="楷体_GB2312" pitchFamily="49" charset="-122"/>
              </a:rPr>
              <a:t>当</a:t>
            </a:r>
            <a:r>
              <a:rPr lang="en-US" altLang="zh-CN" b="1">
                <a:solidFill>
                  <a:srgbClr val="FFFFFF"/>
                </a:solidFill>
                <a:ea typeface="楷体_GB2312" pitchFamily="49" charset="-122"/>
              </a:rPr>
              <a:t>4</a:t>
            </a:r>
            <a:r>
              <a:rPr lang="en-US" altLang="zh-CN" b="1">
                <a:solidFill>
                  <a:srgbClr val="FFFFFF"/>
                </a:solidFill>
                <a:ea typeface="楷体_GB2312" pitchFamily="49" charset="-122"/>
                <a:sym typeface="Symbol" pitchFamily="18" charset="2"/>
              </a:rPr>
              <a:t></a:t>
            </a:r>
            <a:r>
              <a:rPr lang="en-US" altLang="zh-CN" b="1">
                <a:solidFill>
                  <a:srgbClr val="FFFFFF"/>
                </a:solidFill>
                <a:ea typeface="楷体_GB2312" pitchFamily="49" charset="-122"/>
              </a:rPr>
              <a:t>s</a:t>
            </a:r>
            <a:r>
              <a:rPr lang="en-US" altLang="zh-CN" b="1">
                <a:solidFill>
                  <a:srgbClr val="FFFFFF"/>
                </a:solidFill>
                <a:ea typeface="楷体_GB2312" pitchFamily="49" charset="-122"/>
                <a:sym typeface="Symbol" pitchFamily="18" charset="2"/>
              </a:rPr>
              <a:t></a:t>
            </a:r>
            <a:r>
              <a:rPr lang="en-US" altLang="zh-CN" b="1" i="1">
                <a:solidFill>
                  <a:srgbClr val="FFFFFF"/>
                </a:solidFill>
                <a:ea typeface="楷体_GB2312" pitchFamily="49" charset="-122"/>
              </a:rPr>
              <a:t>t </a:t>
            </a:r>
            <a:r>
              <a:rPr lang="zh-CN" altLang="en-US" b="1">
                <a:solidFill>
                  <a:srgbClr val="FFFFFF"/>
                </a:solidFill>
                <a:ea typeface="楷体_GB2312" pitchFamily="49" charset="-122"/>
              </a:rPr>
              <a:t>时，</a:t>
            </a:r>
            <a:r>
              <a:rPr lang="en-US" altLang="zh-CN" b="1" i="1">
                <a:solidFill>
                  <a:srgbClr val="FFFFFF"/>
                </a:solidFill>
                <a:ea typeface="楷体_GB2312" pitchFamily="49" charset="-122"/>
              </a:rPr>
              <a:t>i</a:t>
            </a:r>
            <a:r>
              <a:rPr lang="en-US" altLang="zh-CN" b="1">
                <a:solidFill>
                  <a:srgbClr val="FFFFFF"/>
                </a:solidFill>
                <a:ea typeface="楷体_GB2312" pitchFamily="49" charset="-122"/>
              </a:rPr>
              <a:t>(</a:t>
            </a:r>
            <a:r>
              <a:rPr lang="en-US" altLang="zh-CN" b="1" i="1">
                <a:solidFill>
                  <a:srgbClr val="FFFFFF"/>
                </a:solidFill>
                <a:ea typeface="楷体_GB2312" pitchFamily="49" charset="-122"/>
              </a:rPr>
              <a:t>t</a:t>
            </a:r>
            <a:r>
              <a:rPr lang="en-US" altLang="zh-CN" b="1">
                <a:solidFill>
                  <a:srgbClr val="FFFFFF"/>
                </a:solidFill>
                <a:ea typeface="楷体_GB2312" pitchFamily="49" charset="-122"/>
              </a:rPr>
              <a:t>)=0</a:t>
            </a:r>
            <a:r>
              <a:rPr lang="zh-CN" altLang="en-US" b="1">
                <a:solidFill>
                  <a:srgbClr val="FFFFFF"/>
                </a:solidFill>
                <a:ea typeface="楷体_GB2312" pitchFamily="49" charset="-122"/>
              </a:rPr>
              <a:t>，根据式</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17</a:t>
            </a:r>
            <a:r>
              <a:rPr lang="zh-CN" altLang="en-US" b="1">
                <a:solidFill>
                  <a:srgbClr val="FFFFFF"/>
                </a:solidFill>
                <a:ea typeface="楷体_GB2312" pitchFamily="49" charset="-122"/>
              </a:rPr>
              <a:t>可以得到 </a:t>
            </a:r>
          </a:p>
        </p:txBody>
      </p:sp>
      <p:graphicFrame>
        <p:nvGraphicFramePr>
          <p:cNvPr id="8198" name="Object 6"/>
          <p:cNvGraphicFramePr>
            <a:graphicFrameLocks noChangeAspect="1"/>
          </p:cNvGraphicFramePr>
          <p:nvPr/>
        </p:nvGraphicFramePr>
        <p:xfrm>
          <a:off x="2590800" y="5105400"/>
          <a:ext cx="4038600" cy="844550"/>
        </p:xfrm>
        <a:graphic>
          <a:graphicData uri="http://schemas.openxmlformats.org/presentationml/2006/ole">
            <mc:AlternateContent xmlns:mc="http://schemas.openxmlformats.org/markup-compatibility/2006">
              <mc:Choice xmlns:v="urn:schemas-microsoft-com:vml" Requires="v">
                <p:oleObj spid="_x0000_s35843" r:id="rId5" imgW="1879600" imgH="393700" progId="Equation.3">
                  <p:embed/>
                </p:oleObj>
              </mc:Choice>
              <mc:Fallback>
                <p:oleObj r:id="rId5" imgW="1879600" imgH="393700" progId="Equation.3">
                  <p:embed/>
                  <p:pic>
                    <p:nvPicPr>
                      <p:cNvPr id="819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5105400"/>
                        <a:ext cx="4038600" cy="84455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9195691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3264EC0E-2238-47B7-A428-635E31B5B68F}"/>
              </a:ext>
            </a:extLst>
          </p:cNvPr>
          <p:cNvSpPr txBox="1">
            <a:spLocks noChangeArrowheads="1"/>
          </p:cNvSpPr>
          <p:nvPr/>
        </p:nvSpPr>
        <p:spPr bwMode="auto">
          <a:xfrm>
            <a:off x="665163" y="1209675"/>
            <a:ext cx="1479550" cy="557213"/>
          </a:xfrm>
          <a:prstGeom prst="rect">
            <a:avLst/>
          </a:prstGeom>
          <a:noFill/>
          <a:ln w="38100">
            <a:solidFill>
              <a:srgbClr val="86D1E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FFFFFF"/>
                </a:solidFill>
                <a:effectLst/>
                <a:uLnTx/>
                <a:uFillTx/>
                <a:ea typeface="楷体_GB2312" pitchFamily="49" charset="-122"/>
              </a:rPr>
              <a:t>电容器</a:t>
            </a:r>
          </a:p>
        </p:txBody>
      </p:sp>
      <p:sp>
        <p:nvSpPr>
          <p:cNvPr id="5" name="Text Box 4">
            <a:extLst>
              <a:ext uri="{FF2B5EF4-FFF2-40B4-BE49-F238E27FC236}">
                <a16:creationId xmlns:a16="http://schemas.microsoft.com/office/drawing/2014/main" id="{1914F7EE-4FD6-4F95-ABA1-2C3F4000B50F}"/>
              </a:ext>
            </a:extLst>
          </p:cNvPr>
          <p:cNvSpPr txBox="1">
            <a:spLocks noChangeArrowheads="1"/>
          </p:cNvSpPr>
          <p:nvPr/>
        </p:nvSpPr>
        <p:spPr bwMode="auto">
          <a:xfrm>
            <a:off x="1187450" y="1196975"/>
            <a:ext cx="71278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50000"/>
              </a:spcBef>
              <a:spcAft>
                <a:spcPct val="0"/>
              </a:spcAft>
            </a:pPr>
            <a:r>
              <a:rPr kumimoji="1" lang="en-US" altLang="zh-CN" sz="2800" b="1" dirty="0">
                <a:solidFill>
                  <a:srgbClr val="FFFF00"/>
                </a:solidFill>
                <a:latin typeface="楷体_GB2312" pitchFamily="49" charset="-122"/>
                <a:ea typeface="楷体_GB2312" pitchFamily="49" charset="-122"/>
                <a:sym typeface="Symbol" panose="05050102010706020507" pitchFamily="18" charset="2"/>
              </a:rPr>
              <a:t>        </a:t>
            </a:r>
            <a:r>
              <a:rPr kumimoji="1" lang="zh-CN" altLang="en-US" sz="2800" b="1" dirty="0">
                <a:solidFill>
                  <a:srgbClr val="FFFF00"/>
                </a:solidFill>
                <a:latin typeface="楷体_GB2312" pitchFamily="49" charset="-122"/>
                <a:ea typeface="楷体_GB2312" pitchFamily="49" charset="-122"/>
                <a:sym typeface="Symbol" panose="05050102010706020507" pitchFamily="18" charset="2"/>
              </a:rPr>
              <a:t>在外电源作用下，正负电极上分别带上等量异号电荷，撤去电源，电极上的电荷仍可长久地聚集下去，是一种储存电能的部件。</a:t>
            </a:r>
          </a:p>
        </p:txBody>
      </p:sp>
      <p:grpSp>
        <p:nvGrpSpPr>
          <p:cNvPr id="6" name="Group 11">
            <a:extLst>
              <a:ext uri="{FF2B5EF4-FFF2-40B4-BE49-F238E27FC236}">
                <a16:creationId xmlns:a16="http://schemas.microsoft.com/office/drawing/2014/main" id="{9F29D19F-6C47-44D9-B5D8-B3C7A92D5ED8}"/>
              </a:ext>
            </a:extLst>
          </p:cNvPr>
          <p:cNvGrpSpPr>
            <a:grpSpLocks/>
          </p:cNvGrpSpPr>
          <p:nvPr/>
        </p:nvGrpSpPr>
        <p:grpSpPr bwMode="auto">
          <a:xfrm>
            <a:off x="2700338" y="2781300"/>
            <a:ext cx="3341687" cy="2678113"/>
            <a:chOff x="1247" y="2341"/>
            <a:chExt cx="2105" cy="1687"/>
          </a:xfrm>
        </p:grpSpPr>
        <p:sp>
          <p:nvSpPr>
            <p:cNvPr id="7" name="Line 12">
              <a:extLst>
                <a:ext uri="{FF2B5EF4-FFF2-40B4-BE49-F238E27FC236}">
                  <a16:creationId xmlns:a16="http://schemas.microsoft.com/office/drawing/2014/main" id="{C2BA5D3E-8F8E-4AE8-870D-891328F34B1B}"/>
                </a:ext>
              </a:extLst>
            </p:cNvPr>
            <p:cNvSpPr>
              <a:spLocks noChangeShapeType="1"/>
            </p:cNvSpPr>
            <p:nvPr/>
          </p:nvSpPr>
          <p:spPr bwMode="auto">
            <a:xfrm>
              <a:off x="1937" y="2496"/>
              <a:ext cx="0" cy="951"/>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 name="Line 13">
              <a:extLst>
                <a:ext uri="{FF2B5EF4-FFF2-40B4-BE49-F238E27FC236}">
                  <a16:creationId xmlns:a16="http://schemas.microsoft.com/office/drawing/2014/main" id="{5B064922-59F6-4974-ADFA-E23D15BBCDE9}"/>
                </a:ext>
              </a:extLst>
            </p:cNvPr>
            <p:cNvSpPr>
              <a:spLocks noChangeShapeType="1"/>
            </p:cNvSpPr>
            <p:nvPr/>
          </p:nvSpPr>
          <p:spPr bwMode="auto">
            <a:xfrm>
              <a:off x="2763" y="2496"/>
              <a:ext cx="0" cy="951"/>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 name="Line 14">
              <a:extLst>
                <a:ext uri="{FF2B5EF4-FFF2-40B4-BE49-F238E27FC236}">
                  <a16:creationId xmlns:a16="http://schemas.microsoft.com/office/drawing/2014/main" id="{3C2556CC-AB6F-4AB9-A794-D49FD11A3886}"/>
                </a:ext>
              </a:extLst>
            </p:cNvPr>
            <p:cNvSpPr>
              <a:spLocks noChangeShapeType="1"/>
            </p:cNvSpPr>
            <p:nvPr/>
          </p:nvSpPr>
          <p:spPr bwMode="auto">
            <a:xfrm>
              <a:off x="1429" y="2999"/>
              <a:ext cx="508"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0" name="Line 15">
              <a:extLst>
                <a:ext uri="{FF2B5EF4-FFF2-40B4-BE49-F238E27FC236}">
                  <a16:creationId xmlns:a16="http://schemas.microsoft.com/office/drawing/2014/main" id="{92E7D3F0-0132-4E2B-B909-3AAA0473CE28}"/>
                </a:ext>
              </a:extLst>
            </p:cNvPr>
            <p:cNvSpPr>
              <a:spLocks noChangeShapeType="1"/>
            </p:cNvSpPr>
            <p:nvPr/>
          </p:nvSpPr>
          <p:spPr bwMode="auto">
            <a:xfrm>
              <a:off x="1429" y="2999"/>
              <a:ext cx="0" cy="671"/>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1" name="Line 16">
              <a:extLst>
                <a:ext uri="{FF2B5EF4-FFF2-40B4-BE49-F238E27FC236}">
                  <a16:creationId xmlns:a16="http://schemas.microsoft.com/office/drawing/2014/main" id="{45E4EF15-10F3-4C2B-BF7E-D874DD3077FF}"/>
                </a:ext>
              </a:extLst>
            </p:cNvPr>
            <p:cNvSpPr>
              <a:spLocks noChangeShapeType="1"/>
            </p:cNvSpPr>
            <p:nvPr/>
          </p:nvSpPr>
          <p:spPr bwMode="auto">
            <a:xfrm>
              <a:off x="1429" y="3670"/>
              <a:ext cx="889"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2" name="Line 17">
              <a:extLst>
                <a:ext uri="{FF2B5EF4-FFF2-40B4-BE49-F238E27FC236}">
                  <a16:creationId xmlns:a16="http://schemas.microsoft.com/office/drawing/2014/main" id="{6754EB4E-E8CA-477F-9C62-458822C90C47}"/>
                </a:ext>
              </a:extLst>
            </p:cNvPr>
            <p:cNvSpPr>
              <a:spLocks noChangeShapeType="1"/>
            </p:cNvSpPr>
            <p:nvPr/>
          </p:nvSpPr>
          <p:spPr bwMode="auto">
            <a:xfrm>
              <a:off x="2318" y="3447"/>
              <a:ext cx="0" cy="392"/>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3" name="Line 18">
              <a:extLst>
                <a:ext uri="{FF2B5EF4-FFF2-40B4-BE49-F238E27FC236}">
                  <a16:creationId xmlns:a16="http://schemas.microsoft.com/office/drawing/2014/main" id="{10AE7735-E997-4095-8B96-CF60B0EBB8B8}"/>
                </a:ext>
              </a:extLst>
            </p:cNvPr>
            <p:cNvSpPr>
              <a:spLocks noChangeShapeType="1"/>
            </p:cNvSpPr>
            <p:nvPr/>
          </p:nvSpPr>
          <p:spPr bwMode="auto">
            <a:xfrm>
              <a:off x="2445" y="3559"/>
              <a:ext cx="0" cy="168"/>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4" name="Line 19">
              <a:extLst>
                <a:ext uri="{FF2B5EF4-FFF2-40B4-BE49-F238E27FC236}">
                  <a16:creationId xmlns:a16="http://schemas.microsoft.com/office/drawing/2014/main" id="{759C5C55-8BF1-4A99-AECD-97194603B0E4}"/>
                </a:ext>
              </a:extLst>
            </p:cNvPr>
            <p:cNvSpPr>
              <a:spLocks noChangeShapeType="1"/>
            </p:cNvSpPr>
            <p:nvPr/>
          </p:nvSpPr>
          <p:spPr bwMode="auto">
            <a:xfrm>
              <a:off x="2763" y="2999"/>
              <a:ext cx="571"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5" name="Line 20">
              <a:extLst>
                <a:ext uri="{FF2B5EF4-FFF2-40B4-BE49-F238E27FC236}">
                  <a16:creationId xmlns:a16="http://schemas.microsoft.com/office/drawing/2014/main" id="{A9B5441A-C671-4F50-9D1B-E2CD69F65205}"/>
                </a:ext>
              </a:extLst>
            </p:cNvPr>
            <p:cNvSpPr>
              <a:spLocks noChangeShapeType="1"/>
            </p:cNvSpPr>
            <p:nvPr/>
          </p:nvSpPr>
          <p:spPr bwMode="auto">
            <a:xfrm>
              <a:off x="3334" y="2999"/>
              <a:ext cx="0" cy="671"/>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6" name="Line 21">
              <a:extLst>
                <a:ext uri="{FF2B5EF4-FFF2-40B4-BE49-F238E27FC236}">
                  <a16:creationId xmlns:a16="http://schemas.microsoft.com/office/drawing/2014/main" id="{7ABF32DF-5496-487E-9555-D9F29EFD10A8}"/>
                </a:ext>
              </a:extLst>
            </p:cNvPr>
            <p:cNvSpPr>
              <a:spLocks noChangeShapeType="1"/>
            </p:cNvSpPr>
            <p:nvPr/>
          </p:nvSpPr>
          <p:spPr bwMode="auto">
            <a:xfrm>
              <a:off x="2445" y="3670"/>
              <a:ext cx="889"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7" name="Text Box 22">
              <a:extLst>
                <a:ext uri="{FF2B5EF4-FFF2-40B4-BE49-F238E27FC236}">
                  <a16:creationId xmlns:a16="http://schemas.microsoft.com/office/drawing/2014/main" id="{B9EA51A1-050E-4C12-8715-CB2978F5E1A3}"/>
                </a:ext>
              </a:extLst>
            </p:cNvPr>
            <p:cNvSpPr txBox="1">
              <a:spLocks noChangeArrowheads="1"/>
            </p:cNvSpPr>
            <p:nvPr/>
          </p:nvSpPr>
          <p:spPr bwMode="auto">
            <a:xfrm>
              <a:off x="2789" y="2341"/>
              <a:ext cx="38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en-US" altLang="zh-CN" sz="3600" b="0" i="0"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_</a:t>
              </a:r>
            </a:p>
          </p:txBody>
        </p:sp>
        <p:sp>
          <p:nvSpPr>
            <p:cNvPr id="18" name="Text Box 23">
              <a:extLst>
                <a:ext uri="{FF2B5EF4-FFF2-40B4-BE49-F238E27FC236}">
                  <a16:creationId xmlns:a16="http://schemas.microsoft.com/office/drawing/2014/main" id="{D7B58C6B-1BF9-485F-B810-2114BB95D35A}"/>
                </a:ext>
              </a:extLst>
            </p:cNvPr>
            <p:cNvSpPr txBox="1">
              <a:spLocks noChangeArrowheads="1"/>
            </p:cNvSpPr>
            <p:nvPr/>
          </p:nvSpPr>
          <p:spPr bwMode="auto">
            <a:xfrm>
              <a:off x="1247" y="2478"/>
              <a:ext cx="7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en-US" altLang="zh-CN" sz="3600" b="0" i="0"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a:t>
              </a:r>
              <a:r>
                <a:rPr kumimoji="1" lang="en-US" altLang="zh-CN" sz="2800" b="0" i="1"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 q</a:t>
              </a:r>
              <a:endParaRPr kumimoji="1" lang="en-US" altLang="zh-CN" sz="3600" b="0" i="0" u="none" strike="noStrike" kern="0" cap="none" spc="0" normalizeH="0" baseline="0" noProof="0">
                <a:ln>
                  <a:noFill/>
                </a:ln>
                <a:solidFill>
                  <a:srgbClr val="FFFFFF"/>
                </a:solidFill>
                <a:effectLst/>
                <a:uLnTx/>
                <a:uFillTx/>
                <a:ea typeface="仿宋_GB2312" pitchFamily="49" charset="-122"/>
                <a:sym typeface="Symbol" panose="05050102010706020507" pitchFamily="18" charset="2"/>
              </a:endParaRPr>
            </a:p>
          </p:txBody>
        </p:sp>
        <p:sp>
          <p:nvSpPr>
            <p:cNvPr id="19" name="Text Box 24">
              <a:extLst>
                <a:ext uri="{FF2B5EF4-FFF2-40B4-BE49-F238E27FC236}">
                  <a16:creationId xmlns:a16="http://schemas.microsoft.com/office/drawing/2014/main" id="{420C02E0-046A-47F4-901A-863A3C071F72}"/>
                </a:ext>
              </a:extLst>
            </p:cNvPr>
            <p:cNvSpPr txBox="1">
              <a:spLocks noChangeArrowheads="1"/>
            </p:cNvSpPr>
            <p:nvPr/>
          </p:nvSpPr>
          <p:spPr bwMode="auto">
            <a:xfrm>
              <a:off x="2971" y="2478"/>
              <a:ext cx="38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q</a:t>
              </a:r>
            </a:p>
          </p:txBody>
        </p:sp>
        <p:sp>
          <p:nvSpPr>
            <p:cNvPr id="20" name="Rectangle 25" descr="信纸">
              <a:extLst>
                <a:ext uri="{FF2B5EF4-FFF2-40B4-BE49-F238E27FC236}">
                  <a16:creationId xmlns:a16="http://schemas.microsoft.com/office/drawing/2014/main" id="{F87D5D55-8AE7-4289-9EAD-44FFB3707C5F}"/>
                </a:ext>
              </a:extLst>
            </p:cNvPr>
            <p:cNvSpPr>
              <a:spLocks noChangeArrowheads="1"/>
            </p:cNvSpPr>
            <p:nvPr/>
          </p:nvSpPr>
          <p:spPr bwMode="auto">
            <a:xfrm>
              <a:off x="2000" y="2551"/>
              <a:ext cx="699" cy="840"/>
            </a:xfrm>
            <a:prstGeom prst="rect">
              <a:avLst/>
            </a:prstGeom>
            <a:blipFill dpi="0" rotWithShape="1">
              <a:blip r:embed="rId2"/>
              <a:srcRect/>
              <a:tile tx="0" ty="0" sx="100000" sy="100000" flip="none" algn="tl"/>
            </a:blip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3600" b="0" i="0" u="none" strike="noStrike" kern="0" cap="none" spc="0" normalizeH="0" baseline="0" noProof="0">
                  <a:ln>
                    <a:noFill/>
                  </a:ln>
                  <a:solidFill>
                    <a:srgbClr val="000000"/>
                  </a:solidFill>
                  <a:effectLst/>
                  <a:uLnTx/>
                  <a:uFillTx/>
                  <a:ea typeface="仿宋_GB2312" pitchFamily="49" charset="-122"/>
                  <a:sym typeface="Symbol" panose="05050102010706020507" pitchFamily="18" charset="2"/>
                </a:rPr>
                <a:t></a:t>
              </a:r>
            </a:p>
          </p:txBody>
        </p:sp>
        <p:sp>
          <p:nvSpPr>
            <p:cNvPr id="21" name="Text Box 26">
              <a:extLst>
                <a:ext uri="{FF2B5EF4-FFF2-40B4-BE49-F238E27FC236}">
                  <a16:creationId xmlns:a16="http://schemas.microsoft.com/office/drawing/2014/main" id="{77C62886-1A58-4A04-B60C-F38F50448938}"/>
                </a:ext>
              </a:extLst>
            </p:cNvPr>
            <p:cNvSpPr txBox="1">
              <a:spLocks noChangeArrowheads="1"/>
            </p:cNvSpPr>
            <p:nvPr/>
          </p:nvSpPr>
          <p:spPr bwMode="auto">
            <a:xfrm>
              <a:off x="2426" y="3702"/>
              <a:ext cx="38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U</a:t>
              </a:r>
            </a:p>
          </p:txBody>
        </p:sp>
      </p:grpSp>
      <p:sp>
        <p:nvSpPr>
          <p:cNvPr id="22" name="Text Box 27">
            <a:extLst>
              <a:ext uri="{FF2B5EF4-FFF2-40B4-BE49-F238E27FC236}">
                <a16:creationId xmlns:a16="http://schemas.microsoft.com/office/drawing/2014/main" id="{08720BBE-D374-4ECE-A5D2-B0366169FEB0}"/>
              </a:ext>
            </a:extLst>
          </p:cNvPr>
          <p:cNvSpPr txBox="1">
            <a:spLocks noChangeArrowheads="1"/>
          </p:cNvSpPr>
          <p:nvPr/>
        </p:nvSpPr>
        <p:spPr bwMode="auto">
          <a:xfrm>
            <a:off x="827088" y="5589588"/>
            <a:ext cx="7416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fontAlgn="base" hangingPunct="0">
              <a:spcBef>
                <a:spcPct val="0"/>
              </a:spcBef>
              <a:spcAft>
                <a:spcPct val="0"/>
              </a:spcAft>
            </a:pPr>
            <a:r>
              <a:rPr kumimoji="1" lang="zh-CN" altLang="en-US" sz="2800" b="1">
                <a:solidFill>
                  <a:srgbClr val="FFFF00"/>
                </a:solidFill>
                <a:ea typeface="楷体_GB2312" pitchFamily="49" charset="-122"/>
                <a:sym typeface="Monotype Sorts" pitchFamily="2" charset="2"/>
              </a:rPr>
              <a:t>带电导体由绝缘材料分开就可以产生电容。</a:t>
            </a:r>
            <a:endParaRPr kumimoji="1" lang="zh-CN" altLang="en-US" sz="2800" b="1">
              <a:solidFill>
                <a:srgbClr val="FFFF00"/>
              </a:solidFill>
              <a:ea typeface="楷体_GB2312" pitchFamily="49" charset="-122"/>
            </a:endParaRPr>
          </a:p>
        </p:txBody>
      </p:sp>
      <p:grpSp>
        <p:nvGrpSpPr>
          <p:cNvPr id="23" name="Group 28">
            <a:extLst>
              <a:ext uri="{FF2B5EF4-FFF2-40B4-BE49-F238E27FC236}">
                <a16:creationId xmlns:a16="http://schemas.microsoft.com/office/drawing/2014/main" id="{162F7B8B-57DD-4395-997B-CB2A83682485}"/>
              </a:ext>
            </a:extLst>
          </p:cNvPr>
          <p:cNvGrpSpPr>
            <a:grpSpLocks/>
          </p:cNvGrpSpPr>
          <p:nvPr/>
        </p:nvGrpSpPr>
        <p:grpSpPr bwMode="auto">
          <a:xfrm>
            <a:off x="468313" y="4797425"/>
            <a:ext cx="1644650" cy="850900"/>
            <a:chOff x="385" y="3022"/>
            <a:chExt cx="1036" cy="536"/>
          </a:xfrm>
        </p:grpSpPr>
        <p:pic>
          <p:nvPicPr>
            <p:cNvPr id="24" name="Picture 29" descr="123">
              <a:extLst>
                <a:ext uri="{FF2B5EF4-FFF2-40B4-BE49-F238E27FC236}">
                  <a16:creationId xmlns:a16="http://schemas.microsoft.com/office/drawing/2014/main" id="{75DA4007-6798-4AD2-B305-775175B0D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30">
              <a:extLst>
                <a:ext uri="{FF2B5EF4-FFF2-40B4-BE49-F238E27FC236}">
                  <a16:creationId xmlns:a16="http://schemas.microsoft.com/office/drawing/2014/main" id="{F8A45ACF-E397-4215-B126-4F3519EEC4A8}"/>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a:solidFill>
                    <a:srgbClr val="FA7748"/>
                  </a:solidFill>
                  <a:ea typeface="华文行楷" panose="02010800040101010101" pitchFamily="2" charset="-122"/>
                </a:rPr>
                <a:t>注意</a:t>
              </a:r>
            </a:p>
          </p:txBody>
        </p:sp>
      </p:grpSp>
      <p:sp>
        <p:nvSpPr>
          <p:cNvPr id="26" name="Rectangle 2">
            <a:extLst>
              <a:ext uri="{FF2B5EF4-FFF2-40B4-BE49-F238E27FC236}">
                <a16:creationId xmlns:a16="http://schemas.microsoft.com/office/drawing/2014/main" id="{A8EBCA41-16EE-469A-9C09-294833CE413F}"/>
              </a:ext>
            </a:extLst>
          </p:cNvPr>
          <p:cNvSpPr txBox="1">
            <a:spLocks noChangeArrowheads="1"/>
          </p:cNvSpPr>
          <p:nvPr/>
        </p:nvSpPr>
        <p:spPr bwMode="auto">
          <a:xfrm>
            <a:off x="609600" y="457200"/>
            <a:ext cx="8001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a:lstStyle>
          <a:p>
            <a:r>
              <a:rPr lang="en-US" altLang="zh-CN" sz="3200" b="1" kern="0" dirty="0">
                <a:ea typeface="楷体_GB2312" pitchFamily="49" charset="-122"/>
              </a:rPr>
              <a:t>§5</a:t>
            </a:r>
            <a:r>
              <a:rPr lang="zh-CN" altLang="en-US" sz="3200" b="1" kern="0" dirty="0">
                <a:ea typeface="楷体_GB2312" pitchFamily="49" charset="-122"/>
              </a:rPr>
              <a:t>－</a:t>
            </a:r>
            <a:r>
              <a:rPr lang="en-US" altLang="zh-CN" sz="3200" b="1" kern="0" dirty="0">
                <a:ea typeface="楷体_GB2312" pitchFamily="49" charset="-122"/>
              </a:rPr>
              <a:t>1    </a:t>
            </a:r>
            <a:r>
              <a:rPr lang="zh-CN" altLang="en-US" sz="3200" b="1" kern="0" dirty="0">
                <a:ea typeface="楷体_GB2312" pitchFamily="49" charset="-122"/>
              </a:rPr>
              <a:t>电容元件</a:t>
            </a:r>
            <a:endParaRPr lang="zh-CN" altLang="en-US" sz="3200" i="1" kern="0" dirty="0">
              <a:ea typeface="楷体_GB2312" pitchFamily="49" charset="-122"/>
            </a:endParaRPr>
          </a:p>
        </p:txBody>
      </p:sp>
    </p:spTree>
    <p:extLst>
      <p:ext uri="{BB962C8B-B14F-4D97-AF65-F5344CB8AC3E}">
        <p14:creationId xmlns:p14="http://schemas.microsoft.com/office/powerpoint/2010/main" val="4215722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609600" y="779463"/>
            <a:ext cx="80010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a:solidFill>
                  <a:srgbClr val="FFFFFF"/>
                </a:solidFill>
                <a:ea typeface="楷体_GB2312" pitchFamily="49" charset="-122"/>
              </a:rPr>
              <a:t>        </a:t>
            </a:r>
            <a:r>
              <a:rPr lang="zh-CN" altLang="en-US" b="1">
                <a:solidFill>
                  <a:srgbClr val="FFFFFF"/>
                </a:solidFill>
                <a:ea typeface="楷体_GB2312" pitchFamily="49" charset="-122"/>
              </a:rPr>
              <a:t>根据以上计算结果，画出相应的波形，如图</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15(c)</a:t>
            </a:r>
            <a:r>
              <a:rPr lang="zh-CN" altLang="en-US" b="1">
                <a:solidFill>
                  <a:srgbClr val="FFFFFF"/>
                </a:solidFill>
                <a:ea typeface="楷体_GB2312" pitchFamily="49" charset="-122"/>
              </a:rPr>
              <a:t>所示。这说明电感电流为三角波形时，其电感电压为矩形波形。 </a:t>
            </a:r>
          </a:p>
        </p:txBody>
      </p:sp>
      <p:grpSp>
        <p:nvGrpSpPr>
          <p:cNvPr id="35847" name="Group 7"/>
          <p:cNvGrpSpPr>
            <a:grpSpLocks/>
          </p:cNvGrpSpPr>
          <p:nvPr/>
        </p:nvGrpSpPr>
        <p:grpSpPr bwMode="auto">
          <a:xfrm>
            <a:off x="1295400" y="2819400"/>
            <a:ext cx="6524625" cy="2835275"/>
            <a:chOff x="864" y="1920"/>
            <a:chExt cx="4110" cy="1786"/>
          </a:xfrm>
        </p:grpSpPr>
        <p:graphicFrame>
          <p:nvGraphicFramePr>
            <p:cNvPr id="11268" name="Object 4"/>
            <p:cNvGraphicFramePr>
              <a:graphicFrameLocks noChangeAspect="1"/>
            </p:cNvGraphicFramePr>
            <p:nvPr/>
          </p:nvGraphicFramePr>
          <p:xfrm>
            <a:off x="864" y="1920"/>
            <a:ext cx="2064" cy="1484"/>
          </p:xfrm>
          <a:graphic>
            <a:graphicData uri="http://schemas.openxmlformats.org/presentationml/2006/ole">
              <mc:AlternateContent xmlns:mc="http://schemas.openxmlformats.org/markup-compatibility/2006">
                <mc:Choice xmlns:v="urn:schemas-microsoft-com:vml" Requires="v">
                  <p:oleObj spid="_x0000_s36866" name="Image" r:id="rId3" imgW="10953759" imgH="7878574" progId="Photoshop.Image.5">
                    <p:embed/>
                  </p:oleObj>
                </mc:Choice>
                <mc:Fallback>
                  <p:oleObj name="Image" r:id="rId3" imgW="10953759" imgH="7878574" progId="Photoshop.Image.5">
                    <p:embed/>
                    <p:pic>
                      <p:nvPicPr>
                        <p:cNvPr id="112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920"/>
                          <a:ext cx="2064" cy="1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5"/>
            <p:cNvGraphicFramePr>
              <a:graphicFrameLocks noChangeAspect="1"/>
            </p:cNvGraphicFramePr>
            <p:nvPr/>
          </p:nvGraphicFramePr>
          <p:xfrm>
            <a:off x="2928" y="1968"/>
            <a:ext cx="2046" cy="1421"/>
          </p:xfrm>
          <a:graphic>
            <a:graphicData uri="http://schemas.openxmlformats.org/presentationml/2006/ole">
              <mc:AlternateContent xmlns:mc="http://schemas.openxmlformats.org/markup-compatibility/2006">
                <mc:Choice xmlns:v="urn:schemas-microsoft-com:vml" Requires="v">
                  <p:oleObj spid="_x0000_s36867" name="Image" r:id="rId5" imgW="11106248" imgH="7713378" progId="Photoshop.Image.5">
                    <p:embed/>
                  </p:oleObj>
                </mc:Choice>
                <mc:Fallback>
                  <p:oleObj name="Image" r:id="rId5" imgW="11106248" imgH="7713378" progId="Photoshop.Image.5">
                    <p:embed/>
                    <p:pic>
                      <p:nvPicPr>
                        <p:cNvPr id="112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1968"/>
                          <a:ext cx="2046" cy="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Rectangle 6"/>
            <p:cNvSpPr>
              <a:spLocks noChangeArrowheads="1"/>
            </p:cNvSpPr>
            <p:nvPr/>
          </p:nvSpPr>
          <p:spPr bwMode="auto">
            <a:xfrm>
              <a:off x="2640" y="3456"/>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7-15</a:t>
              </a:r>
            </a:p>
          </p:txBody>
        </p:sp>
      </p:grpSp>
    </p:spTree>
    <p:extLst>
      <p:ext uri="{BB962C8B-B14F-4D97-AF65-F5344CB8AC3E}">
        <p14:creationId xmlns:p14="http://schemas.microsoft.com/office/powerpoint/2010/main" val="1928769427"/>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09600" y="845021"/>
            <a:ext cx="8001000"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dirty="0">
                <a:solidFill>
                  <a:srgbClr val="FFFFFF"/>
                </a:solidFill>
                <a:ea typeface="楷体_GB2312" pitchFamily="49" charset="-122"/>
              </a:rPr>
              <a:t>        </a:t>
            </a:r>
            <a:r>
              <a:rPr lang="zh-CN" altLang="en-US" b="1" dirty="0">
                <a:solidFill>
                  <a:srgbClr val="FFFFFF"/>
                </a:solidFill>
                <a:ea typeface="楷体_GB2312" pitchFamily="49" charset="-122"/>
              </a:rPr>
              <a:t>在已知电感电压</a:t>
            </a:r>
            <a:r>
              <a:rPr lang="en-US" altLang="zh-CN" b="1" i="1" dirty="0" err="1">
                <a:solidFill>
                  <a:srgbClr val="FFFFFF"/>
                </a:solidFill>
                <a:ea typeface="楷体_GB2312" pitchFamily="49" charset="-122"/>
              </a:rPr>
              <a:t>u</a:t>
            </a:r>
            <a:r>
              <a:rPr lang="en-US" altLang="zh-CN" b="1" baseline="-30000" dirty="0" err="1">
                <a:solidFill>
                  <a:srgbClr val="FFFFFF"/>
                </a:solidFill>
                <a:ea typeface="楷体_GB2312" pitchFamily="49" charset="-122"/>
              </a:rPr>
              <a:t>L</a:t>
            </a:r>
            <a:r>
              <a:rPr lang="en-US" altLang="zh-CN" b="1" dirty="0">
                <a:solidFill>
                  <a:srgbClr val="FFFFFF"/>
                </a:solidFill>
                <a:ea typeface="楷体_GB2312" pitchFamily="49" charset="-122"/>
              </a:rPr>
              <a:t>(</a:t>
            </a:r>
            <a:r>
              <a:rPr lang="el-GR" altLang="zh-CN" b="1" i="1" dirty="0">
                <a:solidFill>
                  <a:srgbClr val="FFFFFF"/>
                </a:solidFill>
                <a:ea typeface="楷体_GB2312" pitchFamily="49" charset="-122"/>
              </a:rPr>
              <a:t>ξ</a:t>
            </a:r>
            <a:r>
              <a:rPr lang="en-US" altLang="zh-CN" b="1" dirty="0">
                <a:solidFill>
                  <a:srgbClr val="FFFFFF"/>
                </a:solidFill>
                <a:ea typeface="楷体_GB2312" pitchFamily="49" charset="-122"/>
              </a:rPr>
              <a:t>)</a:t>
            </a:r>
            <a:r>
              <a:rPr lang="zh-CN" altLang="en-US" b="1" dirty="0">
                <a:solidFill>
                  <a:srgbClr val="FFFFFF"/>
                </a:solidFill>
                <a:ea typeface="楷体_GB2312" pitchFamily="49" charset="-122"/>
              </a:rPr>
              <a:t>的条件下，其电流</a:t>
            </a:r>
            <a:r>
              <a:rPr lang="en-US" altLang="zh-CN" b="1" i="1" dirty="0" err="1">
                <a:solidFill>
                  <a:srgbClr val="FFFFFF"/>
                </a:solidFill>
                <a:ea typeface="楷体_GB2312" pitchFamily="49" charset="-122"/>
              </a:rPr>
              <a:t>i</a:t>
            </a:r>
            <a:r>
              <a:rPr lang="en-US" altLang="zh-CN" b="1" baseline="-30000" dirty="0" err="1">
                <a:solidFill>
                  <a:srgbClr val="FFFFFF"/>
                </a:solidFill>
                <a:ea typeface="楷体_GB2312" pitchFamily="49" charset="-122"/>
              </a:rPr>
              <a:t>L</a:t>
            </a:r>
            <a:r>
              <a:rPr lang="en-US" altLang="zh-CN" b="1" dirty="0">
                <a:solidFill>
                  <a:srgbClr val="FFFFFF"/>
                </a:solidFill>
                <a:ea typeface="楷体_GB2312" pitchFamily="49" charset="-122"/>
              </a:rPr>
              <a:t>(</a:t>
            </a:r>
            <a:r>
              <a:rPr lang="en-US" altLang="zh-CN" b="1" i="1" dirty="0">
                <a:solidFill>
                  <a:srgbClr val="FFFFFF"/>
                </a:solidFill>
                <a:ea typeface="楷体_GB2312" pitchFamily="49" charset="-122"/>
              </a:rPr>
              <a:t>t</a:t>
            </a:r>
            <a:r>
              <a:rPr lang="en-US" altLang="zh-CN" b="1" dirty="0">
                <a:solidFill>
                  <a:srgbClr val="FFFFFF"/>
                </a:solidFill>
                <a:ea typeface="楷体_GB2312" pitchFamily="49" charset="-122"/>
              </a:rPr>
              <a:t>)</a:t>
            </a:r>
            <a:r>
              <a:rPr lang="zh-CN" altLang="en-US" b="1" dirty="0">
                <a:solidFill>
                  <a:srgbClr val="FFFFFF"/>
                </a:solidFill>
                <a:ea typeface="楷体_GB2312" pitchFamily="49" charset="-122"/>
              </a:rPr>
              <a:t>为 </a:t>
            </a:r>
          </a:p>
        </p:txBody>
      </p:sp>
      <p:graphicFrame>
        <p:nvGraphicFramePr>
          <p:cNvPr id="18436" name="Object 4"/>
          <p:cNvGraphicFramePr>
            <a:graphicFrameLocks noChangeAspect="1"/>
          </p:cNvGraphicFramePr>
          <p:nvPr>
            <p:extLst>
              <p:ext uri="{D42A27DB-BD31-4B8C-83A1-F6EECF244321}">
                <p14:modId xmlns:p14="http://schemas.microsoft.com/office/powerpoint/2010/main" val="1213933722"/>
              </p:ext>
            </p:extLst>
          </p:nvPr>
        </p:nvGraphicFramePr>
        <p:xfrm>
          <a:off x="1143000" y="1628130"/>
          <a:ext cx="6943725" cy="2520950"/>
        </p:xfrm>
        <a:graphic>
          <a:graphicData uri="http://schemas.openxmlformats.org/presentationml/2006/ole">
            <mc:AlternateContent xmlns:mc="http://schemas.openxmlformats.org/markup-compatibility/2006">
              <mc:Choice xmlns:v="urn:schemas-microsoft-com:vml" Requires="v">
                <p:oleObj spid="_x0000_s37890" name="Equation" r:id="rId3" imgW="3594100" imgH="1206500" progId="Equation.3">
                  <p:embed/>
                </p:oleObj>
              </mc:Choice>
              <mc:Fallback>
                <p:oleObj name="Equation" r:id="rId3" imgW="3594100" imgH="1206500" progId="Equation.3">
                  <p:embed/>
                  <p:pic>
                    <p:nvPicPr>
                      <p:cNvPr id="184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28130"/>
                        <a:ext cx="6943725" cy="252095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Text Box 5"/>
          <p:cNvSpPr txBox="1">
            <a:spLocks noChangeArrowheads="1"/>
          </p:cNvSpPr>
          <p:nvPr/>
        </p:nvSpPr>
        <p:spPr bwMode="auto">
          <a:xfrm>
            <a:off x="609600" y="4425205"/>
            <a:ext cx="21844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dirty="0">
                <a:solidFill>
                  <a:srgbClr val="FFFFFF"/>
                </a:solidFill>
                <a:ea typeface="楷体_GB2312" pitchFamily="49" charset="-122"/>
              </a:rPr>
              <a:t>        </a:t>
            </a:r>
            <a:r>
              <a:rPr lang="zh-CN" altLang="en-US" b="1" dirty="0">
                <a:solidFill>
                  <a:srgbClr val="FFFFFF"/>
                </a:solidFill>
                <a:ea typeface="楷体_GB2312" pitchFamily="49" charset="-122"/>
              </a:rPr>
              <a:t>其中 </a:t>
            </a:r>
          </a:p>
        </p:txBody>
      </p:sp>
      <p:graphicFrame>
        <p:nvGraphicFramePr>
          <p:cNvPr id="18438" name="Object 6"/>
          <p:cNvGraphicFramePr>
            <a:graphicFrameLocks noChangeAspect="1"/>
          </p:cNvGraphicFramePr>
          <p:nvPr>
            <p:extLst>
              <p:ext uri="{D42A27DB-BD31-4B8C-83A1-F6EECF244321}">
                <p14:modId xmlns:p14="http://schemas.microsoft.com/office/powerpoint/2010/main" val="2436521877"/>
              </p:ext>
            </p:extLst>
          </p:nvPr>
        </p:nvGraphicFramePr>
        <p:xfrm>
          <a:off x="2267744" y="4395142"/>
          <a:ext cx="2917825" cy="790575"/>
        </p:xfrm>
        <a:graphic>
          <a:graphicData uri="http://schemas.openxmlformats.org/presentationml/2006/ole">
            <mc:AlternateContent xmlns:mc="http://schemas.openxmlformats.org/markup-compatibility/2006">
              <mc:Choice xmlns:v="urn:schemas-microsoft-com:vml" Requires="v">
                <p:oleObj spid="_x0000_s37891" r:id="rId5" imgW="1384300" imgH="393700" progId="Equation.3">
                  <p:embed/>
                </p:oleObj>
              </mc:Choice>
              <mc:Fallback>
                <p:oleObj r:id="rId5" imgW="1384300" imgH="393700" progId="Equation.3">
                  <p:embed/>
                  <p:pic>
                    <p:nvPicPr>
                      <p:cNvPr id="1843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4395142"/>
                        <a:ext cx="2917825" cy="79057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9"/>
          <p:cNvSpPr>
            <a:spLocks noChangeArrowheads="1"/>
          </p:cNvSpPr>
          <p:nvPr/>
        </p:nvSpPr>
        <p:spPr bwMode="auto">
          <a:xfrm>
            <a:off x="2051720" y="5317368"/>
            <a:ext cx="3571875"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dirty="0">
                <a:solidFill>
                  <a:srgbClr val="FFFFFF"/>
                </a:solidFill>
                <a:ea typeface="楷体_GB2312" pitchFamily="49" charset="-122"/>
              </a:rPr>
              <a:t>称为</a:t>
            </a:r>
            <a:r>
              <a:rPr kumimoji="1" lang="zh-CN" altLang="en-US" sz="2400" b="1" dirty="0">
                <a:solidFill>
                  <a:srgbClr val="FFFF00"/>
                </a:solidFill>
                <a:ea typeface="楷体_GB2312" pitchFamily="49" charset="-122"/>
              </a:rPr>
              <a:t>电感电流的初始值。</a:t>
            </a:r>
          </a:p>
        </p:txBody>
      </p:sp>
      <p:pic>
        <p:nvPicPr>
          <p:cNvPr id="7" name="Picture 26"/>
          <p:cNvPicPr>
            <a:picLocks noChangeAspect="1" noChangeArrowheads="1"/>
          </p:cNvPicPr>
          <p:nvPr/>
        </p:nvPicPr>
        <p:blipFill rotWithShape="1">
          <a:blip r:embed="rId7">
            <a:extLst>
              <a:ext uri="{28A0092B-C50C-407E-A947-70E740481C1C}">
                <a14:useLocalDpi xmlns:a14="http://schemas.microsoft.com/office/drawing/2010/main" val="0"/>
              </a:ext>
            </a:extLst>
          </a:blip>
          <a:srcRect r="30131"/>
          <a:stretch/>
        </p:blipFill>
        <p:spPr bwMode="auto">
          <a:xfrm>
            <a:off x="4867275" y="30163"/>
            <a:ext cx="3219945" cy="769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521082"/>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467544" y="289718"/>
            <a:ext cx="7924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dirty="0">
                <a:solidFill>
                  <a:srgbClr val="FFFFFF"/>
                </a:solidFill>
                <a:ea typeface="楷体_GB2312" pitchFamily="49" charset="-122"/>
              </a:rPr>
              <a:t>        </a:t>
            </a:r>
            <a:r>
              <a:rPr lang="zh-CN" altLang="en-US" b="1" dirty="0">
                <a:solidFill>
                  <a:srgbClr val="FFFFFF"/>
                </a:solidFill>
                <a:ea typeface="楷体_GB2312" pitchFamily="49" charset="-122"/>
              </a:rPr>
              <a:t>从上式可以看出电感具有两个基本的性质。 </a:t>
            </a:r>
          </a:p>
        </p:txBody>
      </p:sp>
      <p:sp>
        <p:nvSpPr>
          <p:cNvPr id="36868" name="Text Box 4"/>
          <p:cNvSpPr txBox="1">
            <a:spLocks noChangeArrowheads="1"/>
          </p:cNvSpPr>
          <p:nvPr/>
        </p:nvSpPr>
        <p:spPr bwMode="auto">
          <a:xfrm>
            <a:off x="467544" y="2094830"/>
            <a:ext cx="80010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eaLnBrk="1" fontAlgn="base" hangingPunct="1">
              <a:lnSpc>
                <a:spcPct val="150000"/>
              </a:lnSpc>
              <a:spcBef>
                <a:spcPct val="50000"/>
              </a:spcBef>
              <a:spcAft>
                <a:spcPct val="0"/>
              </a:spcAft>
            </a:pPr>
            <a:r>
              <a:rPr lang="en-US" altLang="zh-CN" b="1" dirty="0">
                <a:solidFill>
                  <a:srgbClr val="FFFFFF"/>
                </a:solidFill>
                <a:ea typeface="楷体_GB2312" pitchFamily="49" charset="-122"/>
              </a:rPr>
              <a:t>        (1)</a:t>
            </a:r>
            <a:r>
              <a:rPr lang="zh-CN" altLang="en-US" b="1" dirty="0">
                <a:solidFill>
                  <a:srgbClr val="FFFF00"/>
                </a:solidFill>
                <a:ea typeface="楷体_GB2312" pitchFamily="49" charset="-122"/>
              </a:rPr>
              <a:t>电感电流的记忆性</a:t>
            </a:r>
            <a:r>
              <a:rPr lang="zh-CN" altLang="en-US" b="1" dirty="0">
                <a:solidFill>
                  <a:srgbClr val="FFFFFF"/>
                </a:solidFill>
                <a:ea typeface="楷体_GB2312" pitchFamily="49" charset="-122"/>
              </a:rPr>
              <a:t>。</a:t>
            </a:r>
          </a:p>
          <a:p>
            <a:pPr algn="just" eaLnBrk="1" fontAlgn="base" hangingPunct="1">
              <a:lnSpc>
                <a:spcPct val="150000"/>
              </a:lnSpc>
              <a:spcBef>
                <a:spcPct val="50000"/>
              </a:spcBef>
              <a:spcAft>
                <a:spcPct val="0"/>
              </a:spcAft>
            </a:pPr>
            <a:r>
              <a:rPr lang="zh-CN" altLang="en-US" b="1" dirty="0">
                <a:solidFill>
                  <a:srgbClr val="FFFFFF"/>
                </a:solidFill>
                <a:ea typeface="楷体_GB2312" pitchFamily="49" charset="-122"/>
              </a:rPr>
              <a:t> 任意时刻</a:t>
            </a:r>
            <a:r>
              <a:rPr lang="en-US" altLang="zh-CN" b="1" i="1" dirty="0">
                <a:solidFill>
                  <a:srgbClr val="FFFFFF"/>
                </a:solidFill>
                <a:ea typeface="楷体_GB2312" pitchFamily="49" charset="-122"/>
              </a:rPr>
              <a:t>T</a:t>
            </a:r>
            <a:r>
              <a:rPr lang="zh-CN" altLang="en-US" b="1" dirty="0">
                <a:solidFill>
                  <a:srgbClr val="FFFFFF"/>
                </a:solidFill>
                <a:ea typeface="楷体_GB2312" pitchFamily="49" charset="-122"/>
              </a:rPr>
              <a:t>电感电流的数值</a:t>
            </a:r>
            <a:r>
              <a:rPr lang="en-US" altLang="zh-CN" b="1" i="1" dirty="0" err="1">
                <a:solidFill>
                  <a:srgbClr val="FFFFFF"/>
                </a:solidFill>
                <a:ea typeface="楷体_GB2312" pitchFamily="49" charset="-122"/>
              </a:rPr>
              <a:t>i</a:t>
            </a:r>
            <a:r>
              <a:rPr lang="en-US" altLang="zh-CN" b="1" baseline="-30000" dirty="0" err="1">
                <a:solidFill>
                  <a:srgbClr val="FFFFFF"/>
                </a:solidFill>
                <a:ea typeface="楷体_GB2312" pitchFamily="49" charset="-122"/>
              </a:rPr>
              <a:t>L</a:t>
            </a:r>
            <a:r>
              <a:rPr lang="en-US" altLang="zh-CN" b="1" dirty="0">
                <a:solidFill>
                  <a:srgbClr val="FFFFFF"/>
                </a:solidFill>
                <a:ea typeface="楷体_GB2312" pitchFamily="49" charset="-122"/>
              </a:rPr>
              <a:t>(</a:t>
            </a:r>
            <a:r>
              <a:rPr lang="en-US" altLang="zh-CN" b="1" i="1" dirty="0">
                <a:solidFill>
                  <a:srgbClr val="FFFFFF"/>
                </a:solidFill>
                <a:ea typeface="楷体_GB2312" pitchFamily="49" charset="-122"/>
              </a:rPr>
              <a:t>T</a:t>
            </a:r>
            <a:r>
              <a:rPr lang="en-US" altLang="zh-CN" b="1" dirty="0">
                <a:solidFill>
                  <a:srgbClr val="FFFFFF"/>
                </a:solidFill>
                <a:ea typeface="楷体_GB2312" pitchFamily="49" charset="-122"/>
              </a:rPr>
              <a:t>)</a:t>
            </a:r>
            <a:r>
              <a:rPr lang="zh-CN" altLang="en-US" b="1" dirty="0">
                <a:solidFill>
                  <a:srgbClr val="FFFFFF"/>
                </a:solidFill>
                <a:ea typeface="楷体_GB2312" pitchFamily="49" charset="-122"/>
              </a:rPr>
              <a:t>，要由从</a:t>
            </a:r>
            <a:r>
              <a:rPr lang="en-US" altLang="zh-CN" b="1" dirty="0">
                <a:solidFill>
                  <a:srgbClr val="FFFFFF"/>
                </a:solidFill>
                <a:ea typeface="楷体_GB2312" pitchFamily="49" charset="-122"/>
              </a:rPr>
              <a:t>-</a:t>
            </a:r>
            <a:r>
              <a:rPr lang="en-US" altLang="zh-CN" b="1" dirty="0">
                <a:solidFill>
                  <a:srgbClr val="FFFFFF"/>
                </a:solidFill>
                <a:ea typeface="楷体_GB2312" pitchFamily="49" charset="-122"/>
                <a:sym typeface="Symbol" pitchFamily="18" charset="2"/>
              </a:rPr>
              <a:t></a:t>
            </a:r>
            <a:r>
              <a:rPr lang="zh-CN" altLang="en-US" b="1" dirty="0">
                <a:solidFill>
                  <a:srgbClr val="FFFFFF"/>
                </a:solidFill>
                <a:ea typeface="楷体_GB2312" pitchFamily="49" charset="-122"/>
              </a:rPr>
              <a:t>到时刻</a:t>
            </a:r>
            <a:r>
              <a:rPr lang="en-US" altLang="zh-CN" b="1" i="1" dirty="0">
                <a:solidFill>
                  <a:srgbClr val="FFFFFF"/>
                </a:solidFill>
                <a:ea typeface="楷体_GB2312" pitchFamily="49" charset="-122"/>
              </a:rPr>
              <a:t>T</a:t>
            </a:r>
            <a:r>
              <a:rPr lang="en-US" altLang="zh-CN" b="1" dirty="0">
                <a:solidFill>
                  <a:srgbClr val="FFFFFF"/>
                </a:solidFill>
                <a:ea typeface="楷体_GB2312" pitchFamily="49" charset="-122"/>
              </a:rPr>
              <a:t> </a:t>
            </a:r>
            <a:r>
              <a:rPr lang="zh-CN" altLang="en-US" b="1" dirty="0">
                <a:solidFill>
                  <a:srgbClr val="FFFFFF"/>
                </a:solidFill>
                <a:ea typeface="楷体_GB2312" pitchFamily="49" charset="-122"/>
              </a:rPr>
              <a:t>之间的全部电压来确定。</a:t>
            </a:r>
          </a:p>
          <a:p>
            <a:pPr algn="just" eaLnBrk="1" fontAlgn="base" hangingPunct="1">
              <a:lnSpc>
                <a:spcPct val="150000"/>
              </a:lnSpc>
              <a:spcBef>
                <a:spcPct val="50000"/>
              </a:spcBef>
              <a:spcAft>
                <a:spcPct val="0"/>
              </a:spcAft>
            </a:pPr>
            <a:r>
              <a:rPr lang="zh-CN" altLang="en-US" b="1" dirty="0">
                <a:solidFill>
                  <a:srgbClr val="FFFFFF"/>
                </a:solidFill>
                <a:ea typeface="楷体_GB2312" pitchFamily="49" charset="-122"/>
              </a:rPr>
              <a:t>        也就是说，</a:t>
            </a:r>
            <a:r>
              <a:rPr lang="zh-CN" altLang="en-US" b="1" dirty="0">
                <a:solidFill>
                  <a:srgbClr val="FFFF00"/>
                </a:solidFill>
                <a:ea typeface="楷体_GB2312" pitchFamily="49" charset="-122"/>
              </a:rPr>
              <a:t>此时刻以前在电感上的任何电压对时刻</a:t>
            </a:r>
            <a:r>
              <a:rPr lang="en-US" altLang="zh-CN" b="1" i="1" dirty="0">
                <a:solidFill>
                  <a:srgbClr val="FFFF00"/>
                </a:solidFill>
                <a:ea typeface="楷体_GB2312" pitchFamily="49" charset="-122"/>
              </a:rPr>
              <a:t>T</a:t>
            </a:r>
            <a:r>
              <a:rPr lang="zh-CN" altLang="en-US" b="1" dirty="0">
                <a:solidFill>
                  <a:srgbClr val="FFFF00"/>
                </a:solidFill>
                <a:ea typeface="楷体_GB2312" pitchFamily="49" charset="-122"/>
              </a:rPr>
              <a:t>的电感电流都有一份贡献</a:t>
            </a:r>
            <a:r>
              <a:rPr lang="zh-CN" altLang="en-US" b="1" dirty="0">
                <a:solidFill>
                  <a:srgbClr val="FFFFFF"/>
                </a:solidFill>
                <a:ea typeface="楷体_GB2312" pitchFamily="49" charset="-122"/>
              </a:rPr>
              <a:t>。电感是一种记忆元件。</a:t>
            </a:r>
          </a:p>
        </p:txBody>
      </p:sp>
      <p:pic>
        <p:nvPicPr>
          <p:cNvPr id="696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2342"/>
          <a:stretch/>
        </p:blipFill>
        <p:spPr bwMode="auto">
          <a:xfrm>
            <a:off x="5322031" y="929481"/>
            <a:ext cx="3146513" cy="1690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538349"/>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09600" y="6096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zh-CN" altLang="en-US" b="1">
                <a:solidFill>
                  <a:srgbClr val="FFFFFF"/>
                </a:solidFill>
                <a:ea typeface="楷体_GB2312" pitchFamily="49" charset="-122"/>
              </a:rPr>
              <a:t>例</a:t>
            </a:r>
            <a:r>
              <a:rPr lang="en-US" altLang="zh-CN" b="1">
                <a:solidFill>
                  <a:srgbClr val="FFFFFF"/>
                </a:solidFill>
                <a:ea typeface="楷体_GB2312" pitchFamily="49" charset="-122"/>
              </a:rPr>
              <a:t>7-6  </a:t>
            </a:r>
            <a:r>
              <a:rPr lang="zh-CN" altLang="en-US" b="1">
                <a:solidFill>
                  <a:srgbClr val="FFFFFF"/>
                </a:solidFill>
                <a:ea typeface="楷体_GB2312" pitchFamily="49" charset="-122"/>
              </a:rPr>
              <a:t>电路如图</a:t>
            </a:r>
            <a:r>
              <a:rPr lang="en-US" altLang="zh-CN" b="1">
                <a:solidFill>
                  <a:srgbClr val="FFFFFF"/>
                </a:solidFill>
                <a:ea typeface="楷体_GB2312" pitchFamily="49" charset="-122"/>
              </a:rPr>
              <a:t>7-16(a)</a:t>
            </a:r>
            <a:r>
              <a:rPr lang="zh-CN" altLang="en-US" b="1">
                <a:solidFill>
                  <a:srgbClr val="FFFFFF"/>
                </a:solidFill>
                <a:ea typeface="楷体_GB2312" pitchFamily="49" charset="-122"/>
              </a:rPr>
              <a:t>所示，已知</a:t>
            </a:r>
            <a:r>
              <a:rPr lang="en-US" altLang="zh-CN" b="1" i="1">
                <a:solidFill>
                  <a:srgbClr val="FFFFFF"/>
                </a:solidFill>
                <a:ea typeface="楷体_GB2312" pitchFamily="49" charset="-122"/>
              </a:rPr>
              <a:t>L</a:t>
            </a:r>
            <a:r>
              <a:rPr lang="en-US" altLang="zh-CN" b="1">
                <a:solidFill>
                  <a:srgbClr val="FFFFFF"/>
                </a:solidFill>
                <a:ea typeface="楷体_GB2312" pitchFamily="49" charset="-122"/>
              </a:rPr>
              <a:t>=0.5mH</a:t>
            </a:r>
            <a:r>
              <a:rPr lang="zh-CN" altLang="en-US" b="1">
                <a:solidFill>
                  <a:srgbClr val="FFFFFF"/>
                </a:solidFill>
                <a:ea typeface="楷体_GB2312" pitchFamily="49" charset="-122"/>
              </a:rPr>
              <a:t>的电感电压波</a:t>
            </a:r>
            <a:br>
              <a:rPr lang="zh-CN" altLang="en-US" b="1">
                <a:solidFill>
                  <a:srgbClr val="FFFFFF"/>
                </a:solidFill>
                <a:ea typeface="楷体_GB2312" pitchFamily="49" charset="-122"/>
              </a:rPr>
            </a:br>
            <a:r>
              <a:rPr lang="zh-CN" altLang="en-US" b="1">
                <a:solidFill>
                  <a:srgbClr val="FFFFFF"/>
                </a:solidFill>
                <a:ea typeface="楷体_GB2312" pitchFamily="49" charset="-122"/>
              </a:rPr>
              <a:t>           形如</a:t>
            </a:r>
            <a:r>
              <a:rPr lang="en-US" altLang="zh-CN" b="1">
                <a:solidFill>
                  <a:srgbClr val="FFFFFF"/>
                </a:solidFill>
                <a:ea typeface="楷体_GB2312" pitchFamily="49" charset="-122"/>
              </a:rPr>
              <a:t>(b)</a:t>
            </a:r>
            <a:r>
              <a:rPr lang="zh-CN" altLang="en-US" b="1">
                <a:solidFill>
                  <a:srgbClr val="FFFFFF"/>
                </a:solidFill>
                <a:ea typeface="楷体_GB2312" pitchFamily="49" charset="-122"/>
              </a:rPr>
              <a:t>所示，试求电感电流。 </a:t>
            </a:r>
          </a:p>
        </p:txBody>
      </p:sp>
      <p:grpSp>
        <p:nvGrpSpPr>
          <p:cNvPr id="10252" name="Group 12"/>
          <p:cNvGrpSpPr>
            <a:grpSpLocks/>
          </p:cNvGrpSpPr>
          <p:nvPr/>
        </p:nvGrpSpPr>
        <p:grpSpPr bwMode="auto">
          <a:xfrm>
            <a:off x="914400" y="2057400"/>
            <a:ext cx="7467600" cy="3978275"/>
            <a:chOff x="480" y="720"/>
            <a:chExt cx="4704" cy="2506"/>
          </a:xfrm>
        </p:grpSpPr>
        <p:graphicFrame>
          <p:nvGraphicFramePr>
            <p:cNvPr id="14340" name="Object 9"/>
            <p:cNvGraphicFramePr>
              <a:graphicFrameLocks noChangeAspect="1"/>
            </p:cNvGraphicFramePr>
            <p:nvPr/>
          </p:nvGraphicFramePr>
          <p:xfrm>
            <a:off x="480" y="720"/>
            <a:ext cx="4704" cy="2263"/>
          </p:xfrm>
          <a:graphic>
            <a:graphicData uri="http://schemas.openxmlformats.org/presentationml/2006/ole">
              <mc:AlternateContent xmlns:mc="http://schemas.openxmlformats.org/markup-compatibility/2006">
                <mc:Choice xmlns:v="urn:schemas-microsoft-com:vml" Requires="v">
                  <p:oleObj spid="_x0000_s38914" name="Image" r:id="rId3" imgW="4341096" imgH="2088415" progId="Photoshop.Image.5">
                    <p:embed/>
                  </p:oleObj>
                </mc:Choice>
                <mc:Fallback>
                  <p:oleObj name="Image" r:id="rId3" imgW="4341096" imgH="2088415" progId="Photoshop.Image.5">
                    <p:embed/>
                    <p:pic>
                      <p:nvPicPr>
                        <p:cNvPr id="1434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720"/>
                          <a:ext cx="4704" cy="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1" name="Rectangle 10"/>
            <p:cNvSpPr>
              <a:spLocks noChangeArrowheads="1"/>
            </p:cNvSpPr>
            <p:nvPr/>
          </p:nvSpPr>
          <p:spPr bwMode="auto">
            <a:xfrm>
              <a:off x="2448" y="2976"/>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7-16</a:t>
              </a:r>
            </a:p>
          </p:txBody>
        </p:sp>
      </p:grpSp>
    </p:spTree>
    <p:extLst>
      <p:ext uri="{BB962C8B-B14F-4D97-AF65-F5344CB8AC3E}">
        <p14:creationId xmlns:p14="http://schemas.microsoft.com/office/powerpoint/2010/main" val="3246482100"/>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609600" y="2211388"/>
            <a:ext cx="8001000"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eaLnBrk="1" fontAlgn="base" hangingPunct="1">
              <a:lnSpc>
                <a:spcPct val="150000"/>
              </a:lnSpc>
              <a:spcBef>
                <a:spcPct val="50000"/>
              </a:spcBef>
              <a:spcAft>
                <a:spcPct val="0"/>
              </a:spcAft>
            </a:pPr>
            <a:r>
              <a:rPr lang="zh-CN" altLang="en-US" b="1">
                <a:solidFill>
                  <a:srgbClr val="FFFFFF"/>
                </a:solidFill>
                <a:ea typeface="楷体_GB2312" pitchFamily="49" charset="-122"/>
              </a:rPr>
              <a:t>解：根据图</a:t>
            </a:r>
            <a:r>
              <a:rPr lang="en-US" altLang="zh-CN" b="1">
                <a:solidFill>
                  <a:srgbClr val="FFFFFF"/>
                </a:solidFill>
                <a:ea typeface="楷体_GB2312" pitchFamily="49" charset="-122"/>
              </a:rPr>
              <a:t>(b)</a:t>
            </a:r>
            <a:r>
              <a:rPr lang="zh-CN" altLang="en-US" b="1">
                <a:solidFill>
                  <a:srgbClr val="FFFFFF"/>
                </a:solidFill>
                <a:ea typeface="楷体_GB2312" pitchFamily="49" charset="-122"/>
              </a:rPr>
              <a:t>波形，按照时间分段来进行积分运算</a:t>
            </a:r>
          </a:p>
          <a:p>
            <a:pPr algn="just" eaLnBrk="1" fontAlgn="base" hangingPunct="1">
              <a:lnSpc>
                <a:spcPct val="150000"/>
              </a:lnSpc>
              <a:spcBef>
                <a:spcPct val="50000"/>
              </a:spcBef>
              <a:spcAft>
                <a:spcPct val="0"/>
              </a:spcAft>
            </a:pPr>
            <a:r>
              <a:rPr lang="zh-CN" altLang="en-US" b="1">
                <a:solidFill>
                  <a:srgbClr val="FFFFFF"/>
                </a:solidFill>
                <a:ea typeface="楷体_GB2312" pitchFamily="49" charset="-122"/>
              </a:rPr>
              <a:t>        </a:t>
            </a:r>
            <a:r>
              <a:rPr lang="en-US" altLang="zh-CN" b="1">
                <a:solidFill>
                  <a:srgbClr val="FFFFFF"/>
                </a:solidFill>
                <a:ea typeface="楷体_GB2312" pitchFamily="49" charset="-122"/>
              </a:rPr>
              <a:t>1.</a:t>
            </a:r>
            <a:r>
              <a:rPr lang="zh-CN" altLang="en-US" b="1">
                <a:solidFill>
                  <a:srgbClr val="FFFFFF"/>
                </a:solidFill>
                <a:ea typeface="楷体_GB2312" pitchFamily="49" charset="-122"/>
              </a:rPr>
              <a:t>当</a:t>
            </a:r>
            <a:r>
              <a:rPr lang="en-US" altLang="zh-CN" b="1" i="1">
                <a:solidFill>
                  <a:srgbClr val="FFFFFF"/>
                </a:solidFill>
                <a:ea typeface="楷体_GB2312" pitchFamily="49" charset="-122"/>
              </a:rPr>
              <a:t>t</a:t>
            </a:r>
            <a:r>
              <a:rPr lang="en-US" altLang="zh-CN" b="1">
                <a:solidFill>
                  <a:srgbClr val="FFFFFF"/>
                </a:solidFill>
                <a:ea typeface="楷体_GB2312" pitchFamily="49" charset="-122"/>
              </a:rPr>
              <a:t>&lt;0</a:t>
            </a:r>
            <a:r>
              <a:rPr lang="zh-CN" altLang="en-US" b="1">
                <a:solidFill>
                  <a:srgbClr val="FFFFFF"/>
                </a:solidFill>
                <a:ea typeface="楷体_GB2312" pitchFamily="49" charset="-122"/>
              </a:rPr>
              <a:t>时，</a:t>
            </a:r>
            <a:r>
              <a:rPr lang="en-US" altLang="zh-CN" b="1" i="1">
                <a:solidFill>
                  <a:srgbClr val="FFFFFF"/>
                </a:solidFill>
                <a:ea typeface="楷体_GB2312" pitchFamily="49" charset="-122"/>
              </a:rPr>
              <a:t>u</a:t>
            </a:r>
            <a:r>
              <a:rPr lang="en-US" altLang="zh-CN" b="1">
                <a:solidFill>
                  <a:srgbClr val="FFFFFF"/>
                </a:solidFill>
                <a:ea typeface="楷体_GB2312" pitchFamily="49" charset="-122"/>
              </a:rPr>
              <a:t>(</a:t>
            </a:r>
            <a:r>
              <a:rPr lang="en-US" altLang="zh-CN" b="1" i="1">
                <a:solidFill>
                  <a:srgbClr val="FFFFFF"/>
                </a:solidFill>
                <a:ea typeface="楷体_GB2312" pitchFamily="49" charset="-122"/>
              </a:rPr>
              <a:t>t</a:t>
            </a:r>
            <a:r>
              <a:rPr lang="en-US" altLang="zh-CN" b="1">
                <a:solidFill>
                  <a:srgbClr val="FFFFFF"/>
                </a:solidFill>
                <a:ea typeface="楷体_GB2312" pitchFamily="49" charset="-122"/>
              </a:rPr>
              <a:t>)=0</a:t>
            </a:r>
            <a:r>
              <a:rPr lang="zh-CN" altLang="en-US" b="1">
                <a:solidFill>
                  <a:srgbClr val="FFFFFF"/>
                </a:solidFill>
                <a:ea typeface="楷体_GB2312" pitchFamily="49" charset="-122"/>
              </a:rPr>
              <a:t>，根据式</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18</a:t>
            </a:r>
            <a:r>
              <a:rPr lang="zh-CN" altLang="en-US" b="1">
                <a:solidFill>
                  <a:srgbClr val="FFFFFF"/>
                </a:solidFill>
                <a:ea typeface="楷体_GB2312" pitchFamily="49" charset="-122"/>
              </a:rPr>
              <a:t>可以得到 </a:t>
            </a:r>
          </a:p>
        </p:txBody>
      </p:sp>
      <p:graphicFrame>
        <p:nvGraphicFramePr>
          <p:cNvPr id="37892" name="Object 4"/>
          <p:cNvGraphicFramePr>
            <a:graphicFrameLocks noChangeAspect="1"/>
          </p:cNvGraphicFramePr>
          <p:nvPr/>
        </p:nvGraphicFramePr>
        <p:xfrm>
          <a:off x="1463675" y="3687763"/>
          <a:ext cx="5546725" cy="854075"/>
        </p:xfrm>
        <a:graphic>
          <a:graphicData uri="http://schemas.openxmlformats.org/presentationml/2006/ole">
            <mc:AlternateContent xmlns:mc="http://schemas.openxmlformats.org/markup-compatibility/2006">
              <mc:Choice xmlns:v="urn:schemas-microsoft-com:vml" Requires="v">
                <p:oleObj spid="_x0000_s39938" name="Equation" r:id="rId3" imgW="2578100" imgH="393700" progId="Equation.3">
                  <p:embed/>
                </p:oleObj>
              </mc:Choice>
              <mc:Fallback>
                <p:oleObj name="Equation" r:id="rId3" imgW="2578100" imgH="393700" progId="Equation.3">
                  <p:embed/>
                  <p:pic>
                    <p:nvPicPr>
                      <p:cNvPr id="378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675" y="3687763"/>
                        <a:ext cx="5546725" cy="85407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3" name="Text Box 5"/>
          <p:cNvSpPr txBox="1">
            <a:spLocks noChangeArrowheads="1"/>
          </p:cNvSpPr>
          <p:nvPr/>
        </p:nvSpPr>
        <p:spPr bwMode="auto">
          <a:xfrm>
            <a:off x="609600" y="4724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spcBef>
                <a:spcPct val="50000"/>
              </a:spcBef>
              <a:spcAft>
                <a:spcPct val="0"/>
              </a:spcAft>
            </a:pPr>
            <a:r>
              <a:rPr lang="en-US" altLang="zh-CN" b="1">
                <a:solidFill>
                  <a:srgbClr val="FFFFFF"/>
                </a:solidFill>
                <a:ea typeface="楷体_GB2312" pitchFamily="49" charset="-122"/>
              </a:rPr>
              <a:t>        2.</a:t>
            </a:r>
            <a:r>
              <a:rPr lang="zh-CN" altLang="en-US" b="1">
                <a:solidFill>
                  <a:srgbClr val="FFFFFF"/>
                </a:solidFill>
                <a:ea typeface="楷体_GB2312" pitchFamily="49" charset="-122"/>
              </a:rPr>
              <a:t>当</a:t>
            </a:r>
            <a:r>
              <a:rPr lang="en-US" altLang="zh-CN" b="1">
                <a:solidFill>
                  <a:srgbClr val="FFFFFF"/>
                </a:solidFill>
                <a:ea typeface="楷体_GB2312" pitchFamily="49" charset="-122"/>
              </a:rPr>
              <a:t>0&lt;</a:t>
            </a:r>
            <a:r>
              <a:rPr lang="en-US" altLang="zh-CN" b="1" i="1">
                <a:solidFill>
                  <a:srgbClr val="FFFFFF"/>
                </a:solidFill>
                <a:ea typeface="楷体_GB2312" pitchFamily="49" charset="-122"/>
              </a:rPr>
              <a:t>t</a:t>
            </a:r>
            <a:r>
              <a:rPr lang="en-US" altLang="zh-CN" b="1">
                <a:solidFill>
                  <a:srgbClr val="FFFFFF"/>
                </a:solidFill>
                <a:ea typeface="楷体_GB2312" pitchFamily="49" charset="-122"/>
              </a:rPr>
              <a:t>&lt;1s</a:t>
            </a:r>
            <a:r>
              <a:rPr lang="zh-CN" altLang="en-US" b="1">
                <a:solidFill>
                  <a:srgbClr val="FFFFFF"/>
                </a:solidFill>
                <a:ea typeface="楷体_GB2312" pitchFamily="49" charset="-122"/>
              </a:rPr>
              <a:t>时，</a:t>
            </a:r>
            <a:r>
              <a:rPr lang="en-US" altLang="zh-CN" b="1" i="1">
                <a:solidFill>
                  <a:srgbClr val="FFFFFF"/>
                </a:solidFill>
                <a:ea typeface="楷体_GB2312" pitchFamily="49" charset="-122"/>
              </a:rPr>
              <a:t>u</a:t>
            </a:r>
            <a:r>
              <a:rPr lang="en-US" altLang="zh-CN" b="1">
                <a:solidFill>
                  <a:srgbClr val="FFFFFF"/>
                </a:solidFill>
                <a:ea typeface="楷体_GB2312" pitchFamily="49" charset="-122"/>
              </a:rPr>
              <a:t>(</a:t>
            </a:r>
            <a:r>
              <a:rPr lang="en-US" altLang="zh-CN" b="1" i="1">
                <a:solidFill>
                  <a:srgbClr val="FFFFFF"/>
                </a:solidFill>
                <a:ea typeface="楷体_GB2312" pitchFamily="49" charset="-122"/>
              </a:rPr>
              <a:t>t</a:t>
            </a:r>
            <a:r>
              <a:rPr lang="en-US" altLang="zh-CN" b="1">
                <a:solidFill>
                  <a:srgbClr val="FFFFFF"/>
                </a:solidFill>
                <a:ea typeface="楷体_GB2312" pitchFamily="49" charset="-122"/>
              </a:rPr>
              <a:t>)=1mV</a:t>
            </a:r>
            <a:r>
              <a:rPr lang="zh-CN" altLang="en-US" b="1">
                <a:solidFill>
                  <a:srgbClr val="FFFFFF"/>
                </a:solidFill>
                <a:ea typeface="楷体_GB2312" pitchFamily="49" charset="-122"/>
              </a:rPr>
              <a:t>，根据式</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18</a:t>
            </a:r>
            <a:r>
              <a:rPr lang="zh-CN" altLang="en-US" b="1">
                <a:solidFill>
                  <a:srgbClr val="FFFFFF"/>
                </a:solidFill>
                <a:ea typeface="楷体_GB2312" pitchFamily="49" charset="-122"/>
              </a:rPr>
              <a:t>可以得到 </a:t>
            </a:r>
          </a:p>
        </p:txBody>
      </p:sp>
      <p:graphicFrame>
        <p:nvGraphicFramePr>
          <p:cNvPr id="37894" name="Object 6"/>
          <p:cNvGraphicFramePr>
            <a:graphicFrameLocks noChangeAspect="1"/>
          </p:cNvGraphicFramePr>
          <p:nvPr/>
        </p:nvGraphicFramePr>
        <p:xfrm>
          <a:off x="863600" y="5351463"/>
          <a:ext cx="7518400" cy="1277937"/>
        </p:xfrm>
        <a:graphic>
          <a:graphicData uri="http://schemas.openxmlformats.org/presentationml/2006/ole">
            <mc:AlternateContent xmlns:mc="http://schemas.openxmlformats.org/markup-compatibility/2006">
              <mc:Choice xmlns:v="urn:schemas-microsoft-com:vml" Requires="v">
                <p:oleObj spid="_x0000_s39939" name="Equation" r:id="rId5" imgW="3759200" imgH="635000" progId="Equation.3">
                  <p:embed/>
                </p:oleObj>
              </mc:Choice>
              <mc:Fallback>
                <p:oleObj name="Equation" r:id="rId5" imgW="3759200" imgH="635000" progId="Equation.3">
                  <p:embed/>
                  <p:pic>
                    <p:nvPicPr>
                      <p:cNvPr id="378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5351463"/>
                        <a:ext cx="7518400" cy="1277937"/>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Object 8"/>
          <p:cNvGraphicFramePr>
            <a:graphicFrameLocks noChangeAspect="1"/>
          </p:cNvGraphicFramePr>
          <p:nvPr/>
        </p:nvGraphicFramePr>
        <p:xfrm>
          <a:off x="1981200" y="15875"/>
          <a:ext cx="4876800" cy="2346325"/>
        </p:xfrm>
        <a:graphic>
          <a:graphicData uri="http://schemas.openxmlformats.org/presentationml/2006/ole">
            <mc:AlternateContent xmlns:mc="http://schemas.openxmlformats.org/markup-compatibility/2006">
              <mc:Choice xmlns:v="urn:schemas-microsoft-com:vml" Requires="v">
                <p:oleObj spid="_x0000_s39940" name="Image" r:id="rId7" imgW="4341096" imgH="2088415" progId="Photoshop.Image.5">
                  <p:embed/>
                </p:oleObj>
              </mc:Choice>
              <mc:Fallback>
                <p:oleObj name="Image" r:id="rId7" imgW="4341096" imgH="2088415" progId="Photoshop.Image.5">
                  <p:embed/>
                  <p:pic>
                    <p:nvPicPr>
                      <p:cNvPr id="1536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15875"/>
                        <a:ext cx="4876800"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75018336"/>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5"/>
          <p:cNvSpPr txBox="1">
            <a:spLocks noChangeArrowheads="1"/>
          </p:cNvSpPr>
          <p:nvPr/>
        </p:nvSpPr>
        <p:spPr bwMode="auto">
          <a:xfrm>
            <a:off x="609600" y="45720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a:solidFill>
                  <a:srgbClr val="FFFFFF"/>
                </a:solidFill>
                <a:ea typeface="楷体_GB2312" pitchFamily="49" charset="-122"/>
              </a:rPr>
              <a:t>        3.</a:t>
            </a:r>
            <a:r>
              <a:rPr lang="zh-CN" altLang="en-US" b="1">
                <a:solidFill>
                  <a:srgbClr val="FFFFFF"/>
                </a:solidFill>
                <a:ea typeface="楷体_GB2312" pitchFamily="49" charset="-122"/>
              </a:rPr>
              <a:t>当</a:t>
            </a:r>
            <a:r>
              <a:rPr lang="en-US" altLang="zh-CN" b="1">
                <a:solidFill>
                  <a:srgbClr val="FFFFFF"/>
                </a:solidFill>
                <a:ea typeface="楷体_GB2312" pitchFamily="49" charset="-122"/>
              </a:rPr>
              <a:t>1s&lt;</a:t>
            </a:r>
            <a:r>
              <a:rPr lang="en-US" altLang="zh-CN" b="1" i="1">
                <a:solidFill>
                  <a:srgbClr val="FFFFFF"/>
                </a:solidFill>
                <a:ea typeface="楷体_GB2312" pitchFamily="49" charset="-122"/>
              </a:rPr>
              <a:t>t</a:t>
            </a:r>
            <a:r>
              <a:rPr lang="en-US" altLang="zh-CN" b="1">
                <a:solidFill>
                  <a:srgbClr val="FFFFFF"/>
                </a:solidFill>
                <a:ea typeface="楷体_GB2312" pitchFamily="49" charset="-122"/>
              </a:rPr>
              <a:t>&lt;2s</a:t>
            </a:r>
            <a:r>
              <a:rPr lang="zh-CN" altLang="en-US" b="1">
                <a:solidFill>
                  <a:srgbClr val="FFFFFF"/>
                </a:solidFill>
                <a:ea typeface="楷体_GB2312" pitchFamily="49" charset="-122"/>
              </a:rPr>
              <a:t>时，</a:t>
            </a:r>
            <a:r>
              <a:rPr lang="en-US" altLang="zh-CN" b="1" i="1">
                <a:solidFill>
                  <a:srgbClr val="FFFFFF"/>
                </a:solidFill>
                <a:ea typeface="楷体_GB2312" pitchFamily="49" charset="-122"/>
              </a:rPr>
              <a:t>u</a:t>
            </a:r>
            <a:r>
              <a:rPr lang="en-US" altLang="zh-CN" b="1">
                <a:solidFill>
                  <a:srgbClr val="FFFFFF"/>
                </a:solidFill>
                <a:ea typeface="楷体_GB2312" pitchFamily="49" charset="-122"/>
              </a:rPr>
              <a:t>(</a:t>
            </a:r>
            <a:r>
              <a:rPr lang="en-US" altLang="zh-CN" b="1" i="1">
                <a:solidFill>
                  <a:srgbClr val="FFFFFF"/>
                </a:solidFill>
                <a:ea typeface="楷体_GB2312" pitchFamily="49" charset="-122"/>
              </a:rPr>
              <a:t>t</a:t>
            </a:r>
            <a:r>
              <a:rPr lang="en-US" altLang="zh-CN" b="1">
                <a:solidFill>
                  <a:srgbClr val="FFFFFF"/>
                </a:solidFill>
                <a:ea typeface="楷体_GB2312" pitchFamily="49" charset="-122"/>
              </a:rPr>
              <a:t>)=-1mV</a:t>
            </a:r>
            <a:r>
              <a:rPr lang="zh-CN" altLang="en-US" b="1">
                <a:solidFill>
                  <a:srgbClr val="FFFFFF"/>
                </a:solidFill>
                <a:ea typeface="楷体_GB2312" pitchFamily="49" charset="-122"/>
              </a:rPr>
              <a:t>，根据式</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18</a:t>
            </a:r>
            <a:r>
              <a:rPr lang="zh-CN" altLang="en-US" b="1">
                <a:solidFill>
                  <a:srgbClr val="FFFFFF"/>
                </a:solidFill>
                <a:ea typeface="楷体_GB2312" pitchFamily="49" charset="-122"/>
              </a:rPr>
              <a:t>可以得到 </a:t>
            </a:r>
          </a:p>
        </p:txBody>
      </p:sp>
      <p:sp>
        <p:nvSpPr>
          <p:cNvPr id="12296" name="Text Box 8"/>
          <p:cNvSpPr txBox="1">
            <a:spLocks noChangeArrowheads="1"/>
          </p:cNvSpPr>
          <p:nvPr/>
        </p:nvSpPr>
        <p:spPr bwMode="auto">
          <a:xfrm>
            <a:off x="609600" y="243840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a:solidFill>
                  <a:srgbClr val="FFFFFF"/>
                </a:solidFill>
                <a:ea typeface="楷体_GB2312" pitchFamily="49" charset="-122"/>
              </a:rPr>
              <a:t>        4.</a:t>
            </a:r>
            <a:r>
              <a:rPr lang="zh-CN" altLang="en-US" b="1">
                <a:solidFill>
                  <a:srgbClr val="FFFFFF"/>
                </a:solidFill>
                <a:ea typeface="楷体_GB2312" pitchFamily="49" charset="-122"/>
              </a:rPr>
              <a:t>当</a:t>
            </a:r>
            <a:r>
              <a:rPr lang="en-US" altLang="zh-CN" b="1">
                <a:solidFill>
                  <a:srgbClr val="FFFFFF"/>
                </a:solidFill>
                <a:ea typeface="楷体_GB2312" pitchFamily="49" charset="-122"/>
              </a:rPr>
              <a:t>2s&lt;</a:t>
            </a:r>
            <a:r>
              <a:rPr lang="en-US" altLang="zh-CN" b="1" i="1">
                <a:solidFill>
                  <a:srgbClr val="FFFFFF"/>
                </a:solidFill>
                <a:ea typeface="楷体_GB2312" pitchFamily="49" charset="-122"/>
              </a:rPr>
              <a:t>t</a:t>
            </a:r>
            <a:r>
              <a:rPr lang="en-US" altLang="zh-CN" b="1">
                <a:solidFill>
                  <a:srgbClr val="FFFFFF"/>
                </a:solidFill>
                <a:ea typeface="楷体_GB2312" pitchFamily="49" charset="-122"/>
              </a:rPr>
              <a:t>&lt;3s</a:t>
            </a:r>
            <a:r>
              <a:rPr lang="zh-CN" altLang="en-US" b="1">
                <a:solidFill>
                  <a:srgbClr val="FFFFFF"/>
                </a:solidFill>
                <a:ea typeface="楷体_GB2312" pitchFamily="49" charset="-122"/>
              </a:rPr>
              <a:t>时，</a:t>
            </a:r>
            <a:r>
              <a:rPr lang="en-US" altLang="zh-CN" b="1" i="1">
                <a:solidFill>
                  <a:srgbClr val="FFFFFF"/>
                </a:solidFill>
                <a:ea typeface="楷体_GB2312" pitchFamily="49" charset="-122"/>
              </a:rPr>
              <a:t>u</a:t>
            </a:r>
            <a:r>
              <a:rPr lang="en-US" altLang="zh-CN" b="1">
                <a:solidFill>
                  <a:srgbClr val="FFFFFF"/>
                </a:solidFill>
                <a:ea typeface="楷体_GB2312" pitchFamily="49" charset="-122"/>
              </a:rPr>
              <a:t>(</a:t>
            </a:r>
            <a:r>
              <a:rPr lang="en-US" altLang="zh-CN" b="1" i="1">
                <a:solidFill>
                  <a:srgbClr val="FFFFFF"/>
                </a:solidFill>
                <a:ea typeface="楷体_GB2312" pitchFamily="49" charset="-122"/>
              </a:rPr>
              <a:t>t</a:t>
            </a:r>
            <a:r>
              <a:rPr lang="en-US" altLang="zh-CN" b="1">
                <a:solidFill>
                  <a:srgbClr val="FFFFFF"/>
                </a:solidFill>
                <a:ea typeface="楷体_GB2312" pitchFamily="49" charset="-122"/>
              </a:rPr>
              <a:t>)=1mV</a:t>
            </a:r>
            <a:r>
              <a:rPr lang="zh-CN" altLang="en-US" b="1">
                <a:solidFill>
                  <a:srgbClr val="FFFFFF"/>
                </a:solidFill>
                <a:ea typeface="楷体_GB2312" pitchFamily="49" charset="-122"/>
              </a:rPr>
              <a:t>，根据式</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18</a:t>
            </a:r>
            <a:r>
              <a:rPr lang="zh-CN" altLang="en-US" b="1">
                <a:solidFill>
                  <a:srgbClr val="FFFFFF"/>
                </a:solidFill>
                <a:ea typeface="楷体_GB2312" pitchFamily="49" charset="-122"/>
              </a:rPr>
              <a:t>可以得到 </a:t>
            </a:r>
          </a:p>
        </p:txBody>
      </p:sp>
      <p:graphicFrame>
        <p:nvGraphicFramePr>
          <p:cNvPr id="12301" name="Object 13"/>
          <p:cNvGraphicFramePr>
            <a:graphicFrameLocks noChangeAspect="1"/>
          </p:cNvGraphicFramePr>
          <p:nvPr/>
        </p:nvGraphicFramePr>
        <p:xfrm>
          <a:off x="1143000" y="1146175"/>
          <a:ext cx="7162800" cy="1139825"/>
        </p:xfrm>
        <a:graphic>
          <a:graphicData uri="http://schemas.openxmlformats.org/presentationml/2006/ole">
            <mc:AlternateContent xmlns:mc="http://schemas.openxmlformats.org/markup-compatibility/2006">
              <mc:Choice xmlns:v="urn:schemas-microsoft-com:vml" Requires="v">
                <p:oleObj spid="_x0000_s40962" name="Equation" r:id="rId3" imgW="4000500" imgH="635000" progId="Equation.3">
                  <p:embed/>
                </p:oleObj>
              </mc:Choice>
              <mc:Fallback>
                <p:oleObj name="Equation" r:id="rId3" imgW="4000500" imgH="635000" progId="Equation.3">
                  <p:embed/>
                  <p:pic>
                    <p:nvPicPr>
                      <p:cNvPr id="12301"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146175"/>
                        <a:ext cx="7162800" cy="113982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2" name="Object 14"/>
          <p:cNvGraphicFramePr>
            <a:graphicFrameLocks noChangeAspect="1"/>
          </p:cNvGraphicFramePr>
          <p:nvPr/>
        </p:nvGraphicFramePr>
        <p:xfrm>
          <a:off x="1219200" y="3124200"/>
          <a:ext cx="7086600" cy="1150938"/>
        </p:xfrm>
        <a:graphic>
          <a:graphicData uri="http://schemas.openxmlformats.org/presentationml/2006/ole">
            <mc:AlternateContent xmlns:mc="http://schemas.openxmlformats.org/markup-compatibility/2006">
              <mc:Choice xmlns:v="urn:schemas-microsoft-com:vml" Requires="v">
                <p:oleObj spid="_x0000_s40963" name="Equation" r:id="rId5" imgW="3860800" imgH="635000" progId="Equation.3">
                  <p:embed/>
                </p:oleObj>
              </mc:Choice>
              <mc:Fallback>
                <p:oleObj name="Equation" r:id="rId5" imgW="3860800" imgH="635000" progId="Equation.3">
                  <p:embed/>
                  <p:pic>
                    <p:nvPicPr>
                      <p:cNvPr id="12302"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124200"/>
                        <a:ext cx="7086600" cy="1150938"/>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3" name="Text Box 15"/>
          <p:cNvSpPr txBox="1">
            <a:spLocks noChangeArrowheads="1"/>
          </p:cNvSpPr>
          <p:nvPr/>
        </p:nvSpPr>
        <p:spPr bwMode="auto">
          <a:xfrm>
            <a:off x="609600" y="434340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a:solidFill>
                  <a:srgbClr val="FFFFFF"/>
                </a:solidFill>
                <a:ea typeface="楷体_GB2312" pitchFamily="49" charset="-122"/>
              </a:rPr>
              <a:t>        5.</a:t>
            </a:r>
            <a:r>
              <a:rPr lang="zh-CN" altLang="en-US" b="1">
                <a:solidFill>
                  <a:srgbClr val="FFFFFF"/>
                </a:solidFill>
                <a:ea typeface="楷体_GB2312" pitchFamily="49" charset="-122"/>
              </a:rPr>
              <a:t>当</a:t>
            </a:r>
            <a:r>
              <a:rPr lang="en-US" altLang="zh-CN" b="1">
                <a:solidFill>
                  <a:srgbClr val="FFFFFF"/>
                </a:solidFill>
                <a:ea typeface="楷体_GB2312" pitchFamily="49" charset="-122"/>
              </a:rPr>
              <a:t>3s&lt;</a:t>
            </a:r>
            <a:r>
              <a:rPr lang="en-US" altLang="zh-CN" b="1" i="1">
                <a:solidFill>
                  <a:srgbClr val="FFFFFF"/>
                </a:solidFill>
                <a:ea typeface="楷体_GB2312" pitchFamily="49" charset="-122"/>
              </a:rPr>
              <a:t>t</a:t>
            </a:r>
            <a:r>
              <a:rPr lang="en-US" altLang="zh-CN" b="1">
                <a:solidFill>
                  <a:srgbClr val="FFFFFF"/>
                </a:solidFill>
                <a:ea typeface="楷体_GB2312" pitchFamily="49" charset="-122"/>
              </a:rPr>
              <a:t>&lt;4s</a:t>
            </a:r>
            <a:r>
              <a:rPr lang="zh-CN" altLang="en-US" b="1">
                <a:solidFill>
                  <a:srgbClr val="FFFFFF"/>
                </a:solidFill>
                <a:ea typeface="楷体_GB2312" pitchFamily="49" charset="-122"/>
              </a:rPr>
              <a:t>时，</a:t>
            </a:r>
            <a:r>
              <a:rPr lang="en-US" altLang="zh-CN" b="1" i="1">
                <a:solidFill>
                  <a:srgbClr val="FFFFFF"/>
                </a:solidFill>
                <a:ea typeface="楷体_GB2312" pitchFamily="49" charset="-122"/>
              </a:rPr>
              <a:t>u</a:t>
            </a:r>
            <a:r>
              <a:rPr lang="en-US" altLang="zh-CN" b="1">
                <a:solidFill>
                  <a:srgbClr val="FFFFFF"/>
                </a:solidFill>
                <a:ea typeface="楷体_GB2312" pitchFamily="49" charset="-122"/>
              </a:rPr>
              <a:t>(</a:t>
            </a:r>
            <a:r>
              <a:rPr lang="en-US" altLang="zh-CN" b="1" i="1">
                <a:solidFill>
                  <a:srgbClr val="FFFFFF"/>
                </a:solidFill>
                <a:ea typeface="楷体_GB2312" pitchFamily="49" charset="-122"/>
              </a:rPr>
              <a:t>t</a:t>
            </a:r>
            <a:r>
              <a:rPr lang="en-US" altLang="zh-CN" b="1">
                <a:solidFill>
                  <a:srgbClr val="FFFFFF"/>
                </a:solidFill>
                <a:ea typeface="楷体_GB2312" pitchFamily="49" charset="-122"/>
              </a:rPr>
              <a:t>)=-1mV</a:t>
            </a:r>
            <a:r>
              <a:rPr lang="zh-CN" altLang="en-US" b="1">
                <a:solidFill>
                  <a:srgbClr val="FFFFFF"/>
                </a:solidFill>
                <a:ea typeface="楷体_GB2312" pitchFamily="49" charset="-122"/>
              </a:rPr>
              <a:t>，根据式</a:t>
            </a:r>
            <a:r>
              <a:rPr lang="en-US" altLang="zh-CN" b="1">
                <a:solidFill>
                  <a:srgbClr val="FFFFFF"/>
                </a:solidFill>
                <a:ea typeface="楷体_GB2312" pitchFamily="49" charset="-122"/>
              </a:rPr>
              <a:t>7</a:t>
            </a:r>
            <a:r>
              <a:rPr lang="zh-CN" altLang="en-US" b="1">
                <a:solidFill>
                  <a:srgbClr val="FFFFFF"/>
                </a:solidFill>
                <a:ea typeface="楷体_GB2312" pitchFamily="49" charset="-122"/>
              </a:rPr>
              <a:t>－</a:t>
            </a:r>
            <a:r>
              <a:rPr lang="en-US" altLang="zh-CN" b="1">
                <a:solidFill>
                  <a:srgbClr val="FFFFFF"/>
                </a:solidFill>
                <a:ea typeface="楷体_GB2312" pitchFamily="49" charset="-122"/>
              </a:rPr>
              <a:t>18</a:t>
            </a:r>
            <a:r>
              <a:rPr lang="zh-CN" altLang="en-US" b="1">
                <a:solidFill>
                  <a:srgbClr val="FFFFFF"/>
                </a:solidFill>
                <a:ea typeface="楷体_GB2312" pitchFamily="49" charset="-122"/>
              </a:rPr>
              <a:t>可以得到 </a:t>
            </a:r>
          </a:p>
        </p:txBody>
      </p:sp>
      <p:graphicFrame>
        <p:nvGraphicFramePr>
          <p:cNvPr id="12304" name="Object 16"/>
          <p:cNvGraphicFramePr>
            <a:graphicFrameLocks noChangeAspect="1"/>
          </p:cNvGraphicFramePr>
          <p:nvPr/>
        </p:nvGraphicFramePr>
        <p:xfrm>
          <a:off x="1071563" y="5029200"/>
          <a:ext cx="7310437" cy="1181100"/>
        </p:xfrm>
        <a:graphic>
          <a:graphicData uri="http://schemas.openxmlformats.org/presentationml/2006/ole">
            <mc:AlternateContent xmlns:mc="http://schemas.openxmlformats.org/markup-compatibility/2006">
              <mc:Choice xmlns:v="urn:schemas-microsoft-com:vml" Requires="v">
                <p:oleObj spid="_x0000_s40964" name="Equation" r:id="rId7" imgW="3962400" imgH="635000" progId="Equation.3">
                  <p:embed/>
                </p:oleObj>
              </mc:Choice>
              <mc:Fallback>
                <p:oleObj name="Equation" r:id="rId7" imgW="3962400" imgH="635000" progId="Equation.3">
                  <p:embed/>
                  <p:pic>
                    <p:nvPicPr>
                      <p:cNvPr id="12304"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63" y="5029200"/>
                        <a:ext cx="7310437" cy="118110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18438866"/>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09600" y="749300"/>
            <a:ext cx="8001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eaLnBrk="1" fontAlgn="base" hangingPunct="1">
              <a:lnSpc>
                <a:spcPct val="150000"/>
              </a:lnSpc>
              <a:spcBef>
                <a:spcPct val="50000"/>
              </a:spcBef>
              <a:spcAft>
                <a:spcPct val="0"/>
              </a:spcAft>
            </a:pPr>
            <a:r>
              <a:rPr lang="en-US" altLang="zh-CN" b="1" dirty="0">
                <a:solidFill>
                  <a:srgbClr val="FFFFFF"/>
                </a:solidFill>
                <a:ea typeface="楷体_GB2312" pitchFamily="49" charset="-122"/>
              </a:rPr>
              <a:t>        (2)</a:t>
            </a:r>
            <a:r>
              <a:rPr lang="zh-CN" altLang="en-US" b="1" dirty="0">
                <a:solidFill>
                  <a:srgbClr val="FFFF00"/>
                </a:solidFill>
                <a:ea typeface="楷体_GB2312" pitchFamily="49" charset="-122"/>
              </a:rPr>
              <a:t>电感电流的连续性</a:t>
            </a:r>
            <a:r>
              <a:rPr lang="zh-CN" altLang="en-US" b="1" dirty="0">
                <a:solidFill>
                  <a:srgbClr val="FF0000"/>
                </a:solidFill>
                <a:ea typeface="楷体_GB2312" pitchFamily="49" charset="-122"/>
              </a:rPr>
              <a:t> </a:t>
            </a:r>
          </a:p>
          <a:p>
            <a:pPr algn="just" eaLnBrk="1" fontAlgn="base" hangingPunct="1">
              <a:lnSpc>
                <a:spcPct val="150000"/>
              </a:lnSpc>
              <a:spcBef>
                <a:spcPct val="50000"/>
              </a:spcBef>
              <a:spcAft>
                <a:spcPct val="0"/>
              </a:spcAft>
            </a:pPr>
            <a:r>
              <a:rPr lang="zh-CN" altLang="en-US" b="1" dirty="0">
                <a:solidFill>
                  <a:srgbClr val="FFFFFF"/>
                </a:solidFill>
                <a:ea typeface="楷体_GB2312" pitchFamily="49" charset="-122"/>
              </a:rPr>
              <a:t>        从电感电压、电流的积分关系式可以看出</a:t>
            </a:r>
            <a:r>
              <a:rPr lang="en-US" altLang="zh-CN" b="1" dirty="0">
                <a:solidFill>
                  <a:srgbClr val="FFFFFF"/>
                </a:solidFill>
                <a:ea typeface="楷体_GB2312" pitchFamily="49" charset="-122"/>
              </a:rPr>
              <a:t>,</a:t>
            </a:r>
            <a:r>
              <a:rPr lang="zh-CN" altLang="en-US" b="1" dirty="0">
                <a:solidFill>
                  <a:srgbClr val="FFFF00"/>
                </a:solidFill>
                <a:ea typeface="楷体_GB2312" pitchFamily="49" charset="-122"/>
              </a:rPr>
              <a:t>电感电压在闭区间</a:t>
            </a:r>
            <a:r>
              <a:rPr lang="en-US" altLang="zh-CN" b="1" dirty="0">
                <a:solidFill>
                  <a:srgbClr val="FFFF00"/>
                </a:solidFill>
                <a:ea typeface="楷体_GB2312" pitchFamily="49" charset="-122"/>
              </a:rPr>
              <a:t>[</a:t>
            </a:r>
            <a:r>
              <a:rPr lang="en-US" altLang="zh-CN" b="1" i="1" dirty="0">
                <a:solidFill>
                  <a:srgbClr val="FFFF00"/>
                </a:solidFill>
                <a:ea typeface="楷体_GB2312" pitchFamily="49" charset="-122"/>
              </a:rPr>
              <a:t>t</a:t>
            </a:r>
            <a:r>
              <a:rPr lang="en-US" altLang="zh-CN" b="1" baseline="-30000" dirty="0">
                <a:solidFill>
                  <a:srgbClr val="FFFF00"/>
                </a:solidFill>
                <a:ea typeface="楷体_GB2312" pitchFamily="49" charset="-122"/>
              </a:rPr>
              <a:t>1</a:t>
            </a:r>
            <a:r>
              <a:rPr lang="en-US" altLang="zh-CN" b="1" dirty="0">
                <a:solidFill>
                  <a:srgbClr val="FFFF00"/>
                </a:solidFill>
                <a:ea typeface="楷体_GB2312" pitchFamily="49" charset="-122"/>
              </a:rPr>
              <a:t>,</a:t>
            </a:r>
            <a:r>
              <a:rPr lang="en-US" altLang="zh-CN" b="1" i="1" dirty="0">
                <a:solidFill>
                  <a:srgbClr val="FFFF00"/>
                </a:solidFill>
                <a:ea typeface="楷体_GB2312" pitchFamily="49" charset="-122"/>
              </a:rPr>
              <a:t>t</a:t>
            </a:r>
            <a:r>
              <a:rPr lang="en-US" altLang="zh-CN" b="1" baseline="-30000" dirty="0">
                <a:solidFill>
                  <a:srgbClr val="FFFF00"/>
                </a:solidFill>
                <a:ea typeface="楷体_GB2312" pitchFamily="49" charset="-122"/>
              </a:rPr>
              <a:t>2</a:t>
            </a:r>
            <a:r>
              <a:rPr lang="en-US" altLang="zh-CN" b="1" dirty="0">
                <a:solidFill>
                  <a:srgbClr val="FFFF00"/>
                </a:solidFill>
                <a:ea typeface="楷体_GB2312" pitchFamily="49" charset="-122"/>
              </a:rPr>
              <a:t>]</a:t>
            </a:r>
            <a:r>
              <a:rPr lang="zh-CN" altLang="en-US" b="1" dirty="0">
                <a:solidFill>
                  <a:srgbClr val="FFFF00"/>
                </a:solidFill>
                <a:ea typeface="楷体_GB2312" pitchFamily="49" charset="-122"/>
              </a:rPr>
              <a:t>有界时</a:t>
            </a:r>
            <a:r>
              <a:rPr lang="zh-CN" altLang="en-US" b="1" dirty="0">
                <a:solidFill>
                  <a:srgbClr val="FFFFFF"/>
                </a:solidFill>
                <a:ea typeface="楷体_GB2312" pitchFamily="49" charset="-122"/>
              </a:rPr>
              <a:t>，电感电流在开区间</a:t>
            </a:r>
            <a:r>
              <a:rPr lang="en-US" altLang="zh-CN" b="1" dirty="0">
                <a:solidFill>
                  <a:srgbClr val="FFFFFF"/>
                </a:solidFill>
                <a:ea typeface="楷体_GB2312" pitchFamily="49" charset="-122"/>
              </a:rPr>
              <a:t>(</a:t>
            </a:r>
            <a:r>
              <a:rPr lang="en-US" altLang="zh-CN" b="1" i="1" dirty="0">
                <a:solidFill>
                  <a:srgbClr val="FFFFFF"/>
                </a:solidFill>
                <a:ea typeface="楷体_GB2312" pitchFamily="49" charset="-122"/>
              </a:rPr>
              <a:t>t</a:t>
            </a:r>
            <a:r>
              <a:rPr lang="en-US" altLang="zh-CN" b="1" baseline="-30000" dirty="0">
                <a:solidFill>
                  <a:srgbClr val="FFFFFF"/>
                </a:solidFill>
                <a:ea typeface="楷体_GB2312" pitchFamily="49" charset="-122"/>
              </a:rPr>
              <a:t>1</a:t>
            </a:r>
            <a:r>
              <a:rPr lang="en-US" altLang="zh-CN" b="1" dirty="0">
                <a:solidFill>
                  <a:srgbClr val="FFFFFF"/>
                </a:solidFill>
                <a:ea typeface="楷体_GB2312" pitchFamily="49" charset="-122"/>
              </a:rPr>
              <a:t>,</a:t>
            </a:r>
            <a:r>
              <a:rPr lang="en-US" altLang="zh-CN" b="1" i="1" dirty="0">
                <a:solidFill>
                  <a:srgbClr val="FFFFFF"/>
                </a:solidFill>
                <a:ea typeface="楷体_GB2312" pitchFamily="49" charset="-122"/>
              </a:rPr>
              <a:t>t</a:t>
            </a:r>
            <a:r>
              <a:rPr lang="en-US" altLang="zh-CN" b="1" baseline="-30000" dirty="0">
                <a:solidFill>
                  <a:srgbClr val="FFFFFF"/>
                </a:solidFill>
                <a:ea typeface="楷体_GB2312" pitchFamily="49" charset="-122"/>
              </a:rPr>
              <a:t>2</a:t>
            </a:r>
            <a:r>
              <a:rPr lang="en-US" altLang="zh-CN" b="1" dirty="0">
                <a:solidFill>
                  <a:srgbClr val="FFFFFF"/>
                </a:solidFill>
                <a:ea typeface="楷体_GB2312" pitchFamily="49" charset="-122"/>
              </a:rPr>
              <a:t>)</a:t>
            </a:r>
            <a:r>
              <a:rPr lang="zh-CN" altLang="en-US" b="1" dirty="0">
                <a:solidFill>
                  <a:srgbClr val="FFFFFF"/>
                </a:solidFill>
                <a:ea typeface="楷体_GB2312" pitchFamily="49" charset="-122"/>
              </a:rPr>
              <a:t>内是连续的。</a:t>
            </a:r>
          </a:p>
        </p:txBody>
      </p:sp>
      <p:pic>
        <p:nvPicPr>
          <p:cNvPr id="39967" name="Picture 31"/>
          <p:cNvPicPr>
            <a:picLocks noChangeAspect="1" noChangeArrowheads="1"/>
          </p:cNvPicPr>
          <p:nvPr/>
        </p:nvPicPr>
        <p:blipFill rotWithShape="1">
          <a:blip r:embed="rId3">
            <a:extLst>
              <a:ext uri="{28A0092B-C50C-407E-A947-70E740481C1C}">
                <a14:useLocalDpi xmlns:a14="http://schemas.microsoft.com/office/drawing/2010/main" val="0"/>
              </a:ext>
            </a:extLst>
          </a:blip>
          <a:srcRect r="51833"/>
          <a:stretch/>
        </p:blipFill>
        <p:spPr bwMode="auto">
          <a:xfrm>
            <a:off x="5652120" y="548680"/>
            <a:ext cx="26701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2"/>
          <p:cNvSpPr txBox="1">
            <a:spLocks noChangeArrowheads="1"/>
          </p:cNvSpPr>
          <p:nvPr/>
        </p:nvSpPr>
        <p:spPr bwMode="auto">
          <a:xfrm>
            <a:off x="730539" y="4568512"/>
            <a:ext cx="8001000" cy="1114985"/>
          </a:xfrm>
          <a:prstGeom prst="rect">
            <a:avLst/>
          </a:prstGeom>
          <a:noFill/>
          <a:ln/>
        </p:spPr>
        <p:style>
          <a:lnRef idx="1">
            <a:schemeClr val="dk1"/>
          </a:lnRef>
          <a:fillRef idx="2">
            <a:schemeClr val="dk1"/>
          </a:fillRef>
          <a:effectRef idx="1">
            <a:schemeClr val="dk1"/>
          </a:effectRef>
          <a:fontRef idx="minor">
            <a:schemeClr val="dk1"/>
          </a:fontRef>
        </p:style>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eaLnBrk="1" fontAlgn="base" hangingPunct="1">
              <a:lnSpc>
                <a:spcPct val="150000"/>
              </a:lnSpc>
              <a:spcBef>
                <a:spcPct val="50000"/>
              </a:spcBef>
              <a:spcAft>
                <a:spcPct val="0"/>
              </a:spcAft>
            </a:pPr>
            <a:r>
              <a:rPr lang="zh-CN" altLang="en-US" sz="2000" b="1" dirty="0">
                <a:solidFill>
                  <a:srgbClr val="FFFF00"/>
                </a:solidFill>
                <a:ea typeface="楷体_GB2312" pitchFamily="49" charset="-122"/>
              </a:rPr>
              <a:t>电容</a:t>
            </a:r>
            <a:r>
              <a:rPr lang="en-US" altLang="zh-CN" sz="2000" b="1" dirty="0">
                <a:solidFill>
                  <a:srgbClr val="FFFF00"/>
                </a:solidFill>
                <a:ea typeface="楷体_GB2312" pitchFamily="49" charset="-122"/>
              </a:rPr>
              <a:t>-</a:t>
            </a:r>
            <a:r>
              <a:rPr lang="zh-CN" altLang="en-US" sz="2000" b="1" dirty="0">
                <a:solidFill>
                  <a:srgbClr val="FFFF00"/>
                </a:solidFill>
                <a:ea typeface="楷体_GB2312" pitchFamily="49" charset="-122"/>
              </a:rPr>
              <a:t>电压 </a:t>
            </a:r>
            <a:r>
              <a:rPr lang="en-US" altLang="zh-CN" sz="2000" b="1" dirty="0">
                <a:solidFill>
                  <a:srgbClr val="FFFF00"/>
                </a:solidFill>
                <a:ea typeface="楷体_GB2312" pitchFamily="49" charset="-122"/>
              </a:rPr>
              <a:t>/ </a:t>
            </a:r>
            <a:r>
              <a:rPr lang="zh-CN" altLang="en-US" sz="2000" b="1" dirty="0">
                <a:solidFill>
                  <a:srgbClr val="FFFF00"/>
                </a:solidFill>
                <a:ea typeface="楷体_GB2312" pitchFamily="49" charset="-122"/>
              </a:rPr>
              <a:t>电感</a:t>
            </a:r>
            <a:r>
              <a:rPr lang="en-US" altLang="zh-CN" sz="2000" b="1" dirty="0">
                <a:solidFill>
                  <a:srgbClr val="FFFF00"/>
                </a:solidFill>
                <a:ea typeface="楷体_GB2312" pitchFamily="49" charset="-122"/>
              </a:rPr>
              <a:t>-</a:t>
            </a:r>
            <a:r>
              <a:rPr lang="zh-CN" altLang="en-US" sz="2000" b="1" dirty="0">
                <a:solidFill>
                  <a:srgbClr val="FFFF00"/>
                </a:solidFill>
                <a:ea typeface="楷体_GB2312" pitchFamily="49" charset="-122"/>
              </a:rPr>
              <a:t>电流 不能跃变，必须连续。</a:t>
            </a:r>
            <a:r>
              <a:rPr lang="en-US" altLang="zh-CN" sz="2000" b="1" dirty="0">
                <a:solidFill>
                  <a:srgbClr val="FFFF00"/>
                </a:solidFill>
                <a:ea typeface="楷体_GB2312" pitchFamily="49" charset="-122"/>
              </a:rPr>
              <a:t>(</a:t>
            </a:r>
            <a:r>
              <a:rPr lang="zh-CN" altLang="en-US" sz="2000" b="1" dirty="0">
                <a:solidFill>
                  <a:srgbClr val="FFFF00"/>
                </a:solidFill>
                <a:ea typeface="楷体_GB2312" pitchFamily="49" charset="-122"/>
              </a:rPr>
              <a:t>电压、电流有界</a:t>
            </a:r>
            <a:r>
              <a:rPr lang="en-US" altLang="zh-CN" sz="2000" b="1" dirty="0">
                <a:solidFill>
                  <a:srgbClr val="FFFF00"/>
                </a:solidFill>
                <a:ea typeface="楷体_GB2312" pitchFamily="49" charset="-122"/>
              </a:rPr>
              <a:t>)</a:t>
            </a:r>
          </a:p>
          <a:p>
            <a:pPr algn="just" eaLnBrk="1" fontAlgn="base" hangingPunct="1">
              <a:lnSpc>
                <a:spcPct val="150000"/>
              </a:lnSpc>
              <a:spcBef>
                <a:spcPct val="50000"/>
              </a:spcBef>
              <a:spcAft>
                <a:spcPct val="0"/>
              </a:spcAft>
            </a:pPr>
            <a:r>
              <a:rPr lang="zh-CN" altLang="en-US" sz="2000" b="1" dirty="0">
                <a:solidFill>
                  <a:srgbClr val="FFFF00"/>
                </a:solidFill>
                <a:ea typeface="楷体_GB2312" pitchFamily="49" charset="-122"/>
              </a:rPr>
              <a:t>电容</a:t>
            </a:r>
            <a:r>
              <a:rPr lang="en-US" altLang="zh-CN" sz="2000" b="1" dirty="0">
                <a:solidFill>
                  <a:srgbClr val="FFFF00"/>
                </a:solidFill>
                <a:ea typeface="楷体_GB2312" pitchFamily="49" charset="-122"/>
              </a:rPr>
              <a:t>-</a:t>
            </a:r>
            <a:r>
              <a:rPr lang="zh-CN" altLang="en-US" sz="2000" b="1" dirty="0">
                <a:solidFill>
                  <a:srgbClr val="FFFF00"/>
                </a:solidFill>
                <a:ea typeface="楷体_GB2312" pitchFamily="49" charset="-122"/>
              </a:rPr>
              <a:t>电流</a:t>
            </a:r>
            <a:r>
              <a:rPr lang="en-US" altLang="zh-CN" sz="2000" b="1" dirty="0">
                <a:solidFill>
                  <a:srgbClr val="FFFF00"/>
                </a:solidFill>
                <a:ea typeface="楷体_GB2312" pitchFamily="49" charset="-122"/>
              </a:rPr>
              <a:t>/</a:t>
            </a:r>
            <a:r>
              <a:rPr lang="zh-CN" altLang="en-US" sz="2000" b="1" dirty="0">
                <a:solidFill>
                  <a:srgbClr val="FFFF00"/>
                </a:solidFill>
                <a:ea typeface="楷体_GB2312" pitchFamily="49" charset="-122"/>
              </a:rPr>
              <a:t>电感</a:t>
            </a:r>
            <a:r>
              <a:rPr lang="en-US" altLang="zh-CN" sz="2000" b="1" dirty="0">
                <a:solidFill>
                  <a:srgbClr val="FFFF00"/>
                </a:solidFill>
                <a:ea typeface="楷体_GB2312" pitchFamily="49" charset="-122"/>
              </a:rPr>
              <a:t>-</a:t>
            </a:r>
            <a:r>
              <a:rPr lang="zh-CN" altLang="en-US" sz="2000" b="1" dirty="0">
                <a:solidFill>
                  <a:srgbClr val="FFFF00"/>
                </a:solidFill>
                <a:ea typeface="楷体_GB2312" pitchFamily="49" charset="-122"/>
              </a:rPr>
              <a:t>电压 都在状态发生改变时可能产生跃变</a:t>
            </a:r>
          </a:p>
        </p:txBody>
      </p:sp>
      <p:graphicFrame>
        <p:nvGraphicFramePr>
          <p:cNvPr id="6" name="Object 1036">
            <a:extLst>
              <a:ext uri="{FF2B5EF4-FFF2-40B4-BE49-F238E27FC236}">
                <a16:creationId xmlns:a16="http://schemas.microsoft.com/office/drawing/2014/main" id="{CC6A1661-A162-4869-90C7-BD15C9318428}"/>
              </a:ext>
            </a:extLst>
          </p:cNvPr>
          <p:cNvGraphicFramePr>
            <a:graphicFrameLocks noChangeAspect="1"/>
          </p:cNvGraphicFramePr>
          <p:nvPr>
            <p:extLst>
              <p:ext uri="{D42A27DB-BD31-4B8C-83A1-F6EECF244321}">
                <p14:modId xmlns:p14="http://schemas.microsoft.com/office/powerpoint/2010/main" val="1677823925"/>
              </p:ext>
            </p:extLst>
          </p:nvPr>
        </p:nvGraphicFramePr>
        <p:xfrm>
          <a:off x="1257300" y="3105150"/>
          <a:ext cx="6945313" cy="1079500"/>
        </p:xfrm>
        <a:graphic>
          <a:graphicData uri="http://schemas.openxmlformats.org/presentationml/2006/ole">
            <mc:AlternateContent xmlns:mc="http://schemas.openxmlformats.org/markup-compatibility/2006">
              <mc:Choice xmlns:v="urn:schemas-microsoft-com:vml" Requires="v">
                <p:oleObj spid="_x0000_s41986" name="Equation" r:id="rId4" imgW="3911400" imgH="685800" progId="Equation.DSMT4">
                  <p:embed/>
                </p:oleObj>
              </mc:Choice>
              <mc:Fallback>
                <p:oleObj name="Equation" r:id="rId4" imgW="3911400" imgH="685800" progId="Equation.DSMT4">
                  <p:embed/>
                  <p:pic>
                    <p:nvPicPr>
                      <p:cNvPr id="6" name="Object 1036">
                        <a:extLst>
                          <a:ext uri="{FF2B5EF4-FFF2-40B4-BE49-F238E27FC236}">
                            <a16:creationId xmlns:a16="http://schemas.microsoft.com/office/drawing/2014/main" id="{CC6A1661-A162-4869-90C7-BD15C9318428}"/>
                          </a:ext>
                        </a:extLst>
                      </p:cNvPr>
                      <p:cNvPicPr>
                        <a:picLocks noChangeAspect="1" noChangeArrowheads="1"/>
                      </p:cNvPicPr>
                      <p:nvPr/>
                    </p:nvPicPr>
                    <p:blipFill>
                      <a:blip r:embed="rId5"/>
                      <a:srcRect/>
                      <a:stretch>
                        <a:fillRect/>
                      </a:stretch>
                    </p:blipFill>
                    <p:spPr bwMode="auto">
                      <a:xfrm>
                        <a:off x="1257300" y="3105150"/>
                        <a:ext cx="6945313" cy="10795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22774103"/>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609600" y="3048000"/>
            <a:ext cx="6324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a:solidFill>
                  <a:srgbClr val="FFFFFF"/>
                </a:solidFill>
                <a:ea typeface="楷体_GB2312" pitchFamily="49" charset="-122"/>
              </a:rPr>
              <a:t>        </a:t>
            </a:r>
            <a:r>
              <a:rPr lang="zh-CN" altLang="en-US" b="1">
                <a:solidFill>
                  <a:srgbClr val="FFFFFF"/>
                </a:solidFill>
                <a:ea typeface="楷体_GB2312" pitchFamily="49" charset="-122"/>
              </a:rPr>
              <a:t>对于初始时刻</a:t>
            </a:r>
            <a:r>
              <a:rPr lang="en-US" altLang="zh-CN" b="1" i="1">
                <a:solidFill>
                  <a:srgbClr val="FFFFFF"/>
                </a:solidFill>
                <a:ea typeface="楷体_GB2312" pitchFamily="49" charset="-122"/>
              </a:rPr>
              <a:t>t</a:t>
            </a:r>
            <a:r>
              <a:rPr lang="en-US" altLang="zh-CN" b="1">
                <a:solidFill>
                  <a:srgbClr val="FFFFFF"/>
                </a:solidFill>
                <a:ea typeface="楷体_GB2312" pitchFamily="49" charset="-122"/>
              </a:rPr>
              <a:t>=0</a:t>
            </a:r>
            <a:r>
              <a:rPr lang="zh-CN" altLang="en-US" b="1">
                <a:solidFill>
                  <a:srgbClr val="FFFFFF"/>
                </a:solidFill>
                <a:ea typeface="楷体_GB2312" pitchFamily="49" charset="-122"/>
              </a:rPr>
              <a:t>来说，上式表示为 </a:t>
            </a:r>
          </a:p>
        </p:txBody>
      </p:sp>
      <p:graphicFrame>
        <p:nvGraphicFramePr>
          <p:cNvPr id="38916" name="Object 4"/>
          <p:cNvGraphicFramePr>
            <a:graphicFrameLocks noChangeAspect="1"/>
          </p:cNvGraphicFramePr>
          <p:nvPr>
            <p:extLst>
              <p:ext uri="{D42A27DB-BD31-4B8C-83A1-F6EECF244321}">
                <p14:modId xmlns:p14="http://schemas.microsoft.com/office/powerpoint/2010/main" val="1520786376"/>
              </p:ext>
            </p:extLst>
          </p:nvPr>
        </p:nvGraphicFramePr>
        <p:xfrm>
          <a:off x="3089275" y="3944938"/>
          <a:ext cx="2584450" cy="666750"/>
        </p:xfrm>
        <a:graphic>
          <a:graphicData uri="http://schemas.openxmlformats.org/presentationml/2006/ole">
            <mc:AlternateContent xmlns:mc="http://schemas.openxmlformats.org/markup-compatibility/2006">
              <mc:Choice xmlns:v="urn:schemas-microsoft-com:vml" Requires="v">
                <p:oleObj spid="_x0000_s43010" name="Equation" r:id="rId3" imgW="914400" imgH="228600" progId="Equation.DSMT4">
                  <p:embed/>
                </p:oleObj>
              </mc:Choice>
              <mc:Fallback>
                <p:oleObj name="Equation" r:id="rId3" imgW="914400" imgH="228600" progId="Equation.DSMT4">
                  <p:embed/>
                  <p:pic>
                    <p:nvPicPr>
                      <p:cNvPr id="38916" name="Object 4"/>
                      <p:cNvPicPr>
                        <a:picLocks noChangeAspect="1" noChangeArrowheads="1"/>
                      </p:cNvPicPr>
                      <p:nvPr/>
                    </p:nvPicPr>
                    <p:blipFill>
                      <a:blip r:embed="rId4"/>
                      <a:srcRect/>
                      <a:stretch>
                        <a:fillRect/>
                      </a:stretch>
                    </p:blipFill>
                    <p:spPr bwMode="auto">
                      <a:xfrm>
                        <a:off x="3089275" y="3944938"/>
                        <a:ext cx="2584450" cy="666750"/>
                      </a:xfrm>
                      <a:prstGeom prst="rect">
                        <a:avLst/>
                      </a:prstGeom>
                      <a:solidFill>
                        <a:srgbClr val="00FFCC"/>
                      </a:solidFill>
                      <a:ln>
                        <a:noFill/>
                      </a:ln>
                    </p:spPr>
                  </p:pic>
                </p:oleObj>
              </mc:Fallback>
            </mc:AlternateContent>
          </a:graphicData>
        </a:graphic>
      </p:graphicFrame>
      <p:sp>
        <p:nvSpPr>
          <p:cNvPr id="38917" name="Text Box 5"/>
          <p:cNvSpPr txBox="1">
            <a:spLocks noChangeArrowheads="1"/>
          </p:cNvSpPr>
          <p:nvPr/>
        </p:nvSpPr>
        <p:spPr bwMode="auto">
          <a:xfrm>
            <a:off x="609600" y="48768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a:solidFill>
                  <a:srgbClr val="FFFFFF"/>
                </a:solidFill>
                <a:ea typeface="楷体_GB2312" pitchFamily="49" charset="-122"/>
              </a:rPr>
              <a:t>        </a:t>
            </a:r>
            <a:r>
              <a:rPr lang="zh-CN" altLang="en-US" b="1">
                <a:solidFill>
                  <a:srgbClr val="FFFFFF"/>
                </a:solidFill>
                <a:ea typeface="楷体_GB2312" pitchFamily="49" charset="-122"/>
              </a:rPr>
              <a:t>利用电感电流的连续性，可以确定电路中开关发生作用后一瞬间的电感电流值。 </a:t>
            </a:r>
          </a:p>
        </p:txBody>
      </p:sp>
      <p:sp>
        <p:nvSpPr>
          <p:cNvPr id="38918" name="Text Box 6"/>
          <p:cNvSpPr txBox="1">
            <a:spLocks noChangeArrowheads="1"/>
          </p:cNvSpPr>
          <p:nvPr/>
        </p:nvSpPr>
        <p:spPr bwMode="auto">
          <a:xfrm>
            <a:off x="609600" y="609600"/>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zh-CN" altLang="en-US" b="1" dirty="0">
                <a:solidFill>
                  <a:srgbClr val="FFFFFF"/>
                </a:solidFill>
                <a:ea typeface="楷体_GB2312" pitchFamily="49" charset="-122"/>
              </a:rPr>
              <a:t>当电感电压有界时，电感电流不能跃变，只能连续变化，即存在以下关系 </a:t>
            </a:r>
          </a:p>
        </p:txBody>
      </p:sp>
      <p:graphicFrame>
        <p:nvGraphicFramePr>
          <p:cNvPr id="38919" name="Object 7"/>
          <p:cNvGraphicFramePr>
            <a:graphicFrameLocks noChangeAspect="1"/>
          </p:cNvGraphicFramePr>
          <p:nvPr/>
        </p:nvGraphicFramePr>
        <p:xfrm>
          <a:off x="2667000" y="1981200"/>
          <a:ext cx="3048000" cy="714375"/>
        </p:xfrm>
        <a:graphic>
          <a:graphicData uri="http://schemas.openxmlformats.org/presentationml/2006/ole">
            <mc:AlternateContent xmlns:mc="http://schemas.openxmlformats.org/markup-compatibility/2006">
              <mc:Choice xmlns:v="urn:schemas-microsoft-com:vml" Requires="v">
                <p:oleObj spid="_x0000_s43011" name="Equation" r:id="rId5" imgW="888614" imgH="215806" progId="Equation.3">
                  <p:embed/>
                </p:oleObj>
              </mc:Choice>
              <mc:Fallback>
                <p:oleObj name="Equation" r:id="rId5" imgW="888614" imgH="215806" progId="Equation.3">
                  <p:embed/>
                  <p:pic>
                    <p:nvPicPr>
                      <p:cNvPr id="389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1981200"/>
                        <a:ext cx="3048000" cy="71437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6"/>
          <p:cNvSpPr txBox="1">
            <a:spLocks noChangeArrowheads="1"/>
          </p:cNvSpPr>
          <p:nvPr/>
        </p:nvSpPr>
        <p:spPr bwMode="auto">
          <a:xfrm>
            <a:off x="1115616" y="3972180"/>
            <a:ext cx="1800200"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zh-CN" altLang="en-US" b="1" dirty="0">
                <a:solidFill>
                  <a:srgbClr val="FFFF00"/>
                </a:solidFill>
                <a:ea typeface="楷体_GB2312" pitchFamily="49" charset="-122"/>
              </a:rPr>
              <a:t>初始状态</a:t>
            </a:r>
          </a:p>
        </p:txBody>
      </p:sp>
      <p:sp>
        <p:nvSpPr>
          <p:cNvPr id="8" name="Text Box 6"/>
          <p:cNvSpPr txBox="1">
            <a:spLocks noChangeArrowheads="1"/>
          </p:cNvSpPr>
          <p:nvPr/>
        </p:nvSpPr>
        <p:spPr bwMode="auto">
          <a:xfrm>
            <a:off x="6034100" y="3990189"/>
            <a:ext cx="1800200"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zh-CN" altLang="en-US" b="1" dirty="0">
                <a:solidFill>
                  <a:srgbClr val="FFFF00"/>
                </a:solidFill>
                <a:ea typeface="楷体_GB2312" pitchFamily="49" charset="-122"/>
              </a:rPr>
              <a:t>原始状态</a:t>
            </a:r>
          </a:p>
        </p:txBody>
      </p:sp>
    </p:spTree>
    <p:extLst>
      <p:ext uri="{BB962C8B-B14F-4D97-AF65-F5344CB8AC3E}">
        <p14:creationId xmlns:p14="http://schemas.microsoft.com/office/powerpoint/2010/main" val="1786569987"/>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09600" y="71755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zh-CN" altLang="en-US" b="1">
                <a:solidFill>
                  <a:srgbClr val="FFFFFF"/>
                </a:solidFill>
                <a:ea typeface="楷体_GB2312" pitchFamily="49" charset="-122"/>
              </a:rPr>
              <a:t>例</a:t>
            </a:r>
            <a:r>
              <a:rPr lang="en-US" altLang="zh-CN" b="1">
                <a:solidFill>
                  <a:srgbClr val="FFFFFF"/>
                </a:solidFill>
                <a:ea typeface="楷体_GB2312" pitchFamily="49" charset="-122"/>
              </a:rPr>
              <a:t>7-7  </a:t>
            </a:r>
            <a:r>
              <a:rPr lang="zh-CN" altLang="en-US" b="1">
                <a:solidFill>
                  <a:srgbClr val="FFFFFF"/>
                </a:solidFill>
                <a:ea typeface="楷体_GB2312" pitchFamily="49" charset="-122"/>
              </a:rPr>
              <a:t>图</a:t>
            </a:r>
            <a:r>
              <a:rPr lang="en-US" altLang="zh-CN" b="1">
                <a:solidFill>
                  <a:srgbClr val="FFFFFF"/>
                </a:solidFill>
                <a:ea typeface="楷体_GB2312" pitchFamily="49" charset="-122"/>
              </a:rPr>
              <a:t>7-17(a)</a:t>
            </a:r>
            <a:r>
              <a:rPr lang="zh-CN" altLang="en-US" b="1">
                <a:solidFill>
                  <a:srgbClr val="FFFFFF"/>
                </a:solidFill>
                <a:ea typeface="楷体_GB2312" pitchFamily="49" charset="-122"/>
              </a:rPr>
              <a:t>所示电路的开关闭合已久，求开关在</a:t>
            </a:r>
            <a:r>
              <a:rPr lang="en-US" altLang="zh-CN" b="1" i="1">
                <a:solidFill>
                  <a:srgbClr val="FFFFFF"/>
                </a:solidFill>
                <a:ea typeface="楷体_GB2312" pitchFamily="49" charset="-122"/>
              </a:rPr>
              <a:t>t</a:t>
            </a:r>
            <a:r>
              <a:rPr lang="en-US" altLang="zh-CN" b="1">
                <a:solidFill>
                  <a:srgbClr val="FFFFFF"/>
                </a:solidFill>
                <a:ea typeface="楷体_GB2312" pitchFamily="49" charset="-122"/>
              </a:rPr>
              <a:t>=0</a:t>
            </a:r>
            <a:r>
              <a:rPr lang="zh-CN" altLang="en-US" b="1">
                <a:solidFill>
                  <a:srgbClr val="FFFFFF"/>
                </a:solidFill>
                <a:ea typeface="楷体_GB2312" pitchFamily="49" charset="-122"/>
              </a:rPr>
              <a:t>断</a:t>
            </a:r>
            <a:br>
              <a:rPr lang="zh-CN" altLang="en-US" b="1">
                <a:solidFill>
                  <a:srgbClr val="FFFFFF"/>
                </a:solidFill>
                <a:ea typeface="楷体_GB2312" pitchFamily="49" charset="-122"/>
              </a:rPr>
            </a:br>
            <a:r>
              <a:rPr lang="zh-CN" altLang="en-US" b="1">
                <a:solidFill>
                  <a:srgbClr val="FFFFFF"/>
                </a:solidFill>
                <a:ea typeface="楷体_GB2312" pitchFamily="49" charset="-122"/>
              </a:rPr>
              <a:t>           开时电容电压和电感电流的初始值</a:t>
            </a:r>
            <a:r>
              <a:rPr lang="en-US" altLang="zh-CN" b="1" i="1">
                <a:solidFill>
                  <a:srgbClr val="FFFFFF"/>
                </a:solidFill>
                <a:ea typeface="楷体_GB2312" pitchFamily="49" charset="-122"/>
              </a:rPr>
              <a:t>u</a:t>
            </a:r>
            <a:r>
              <a:rPr lang="en-US" altLang="zh-CN" b="1" baseline="-30000">
                <a:solidFill>
                  <a:srgbClr val="FFFFFF"/>
                </a:solidFill>
                <a:ea typeface="楷体_GB2312" pitchFamily="49" charset="-122"/>
              </a:rPr>
              <a:t>C</a:t>
            </a:r>
            <a:r>
              <a:rPr lang="en-US" altLang="zh-CN" b="1">
                <a:solidFill>
                  <a:srgbClr val="FFFFFF"/>
                </a:solidFill>
                <a:ea typeface="楷体_GB2312" pitchFamily="49" charset="-122"/>
              </a:rPr>
              <a:t>(0</a:t>
            </a:r>
            <a:r>
              <a:rPr lang="en-US" altLang="zh-CN" b="1" baseline="-30000">
                <a:solidFill>
                  <a:srgbClr val="FFFFFF"/>
                </a:solidFill>
                <a:ea typeface="楷体_GB2312" pitchFamily="49" charset="-122"/>
              </a:rPr>
              <a:t>+</a:t>
            </a:r>
            <a:r>
              <a:rPr lang="en-US" altLang="zh-CN" b="1">
                <a:solidFill>
                  <a:srgbClr val="FFFFFF"/>
                </a:solidFill>
                <a:ea typeface="楷体_GB2312" pitchFamily="49" charset="-122"/>
              </a:rPr>
              <a:t>)</a:t>
            </a:r>
            <a:r>
              <a:rPr lang="zh-CN" altLang="en-US" b="1">
                <a:solidFill>
                  <a:srgbClr val="FFFFFF"/>
                </a:solidFill>
                <a:ea typeface="楷体_GB2312" pitchFamily="49" charset="-122"/>
              </a:rPr>
              <a:t>和</a:t>
            </a:r>
            <a:r>
              <a:rPr lang="en-US" altLang="zh-CN" b="1" i="1">
                <a:solidFill>
                  <a:srgbClr val="FFFFFF"/>
                </a:solidFill>
                <a:ea typeface="楷体_GB2312" pitchFamily="49" charset="-122"/>
              </a:rPr>
              <a:t>i</a:t>
            </a:r>
            <a:r>
              <a:rPr lang="en-US" altLang="zh-CN" b="1" baseline="-30000">
                <a:solidFill>
                  <a:srgbClr val="FFFFFF"/>
                </a:solidFill>
                <a:ea typeface="楷体_GB2312" pitchFamily="49" charset="-122"/>
              </a:rPr>
              <a:t>L</a:t>
            </a:r>
            <a:r>
              <a:rPr lang="en-US" altLang="zh-CN" b="1">
                <a:solidFill>
                  <a:srgbClr val="FFFFFF"/>
                </a:solidFill>
                <a:ea typeface="楷体_GB2312" pitchFamily="49" charset="-122"/>
              </a:rPr>
              <a:t>(0</a:t>
            </a:r>
            <a:r>
              <a:rPr lang="en-US" altLang="zh-CN" b="1" baseline="-30000">
                <a:solidFill>
                  <a:srgbClr val="FFFFFF"/>
                </a:solidFill>
                <a:ea typeface="楷体_GB2312" pitchFamily="49" charset="-122"/>
              </a:rPr>
              <a:t>+</a:t>
            </a:r>
            <a:r>
              <a:rPr lang="en-US" altLang="zh-CN" b="1">
                <a:solidFill>
                  <a:srgbClr val="FFFFFF"/>
                </a:solidFill>
                <a:ea typeface="楷体_GB2312" pitchFamily="49" charset="-122"/>
              </a:rPr>
              <a:t>)</a:t>
            </a:r>
            <a:r>
              <a:rPr lang="zh-CN" altLang="en-US" b="1">
                <a:solidFill>
                  <a:srgbClr val="FFFFFF"/>
                </a:solidFill>
                <a:ea typeface="楷体_GB2312" pitchFamily="49" charset="-122"/>
              </a:rPr>
              <a:t>。 </a:t>
            </a:r>
          </a:p>
        </p:txBody>
      </p:sp>
      <p:pic>
        <p:nvPicPr>
          <p:cNvPr id="42017" name="Picture 33"/>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2161828" y="2276872"/>
            <a:ext cx="4896544" cy="3164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656046"/>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381000" y="2227263"/>
            <a:ext cx="80010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0"/>
              </a:spcBef>
              <a:spcAft>
                <a:spcPct val="0"/>
              </a:spcAft>
            </a:pPr>
            <a:r>
              <a:rPr lang="zh-CN" altLang="en-US" b="1" dirty="0">
                <a:solidFill>
                  <a:srgbClr val="FFFFFF"/>
                </a:solidFill>
                <a:ea typeface="楷体_GB2312" pitchFamily="49" charset="-122"/>
              </a:rPr>
              <a:t>解：由于各电压电流均为不随时间变化的恒定值，电感相</a:t>
            </a:r>
            <a:br>
              <a:rPr lang="zh-CN" altLang="en-US" b="1" dirty="0">
                <a:solidFill>
                  <a:srgbClr val="FFFFFF"/>
                </a:solidFill>
                <a:ea typeface="楷体_GB2312" pitchFamily="49" charset="-122"/>
              </a:rPr>
            </a:br>
            <a:r>
              <a:rPr lang="zh-CN" altLang="en-US" b="1" dirty="0">
                <a:solidFill>
                  <a:srgbClr val="FFFFFF"/>
                </a:solidFill>
                <a:ea typeface="楷体_GB2312" pitchFamily="49" charset="-122"/>
              </a:rPr>
              <a:t>        当于短路；电容相当于开路，如图</a:t>
            </a:r>
            <a:r>
              <a:rPr lang="en-US" altLang="zh-CN" b="1" dirty="0">
                <a:solidFill>
                  <a:srgbClr val="FFFFFF"/>
                </a:solidFill>
                <a:ea typeface="楷体_GB2312" pitchFamily="49" charset="-122"/>
              </a:rPr>
              <a:t>(b)</a:t>
            </a:r>
            <a:r>
              <a:rPr lang="zh-CN" altLang="en-US" b="1" dirty="0">
                <a:solidFill>
                  <a:srgbClr val="FFFFFF"/>
                </a:solidFill>
                <a:ea typeface="楷体_GB2312" pitchFamily="49" charset="-122"/>
              </a:rPr>
              <a:t>所示。</a:t>
            </a:r>
          </a:p>
          <a:p>
            <a:pPr eaLnBrk="1" fontAlgn="base" hangingPunct="1">
              <a:lnSpc>
                <a:spcPct val="150000"/>
              </a:lnSpc>
              <a:spcBef>
                <a:spcPct val="0"/>
              </a:spcBef>
              <a:spcAft>
                <a:spcPct val="0"/>
              </a:spcAft>
            </a:pPr>
            <a:r>
              <a:rPr lang="zh-CN" altLang="en-US" b="1" dirty="0">
                <a:solidFill>
                  <a:srgbClr val="FFFFFF"/>
                </a:solidFill>
                <a:ea typeface="楷体_GB2312" pitchFamily="49" charset="-122"/>
              </a:rPr>
              <a:t>        此时</a:t>
            </a:r>
          </a:p>
        </p:txBody>
      </p:sp>
      <p:graphicFrame>
        <p:nvGraphicFramePr>
          <p:cNvPr id="39940" name="Object 4"/>
          <p:cNvGraphicFramePr>
            <a:graphicFrameLocks noChangeAspect="1"/>
          </p:cNvGraphicFramePr>
          <p:nvPr/>
        </p:nvGraphicFramePr>
        <p:xfrm>
          <a:off x="1981200" y="3733800"/>
          <a:ext cx="3265488" cy="911225"/>
        </p:xfrm>
        <a:graphic>
          <a:graphicData uri="http://schemas.openxmlformats.org/presentationml/2006/ole">
            <mc:AlternateContent xmlns:mc="http://schemas.openxmlformats.org/markup-compatibility/2006">
              <mc:Choice xmlns:v="urn:schemas-microsoft-com:vml" Requires="v">
                <p:oleObj spid="_x0000_s44034" name="Equation" r:id="rId3" imgW="1473200" imgH="393700" progId="Equation.3">
                  <p:embed/>
                </p:oleObj>
              </mc:Choice>
              <mc:Fallback>
                <p:oleObj name="Equation" r:id="rId3" imgW="1473200" imgH="393700" progId="Equation.3">
                  <p:embed/>
                  <p:pic>
                    <p:nvPicPr>
                      <p:cNvPr id="399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733800"/>
                        <a:ext cx="3265488" cy="91122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5"/>
          <p:cNvGraphicFramePr>
            <a:graphicFrameLocks noChangeAspect="1"/>
          </p:cNvGraphicFramePr>
          <p:nvPr/>
        </p:nvGraphicFramePr>
        <p:xfrm>
          <a:off x="1981200" y="4665663"/>
          <a:ext cx="4800600" cy="896937"/>
        </p:xfrm>
        <a:graphic>
          <a:graphicData uri="http://schemas.openxmlformats.org/presentationml/2006/ole">
            <mc:AlternateContent xmlns:mc="http://schemas.openxmlformats.org/markup-compatibility/2006">
              <mc:Choice xmlns:v="urn:schemas-microsoft-com:vml" Requires="v">
                <p:oleObj spid="_x0000_s44035" name="Equation" r:id="rId5" imgW="2273300" imgH="393700" progId="Equation.3">
                  <p:embed/>
                </p:oleObj>
              </mc:Choice>
              <mc:Fallback>
                <p:oleObj name="Equation" r:id="rId5" imgW="2273300" imgH="393700" progId="Equation.3">
                  <p:embed/>
                  <p:pic>
                    <p:nvPicPr>
                      <p:cNvPr id="3994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665663"/>
                        <a:ext cx="4800600" cy="896937"/>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Text Box 6"/>
          <p:cNvSpPr txBox="1">
            <a:spLocks noChangeArrowheads="1"/>
          </p:cNvSpPr>
          <p:nvPr/>
        </p:nvSpPr>
        <p:spPr bwMode="auto">
          <a:xfrm>
            <a:off x="381000" y="5434013"/>
            <a:ext cx="8382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eaLnBrk="1" fontAlgn="base" hangingPunct="1">
              <a:lnSpc>
                <a:spcPct val="150000"/>
              </a:lnSpc>
              <a:spcBef>
                <a:spcPct val="50000"/>
              </a:spcBef>
              <a:spcAft>
                <a:spcPct val="0"/>
              </a:spcAft>
            </a:pPr>
            <a:r>
              <a:rPr lang="en-US" altLang="zh-CN" b="1">
                <a:solidFill>
                  <a:srgbClr val="FFFFFF"/>
                </a:solidFill>
                <a:ea typeface="楷体_GB2312" pitchFamily="49" charset="-122"/>
              </a:rPr>
              <a:t>        </a:t>
            </a:r>
            <a:r>
              <a:rPr lang="zh-CN" altLang="en-US" b="1">
                <a:solidFill>
                  <a:srgbClr val="FFFFFF"/>
                </a:solidFill>
                <a:ea typeface="楷体_GB2312" pitchFamily="49" charset="-122"/>
              </a:rPr>
              <a:t>当开关断开时，电感电流不能跃变；电容电压不能跃变。</a:t>
            </a:r>
            <a:endParaRPr lang="zh-CN" altLang="en-US" b="1">
              <a:solidFill>
                <a:srgbClr val="FFFFFF"/>
              </a:solidFill>
            </a:endParaRPr>
          </a:p>
        </p:txBody>
      </p:sp>
      <p:graphicFrame>
        <p:nvGraphicFramePr>
          <p:cNvPr id="39943" name="Object 7"/>
          <p:cNvGraphicFramePr>
            <a:graphicFrameLocks noChangeAspect="1"/>
          </p:cNvGraphicFramePr>
          <p:nvPr/>
        </p:nvGraphicFramePr>
        <p:xfrm>
          <a:off x="533400" y="6119813"/>
          <a:ext cx="7848600" cy="585787"/>
        </p:xfrm>
        <a:graphic>
          <a:graphicData uri="http://schemas.openxmlformats.org/presentationml/2006/ole">
            <mc:AlternateContent xmlns:mc="http://schemas.openxmlformats.org/markup-compatibility/2006">
              <mc:Choice xmlns:v="urn:schemas-microsoft-com:vml" Requires="v">
                <p:oleObj spid="_x0000_s44036" name="Equation" r:id="rId7" imgW="2857500" imgH="228600" progId="Equation.3">
                  <p:embed/>
                </p:oleObj>
              </mc:Choice>
              <mc:Fallback>
                <p:oleObj name="Equation" r:id="rId7" imgW="2857500" imgH="228600" progId="Equation.3">
                  <p:embed/>
                  <p:pic>
                    <p:nvPicPr>
                      <p:cNvPr id="3994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6119813"/>
                        <a:ext cx="7848600" cy="58578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7" name="Object 9"/>
          <p:cNvGraphicFramePr>
            <a:graphicFrameLocks noChangeAspect="1"/>
          </p:cNvGraphicFramePr>
          <p:nvPr/>
        </p:nvGraphicFramePr>
        <p:xfrm>
          <a:off x="1752600" y="152400"/>
          <a:ext cx="6781800" cy="2192338"/>
        </p:xfrm>
        <a:graphic>
          <a:graphicData uri="http://schemas.openxmlformats.org/presentationml/2006/ole">
            <mc:AlternateContent xmlns:mc="http://schemas.openxmlformats.org/markup-compatibility/2006">
              <mc:Choice xmlns:v="urn:schemas-microsoft-com:vml" Requires="v">
                <p:oleObj spid="_x0000_s44037" name="Image" r:id="rId9" imgW="31158489" imgH="10076950" progId="Photoshop.Image.5">
                  <p:embed/>
                </p:oleObj>
              </mc:Choice>
              <mc:Fallback>
                <p:oleObj name="Image" r:id="rId9" imgW="31158489" imgH="10076950" progId="Photoshop.Image.5">
                  <p:embed/>
                  <p:pic>
                    <p:nvPicPr>
                      <p:cNvPr id="2048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152400"/>
                        <a:ext cx="6781800"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3795220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611560" y="764704"/>
            <a:ext cx="8001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50000"/>
              </a:lnSpc>
              <a:spcBef>
                <a:spcPct val="50000"/>
              </a:spcBef>
              <a:spcAft>
                <a:spcPct val="0"/>
              </a:spcAft>
            </a:pPr>
            <a:r>
              <a:rPr kumimoji="1" lang="zh-CN" altLang="en-US" sz="2800" b="1" dirty="0">
                <a:solidFill>
                  <a:srgbClr val="FFFFFF"/>
                </a:solidFill>
                <a:ea typeface="楷体_GB2312" pitchFamily="49" charset="-122"/>
              </a:rPr>
              <a:t>一、  电容元件</a:t>
            </a:r>
          </a:p>
          <a:p>
            <a:pPr fontAlgn="base">
              <a:lnSpc>
                <a:spcPct val="150000"/>
              </a:lnSpc>
              <a:spcBef>
                <a:spcPct val="50000"/>
              </a:spcBef>
              <a:spcAft>
                <a:spcPct val="0"/>
              </a:spcAft>
            </a:pPr>
            <a:r>
              <a:rPr kumimoji="1" lang="zh-CN" altLang="en-US" sz="2400" b="1" dirty="0">
                <a:solidFill>
                  <a:srgbClr val="FFFFFF"/>
                </a:solidFill>
                <a:ea typeface="楷体_GB2312" pitchFamily="49" charset="-122"/>
              </a:rPr>
              <a:t>        电容元件的定义是：</a:t>
            </a:r>
            <a:r>
              <a:rPr kumimoji="1" lang="zh-CN" altLang="en-US" sz="2400" b="1" dirty="0">
                <a:solidFill>
                  <a:schemeClr val="tx2"/>
                </a:solidFill>
                <a:effectLst>
                  <a:outerShdw blurRad="38100" dist="38100" dir="2700000" algn="tl">
                    <a:srgbClr val="000000"/>
                  </a:outerShdw>
                </a:effectLst>
                <a:latin typeface="+mj-lt"/>
                <a:ea typeface="楷体_GB2312" pitchFamily="49" charset="-122"/>
                <a:cs typeface="+mj-cs"/>
              </a:rPr>
              <a:t>如果一个二端元件在任一时刻，其电荷与电压之间的关系由</a:t>
            </a:r>
            <a:r>
              <a:rPr kumimoji="1" lang="en-US" altLang="zh-CN" sz="2400" b="1" i="1" dirty="0">
                <a:solidFill>
                  <a:schemeClr val="tx2"/>
                </a:solidFill>
                <a:effectLst>
                  <a:outerShdw blurRad="38100" dist="38100" dir="2700000" algn="tl">
                    <a:srgbClr val="000000"/>
                  </a:outerShdw>
                </a:effectLst>
                <a:ea typeface="楷体_GB2312" pitchFamily="49" charset="-122"/>
                <a:cs typeface="+mj-cs"/>
              </a:rPr>
              <a:t>u-q</a:t>
            </a:r>
            <a:r>
              <a:rPr kumimoji="1" lang="zh-CN" altLang="en-US" sz="2400" b="1" dirty="0">
                <a:solidFill>
                  <a:schemeClr val="tx2"/>
                </a:solidFill>
                <a:effectLst>
                  <a:outerShdw blurRad="38100" dist="38100" dir="2700000" algn="tl">
                    <a:srgbClr val="000000"/>
                  </a:outerShdw>
                </a:effectLst>
                <a:latin typeface="+mj-lt"/>
                <a:ea typeface="楷体_GB2312" pitchFamily="49" charset="-122"/>
                <a:cs typeface="+mj-cs"/>
              </a:rPr>
              <a:t>平面上一条曲线所确定，则称此二端元件为电容元件。（库伏特性）        </a:t>
            </a:r>
            <a:endParaRPr kumimoji="1" lang="zh-CN" altLang="en-US" sz="3200" b="1" dirty="0">
              <a:solidFill>
                <a:schemeClr val="tx2"/>
              </a:solidFill>
              <a:effectLst>
                <a:outerShdw blurRad="38100" dist="38100" dir="2700000" algn="tl">
                  <a:srgbClr val="000000"/>
                </a:outerShdw>
              </a:effectLst>
              <a:latin typeface="+mj-lt"/>
              <a:ea typeface="楷体_GB2312" pitchFamily="49" charset="-122"/>
              <a:cs typeface="+mj-cs"/>
            </a:endParaRPr>
          </a:p>
        </p:txBody>
      </p:sp>
      <p:grpSp>
        <p:nvGrpSpPr>
          <p:cNvPr id="2060" name="Group 12"/>
          <p:cNvGrpSpPr>
            <a:grpSpLocks/>
          </p:cNvGrpSpPr>
          <p:nvPr/>
        </p:nvGrpSpPr>
        <p:grpSpPr bwMode="auto">
          <a:xfrm>
            <a:off x="535360" y="3431704"/>
            <a:ext cx="8001000" cy="2578100"/>
            <a:chOff x="288" y="384"/>
            <a:chExt cx="5232" cy="1874"/>
          </a:xfrm>
        </p:grpSpPr>
        <p:graphicFrame>
          <p:nvGraphicFramePr>
            <p:cNvPr id="2061" name="Object 13"/>
            <p:cNvGraphicFramePr>
              <a:graphicFrameLocks noChangeAspect="1"/>
            </p:cNvGraphicFramePr>
            <p:nvPr/>
          </p:nvGraphicFramePr>
          <p:xfrm>
            <a:off x="288" y="384"/>
            <a:ext cx="5232" cy="1562"/>
          </p:xfrm>
          <a:graphic>
            <a:graphicData uri="http://schemas.openxmlformats.org/presentationml/2006/ole">
              <mc:AlternateContent xmlns:mc="http://schemas.openxmlformats.org/markup-compatibility/2006">
                <mc:Choice xmlns:v="urn:schemas-microsoft-com:vml" Requires="v">
                  <p:oleObj spid="_x0000_s1026" name="Image" r:id="rId3" imgW="22263325" imgH="6645958" progId="Photoshop.Image.5">
                    <p:embed/>
                  </p:oleObj>
                </mc:Choice>
                <mc:Fallback>
                  <p:oleObj name="Image" r:id="rId3" imgW="22263325" imgH="6645958" progId="Photoshop.Image.5">
                    <p:embed/>
                    <p:pic>
                      <p:nvPicPr>
                        <p:cNvPr id="2061"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384"/>
                          <a:ext cx="5232" cy="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2" name="Rectangle 14"/>
            <p:cNvSpPr>
              <a:spLocks noChangeArrowheads="1"/>
            </p:cNvSpPr>
            <p:nvPr/>
          </p:nvSpPr>
          <p:spPr bwMode="auto">
            <a:xfrm>
              <a:off x="2535" y="1969"/>
              <a:ext cx="50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7-5</a:t>
              </a:r>
            </a:p>
          </p:txBody>
        </p:sp>
      </p:grpSp>
    </p:spTree>
    <p:extLst>
      <p:ext uri="{BB962C8B-B14F-4D97-AF65-F5344CB8AC3E}">
        <p14:creationId xmlns:p14="http://schemas.microsoft.com/office/powerpoint/2010/main" val="720673619"/>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5"/>
          <p:cNvSpPr txBox="1">
            <a:spLocks noChangeArrowheads="1"/>
          </p:cNvSpPr>
          <p:nvPr/>
        </p:nvSpPr>
        <p:spPr bwMode="auto">
          <a:xfrm>
            <a:off x="609600" y="838200"/>
            <a:ext cx="8001000"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eaLnBrk="1" fontAlgn="base" hangingPunct="1">
              <a:lnSpc>
                <a:spcPct val="150000"/>
              </a:lnSpc>
              <a:spcBef>
                <a:spcPct val="50000"/>
              </a:spcBef>
              <a:spcAft>
                <a:spcPct val="0"/>
              </a:spcAft>
            </a:pPr>
            <a:r>
              <a:rPr lang="zh-CN" altLang="en-US" sz="2800" b="1">
                <a:solidFill>
                  <a:srgbClr val="FFFFFF"/>
                </a:solidFill>
                <a:ea typeface="楷体_GB2312" pitchFamily="49" charset="-122"/>
              </a:rPr>
              <a:t>三、电感的储能</a:t>
            </a:r>
          </a:p>
          <a:p>
            <a:pPr eaLnBrk="1" fontAlgn="base" hangingPunct="1">
              <a:lnSpc>
                <a:spcPct val="150000"/>
              </a:lnSpc>
              <a:spcBef>
                <a:spcPct val="50000"/>
              </a:spcBef>
              <a:spcAft>
                <a:spcPct val="0"/>
              </a:spcAft>
            </a:pPr>
            <a:r>
              <a:rPr lang="zh-CN" altLang="en-US" b="1">
                <a:solidFill>
                  <a:srgbClr val="FFFFFF"/>
                </a:solidFill>
                <a:ea typeface="楷体_GB2312" pitchFamily="49" charset="-122"/>
              </a:rPr>
              <a:t>        在电压电流采用关联参考方向的情况下，电感的吸收功率为 </a:t>
            </a:r>
          </a:p>
        </p:txBody>
      </p:sp>
      <p:graphicFrame>
        <p:nvGraphicFramePr>
          <p:cNvPr id="15366" name="Object 6"/>
          <p:cNvGraphicFramePr>
            <a:graphicFrameLocks noChangeAspect="1"/>
          </p:cNvGraphicFramePr>
          <p:nvPr/>
        </p:nvGraphicFramePr>
        <p:xfrm>
          <a:off x="2438400" y="3048000"/>
          <a:ext cx="3536950" cy="1608138"/>
        </p:xfrm>
        <a:graphic>
          <a:graphicData uri="http://schemas.openxmlformats.org/presentationml/2006/ole">
            <mc:AlternateContent xmlns:mc="http://schemas.openxmlformats.org/markup-compatibility/2006">
              <mc:Choice xmlns:v="urn:schemas-microsoft-com:vml" Requires="v">
                <p:oleObj spid="_x0000_s45058" name="Equation" r:id="rId3" imgW="914400" imgH="609480" progId="Equation.3">
                  <p:embed/>
                </p:oleObj>
              </mc:Choice>
              <mc:Fallback>
                <p:oleObj name="Equation" r:id="rId3" imgW="914400" imgH="609480" progId="Equation.3">
                  <p:embed/>
                  <p:pic>
                    <p:nvPicPr>
                      <p:cNvPr id="153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048000"/>
                        <a:ext cx="3536950" cy="1608138"/>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Rectangle 10"/>
          <p:cNvSpPr>
            <a:spLocks noChangeArrowheads="1"/>
          </p:cNvSpPr>
          <p:nvPr/>
        </p:nvSpPr>
        <p:spPr bwMode="auto">
          <a:xfrm>
            <a:off x="922338" y="5181600"/>
            <a:ext cx="729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dirty="0">
                <a:solidFill>
                  <a:srgbClr val="FFFFFF"/>
                </a:solidFill>
                <a:ea typeface="楷体_GB2312" pitchFamily="49" charset="-122"/>
              </a:rPr>
              <a:t>当</a:t>
            </a:r>
            <a:r>
              <a:rPr kumimoji="1" lang="en-US" altLang="zh-CN" sz="2400" b="1" i="1" dirty="0">
                <a:solidFill>
                  <a:srgbClr val="FFFFFF"/>
                </a:solidFill>
                <a:ea typeface="楷体_GB2312" pitchFamily="49" charset="-122"/>
              </a:rPr>
              <a:t>p</a:t>
            </a:r>
            <a:r>
              <a:rPr kumimoji="1" lang="en-US" altLang="zh-CN" sz="2400" b="1" dirty="0">
                <a:solidFill>
                  <a:srgbClr val="FFFFFF"/>
                </a:solidFill>
                <a:ea typeface="楷体_GB2312" pitchFamily="49" charset="-122"/>
              </a:rPr>
              <a:t>&gt;0</a:t>
            </a:r>
            <a:r>
              <a:rPr kumimoji="1" lang="zh-CN" altLang="en-US" sz="2400" b="1" dirty="0">
                <a:solidFill>
                  <a:srgbClr val="FFFFFF"/>
                </a:solidFill>
                <a:ea typeface="楷体_GB2312" pitchFamily="49" charset="-122"/>
              </a:rPr>
              <a:t>时，电感吸收功率；当</a:t>
            </a:r>
            <a:r>
              <a:rPr kumimoji="1" lang="en-US" altLang="zh-CN" sz="2400" b="1" i="1" dirty="0">
                <a:solidFill>
                  <a:srgbClr val="FFFFFF"/>
                </a:solidFill>
                <a:ea typeface="楷体_GB2312" pitchFamily="49" charset="-122"/>
              </a:rPr>
              <a:t>p</a:t>
            </a:r>
            <a:r>
              <a:rPr kumimoji="1" lang="en-US" altLang="zh-CN" sz="2400" b="1" dirty="0">
                <a:solidFill>
                  <a:srgbClr val="FFFFFF"/>
                </a:solidFill>
                <a:ea typeface="楷体_GB2312" pitchFamily="49" charset="-122"/>
              </a:rPr>
              <a:t>&lt;0</a:t>
            </a:r>
            <a:r>
              <a:rPr kumimoji="1" lang="zh-CN" altLang="en-US" sz="2400" b="1" dirty="0">
                <a:solidFill>
                  <a:srgbClr val="FFFFFF"/>
                </a:solidFill>
                <a:ea typeface="楷体_GB2312" pitchFamily="49" charset="-122"/>
              </a:rPr>
              <a:t>时，电感发出功率。</a:t>
            </a:r>
          </a:p>
        </p:txBody>
      </p:sp>
    </p:spTree>
    <p:extLst>
      <p:ext uri="{BB962C8B-B14F-4D97-AF65-F5344CB8AC3E}">
        <p14:creationId xmlns:p14="http://schemas.microsoft.com/office/powerpoint/2010/main" val="1342645145"/>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609600" y="53340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a:solidFill>
                  <a:srgbClr val="FFFFFF"/>
                </a:solidFill>
                <a:ea typeface="楷体_GB2312" pitchFamily="49" charset="-122"/>
              </a:rPr>
              <a:t>        </a:t>
            </a:r>
            <a:r>
              <a:rPr lang="zh-CN" altLang="en-US" b="1">
                <a:solidFill>
                  <a:srgbClr val="FFFFFF"/>
                </a:solidFill>
                <a:ea typeface="楷体_GB2312" pitchFamily="49" charset="-122"/>
              </a:rPr>
              <a:t>电感在从初始时刻</a:t>
            </a:r>
            <a:r>
              <a:rPr lang="en-US" altLang="zh-CN" b="1" i="1">
                <a:solidFill>
                  <a:srgbClr val="FFFFFF"/>
                </a:solidFill>
                <a:ea typeface="楷体_GB2312" pitchFamily="49" charset="-122"/>
              </a:rPr>
              <a:t>t</a:t>
            </a:r>
            <a:r>
              <a:rPr lang="en-US" altLang="zh-CN" b="1" baseline="-30000">
                <a:solidFill>
                  <a:srgbClr val="FFFFFF"/>
                </a:solidFill>
                <a:ea typeface="楷体_GB2312" pitchFamily="49" charset="-122"/>
              </a:rPr>
              <a:t>0</a:t>
            </a:r>
            <a:r>
              <a:rPr lang="zh-CN" altLang="en-US" b="1">
                <a:solidFill>
                  <a:srgbClr val="FFFFFF"/>
                </a:solidFill>
                <a:ea typeface="楷体_GB2312" pitchFamily="49" charset="-122"/>
              </a:rPr>
              <a:t>到任意时刻</a:t>
            </a:r>
            <a:r>
              <a:rPr lang="en-US" altLang="zh-CN" b="1" i="1">
                <a:solidFill>
                  <a:srgbClr val="FFFFFF"/>
                </a:solidFill>
                <a:ea typeface="楷体_GB2312" pitchFamily="49" charset="-122"/>
              </a:rPr>
              <a:t>t</a:t>
            </a:r>
            <a:r>
              <a:rPr lang="zh-CN" altLang="en-US" b="1">
                <a:solidFill>
                  <a:srgbClr val="FFFFFF"/>
                </a:solidFill>
                <a:ea typeface="楷体_GB2312" pitchFamily="49" charset="-122"/>
              </a:rPr>
              <a:t>时间内得到的能量为 </a:t>
            </a:r>
          </a:p>
        </p:txBody>
      </p:sp>
      <p:graphicFrame>
        <p:nvGraphicFramePr>
          <p:cNvPr id="40964" name="Object 4"/>
          <p:cNvGraphicFramePr>
            <a:graphicFrameLocks noChangeAspect="1"/>
          </p:cNvGraphicFramePr>
          <p:nvPr/>
        </p:nvGraphicFramePr>
        <p:xfrm>
          <a:off x="1600200" y="1554163"/>
          <a:ext cx="6172200" cy="2249487"/>
        </p:xfrm>
        <a:graphic>
          <a:graphicData uri="http://schemas.openxmlformats.org/presentationml/2006/ole">
            <mc:AlternateContent xmlns:mc="http://schemas.openxmlformats.org/markup-compatibility/2006">
              <mc:Choice xmlns:v="urn:schemas-microsoft-com:vml" Requires="v">
                <p:oleObj spid="_x0000_s46082" name="Equation" r:id="rId3" imgW="2552700" imgH="838200" progId="Equation.3">
                  <p:embed/>
                </p:oleObj>
              </mc:Choice>
              <mc:Fallback>
                <p:oleObj name="Equation" r:id="rId3" imgW="2552700" imgH="838200" progId="Equation.3">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554163"/>
                        <a:ext cx="6172200" cy="2249487"/>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5" name="Text Box 5"/>
          <p:cNvSpPr txBox="1">
            <a:spLocks noChangeArrowheads="1"/>
          </p:cNvSpPr>
          <p:nvPr/>
        </p:nvSpPr>
        <p:spPr bwMode="auto">
          <a:xfrm>
            <a:off x="609600" y="3916363"/>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fontAlgn="base" hangingPunct="1">
              <a:lnSpc>
                <a:spcPct val="150000"/>
              </a:lnSpc>
              <a:spcBef>
                <a:spcPct val="50000"/>
              </a:spcBef>
              <a:spcAft>
                <a:spcPct val="0"/>
              </a:spcAft>
            </a:pPr>
            <a:r>
              <a:rPr lang="en-US" altLang="zh-CN" b="1">
                <a:solidFill>
                  <a:srgbClr val="FFFFFF"/>
                </a:solidFill>
                <a:ea typeface="楷体_GB2312" pitchFamily="49" charset="-122"/>
              </a:rPr>
              <a:t>        </a:t>
            </a:r>
            <a:r>
              <a:rPr lang="zh-CN" altLang="en-US" b="1">
                <a:solidFill>
                  <a:srgbClr val="FFFFFF"/>
                </a:solidFill>
                <a:ea typeface="楷体_GB2312" pitchFamily="49" charset="-122"/>
              </a:rPr>
              <a:t>若电感的初始储能为零，即</a:t>
            </a:r>
            <a:r>
              <a:rPr lang="en-US" altLang="zh-CN" b="1" i="1">
                <a:solidFill>
                  <a:srgbClr val="FFFFFF"/>
                </a:solidFill>
                <a:ea typeface="楷体_GB2312" pitchFamily="49" charset="-122"/>
              </a:rPr>
              <a:t>i</a:t>
            </a:r>
            <a:r>
              <a:rPr lang="en-US" altLang="zh-CN" b="1">
                <a:solidFill>
                  <a:srgbClr val="FFFFFF"/>
                </a:solidFill>
                <a:ea typeface="楷体_GB2312" pitchFamily="49" charset="-122"/>
              </a:rPr>
              <a:t>(</a:t>
            </a:r>
            <a:r>
              <a:rPr lang="en-US" altLang="zh-CN" b="1" i="1">
                <a:solidFill>
                  <a:srgbClr val="FFFFFF"/>
                </a:solidFill>
                <a:ea typeface="楷体_GB2312" pitchFamily="49" charset="-122"/>
              </a:rPr>
              <a:t>t</a:t>
            </a:r>
            <a:r>
              <a:rPr lang="en-US" altLang="zh-CN" b="1" baseline="-30000">
                <a:solidFill>
                  <a:srgbClr val="FFFFFF"/>
                </a:solidFill>
                <a:ea typeface="楷体_GB2312" pitchFamily="49" charset="-122"/>
              </a:rPr>
              <a:t>0</a:t>
            </a:r>
            <a:r>
              <a:rPr lang="en-US" altLang="zh-CN" b="1">
                <a:solidFill>
                  <a:srgbClr val="FFFFFF"/>
                </a:solidFill>
                <a:ea typeface="楷体_GB2312" pitchFamily="49" charset="-122"/>
              </a:rPr>
              <a:t>)=0,</a:t>
            </a:r>
            <a:r>
              <a:rPr lang="zh-CN" altLang="en-US" b="1">
                <a:solidFill>
                  <a:srgbClr val="FFFFFF"/>
                </a:solidFill>
                <a:ea typeface="楷体_GB2312" pitchFamily="49" charset="-122"/>
              </a:rPr>
              <a:t>则任意时刻储存在电感中的能量为 </a:t>
            </a:r>
          </a:p>
        </p:txBody>
      </p:sp>
      <p:graphicFrame>
        <p:nvGraphicFramePr>
          <p:cNvPr id="40966" name="Object 6"/>
          <p:cNvGraphicFramePr>
            <a:graphicFrameLocks noChangeAspect="1"/>
          </p:cNvGraphicFramePr>
          <p:nvPr/>
        </p:nvGraphicFramePr>
        <p:xfrm>
          <a:off x="2057400" y="5211763"/>
          <a:ext cx="5638800" cy="1066800"/>
        </p:xfrm>
        <a:graphic>
          <a:graphicData uri="http://schemas.openxmlformats.org/presentationml/2006/ole">
            <mc:AlternateContent xmlns:mc="http://schemas.openxmlformats.org/markup-compatibility/2006">
              <mc:Choice xmlns:v="urn:schemas-microsoft-com:vml" Requires="v">
                <p:oleObj spid="_x0000_s46083" name="Equation" r:id="rId5" imgW="1841500" imgH="393700" progId="Equation.3">
                  <p:embed/>
                </p:oleObj>
              </mc:Choice>
              <mc:Fallback>
                <p:oleObj name="Equation" r:id="rId5" imgW="1841500" imgH="393700" progId="Equation.3">
                  <p:embed/>
                  <p:pic>
                    <p:nvPicPr>
                      <p:cNvPr id="409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211763"/>
                        <a:ext cx="5638800" cy="106680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249823"/>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609600" y="609600"/>
            <a:ext cx="80010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eaLnBrk="1" fontAlgn="base" hangingPunct="1">
              <a:lnSpc>
                <a:spcPct val="150000"/>
              </a:lnSpc>
              <a:spcBef>
                <a:spcPct val="50000"/>
              </a:spcBef>
              <a:spcAft>
                <a:spcPct val="0"/>
              </a:spcAft>
            </a:pPr>
            <a:r>
              <a:rPr lang="en-US" altLang="zh-CN" b="1" dirty="0">
                <a:solidFill>
                  <a:srgbClr val="FFFFFF"/>
                </a:solidFill>
                <a:ea typeface="楷体_GB2312" pitchFamily="49" charset="-122"/>
              </a:rPr>
              <a:t>        </a:t>
            </a:r>
            <a:r>
              <a:rPr lang="zh-CN" altLang="en-US" b="1" dirty="0">
                <a:solidFill>
                  <a:srgbClr val="FFFFFF"/>
                </a:solidFill>
                <a:ea typeface="楷体_GB2312" pitchFamily="49" charset="-122"/>
              </a:rPr>
              <a:t>此式说明</a:t>
            </a:r>
            <a:r>
              <a:rPr lang="zh-CN" altLang="en-US" b="1" dirty="0">
                <a:solidFill>
                  <a:srgbClr val="FFFF00"/>
                </a:solidFill>
                <a:ea typeface="楷体_GB2312" pitchFamily="49" charset="-122"/>
              </a:rPr>
              <a:t>某时刻电感的储能取决于该时刻电感的电流值，与电感的电压值无关</a:t>
            </a:r>
            <a:r>
              <a:rPr lang="zh-CN" altLang="en-US" b="1" dirty="0">
                <a:solidFill>
                  <a:srgbClr val="FFFFFF"/>
                </a:solidFill>
                <a:ea typeface="楷体_GB2312" pitchFamily="49" charset="-122"/>
              </a:rPr>
              <a:t>。</a:t>
            </a:r>
            <a:endParaRPr lang="en-US" altLang="zh-CN" b="1" dirty="0">
              <a:solidFill>
                <a:srgbClr val="FFFFFF"/>
              </a:solidFill>
              <a:ea typeface="楷体_GB2312" pitchFamily="49" charset="-122"/>
            </a:endParaRPr>
          </a:p>
          <a:p>
            <a:pPr algn="just" eaLnBrk="1" fontAlgn="base" hangingPunct="1">
              <a:lnSpc>
                <a:spcPct val="150000"/>
              </a:lnSpc>
              <a:spcBef>
                <a:spcPct val="50000"/>
              </a:spcBef>
              <a:spcAft>
                <a:spcPct val="0"/>
              </a:spcAft>
            </a:pPr>
            <a:r>
              <a:rPr lang="zh-CN" altLang="en-US" b="1" dirty="0">
                <a:solidFill>
                  <a:srgbClr val="FFFFFF"/>
                </a:solidFill>
                <a:ea typeface="楷体_GB2312" pitchFamily="49" charset="-122"/>
              </a:rPr>
              <a:t>        由于电感电流确定了电感的储能状态，称电感电流为</a:t>
            </a:r>
            <a:r>
              <a:rPr lang="zh-CN" altLang="en-US" b="1" dirty="0">
                <a:solidFill>
                  <a:srgbClr val="FFFF00"/>
                </a:solidFill>
                <a:ea typeface="楷体_GB2312" pitchFamily="49" charset="-122"/>
              </a:rPr>
              <a:t>状态变量</a:t>
            </a:r>
            <a:r>
              <a:rPr lang="zh-CN" altLang="en-US" b="1" dirty="0">
                <a:solidFill>
                  <a:srgbClr val="FFFFFF"/>
                </a:solidFill>
                <a:ea typeface="楷体_GB2312" pitchFamily="49" charset="-122"/>
              </a:rPr>
              <a:t>。</a:t>
            </a:r>
          </a:p>
          <a:p>
            <a:pPr algn="just" eaLnBrk="1" fontAlgn="base" hangingPunct="1">
              <a:lnSpc>
                <a:spcPct val="150000"/>
              </a:lnSpc>
              <a:spcBef>
                <a:spcPct val="50000"/>
              </a:spcBef>
              <a:spcAft>
                <a:spcPct val="0"/>
              </a:spcAft>
            </a:pPr>
            <a:r>
              <a:rPr lang="zh-CN" altLang="en-US" b="1" dirty="0">
                <a:solidFill>
                  <a:srgbClr val="FFFF00"/>
                </a:solidFill>
                <a:ea typeface="楷体_GB2312" pitchFamily="49" charset="-122"/>
              </a:rPr>
              <a:t>     电感电流的跃变要伴随电感储存能量的跃变，在电压有界的情况下，是不可能造成磁场能量发生突变和电感电流发生跃变的</a:t>
            </a:r>
            <a:r>
              <a:rPr lang="zh-CN" altLang="en-US" b="1" dirty="0">
                <a:solidFill>
                  <a:srgbClr val="FFFFFF"/>
                </a:solidFill>
                <a:ea typeface="楷体_GB2312" pitchFamily="49" charset="-122"/>
              </a:rPr>
              <a:t>。</a:t>
            </a:r>
          </a:p>
        </p:txBody>
      </p:sp>
    </p:spTree>
    <p:extLst>
      <p:ext uri="{BB962C8B-B14F-4D97-AF65-F5344CB8AC3E}">
        <p14:creationId xmlns:p14="http://schemas.microsoft.com/office/powerpoint/2010/main" val="3180808536"/>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4"/>
          <p:cNvGraphicFramePr>
            <a:graphicFrameLocks noChangeAspect="1"/>
          </p:cNvGraphicFramePr>
          <p:nvPr/>
        </p:nvGraphicFramePr>
        <p:xfrm>
          <a:off x="5943600" y="519113"/>
          <a:ext cx="1241425" cy="579437"/>
        </p:xfrm>
        <a:graphic>
          <a:graphicData uri="http://schemas.openxmlformats.org/presentationml/2006/ole">
            <mc:AlternateContent xmlns:mc="http://schemas.openxmlformats.org/markup-compatibility/2006">
              <mc:Choice xmlns:v="urn:schemas-microsoft-com:vml" Requires="v">
                <p:oleObj spid="_x0000_s47106" name="Equation" r:id="rId3" imgW="431613" imgH="190417" progId="Equation.3">
                  <p:embed/>
                </p:oleObj>
              </mc:Choice>
              <mc:Fallback>
                <p:oleObj name="Equation" r:id="rId3" imgW="431613" imgH="190417" progId="Equation.3">
                  <p:embed/>
                  <p:pic>
                    <p:nvPicPr>
                      <p:cNvPr id="2457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519113"/>
                        <a:ext cx="1241425" cy="579437"/>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79" name="Object 5"/>
          <p:cNvGraphicFramePr>
            <a:graphicFrameLocks noChangeAspect="1"/>
          </p:cNvGraphicFramePr>
          <p:nvPr/>
        </p:nvGraphicFramePr>
        <p:xfrm>
          <a:off x="5257800" y="2500313"/>
          <a:ext cx="2771775" cy="1644650"/>
        </p:xfrm>
        <a:graphic>
          <a:graphicData uri="http://schemas.openxmlformats.org/presentationml/2006/ole">
            <mc:AlternateContent xmlns:mc="http://schemas.openxmlformats.org/markup-compatibility/2006">
              <mc:Choice xmlns:v="urn:schemas-microsoft-com:vml" Requires="v">
                <p:oleObj spid="_x0000_s47107" name="Equation" r:id="rId5" imgW="1435100" imgH="787400" progId="Equation.3">
                  <p:embed/>
                </p:oleObj>
              </mc:Choice>
              <mc:Fallback>
                <p:oleObj name="Equation" r:id="rId5" imgW="1435100" imgH="787400" progId="Equation.3">
                  <p:embed/>
                  <p:pic>
                    <p:nvPicPr>
                      <p:cNvPr id="2457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2500313"/>
                        <a:ext cx="2771775" cy="164465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0" name="Object 6"/>
          <p:cNvGraphicFramePr>
            <a:graphicFrameLocks noChangeAspect="1"/>
          </p:cNvGraphicFramePr>
          <p:nvPr/>
        </p:nvGraphicFramePr>
        <p:xfrm>
          <a:off x="5181600" y="4329113"/>
          <a:ext cx="2728913" cy="630237"/>
        </p:xfrm>
        <a:graphic>
          <a:graphicData uri="http://schemas.openxmlformats.org/presentationml/2006/ole">
            <mc:AlternateContent xmlns:mc="http://schemas.openxmlformats.org/markup-compatibility/2006">
              <mc:Choice xmlns:v="urn:schemas-microsoft-com:vml" Requires="v">
                <p:oleObj spid="_x0000_s47108" name="Equation" r:id="rId7" imgW="964781" imgH="215806" progId="Equation.3">
                  <p:embed/>
                </p:oleObj>
              </mc:Choice>
              <mc:Fallback>
                <p:oleObj name="Equation" r:id="rId7" imgW="964781" imgH="215806" progId="Equation.3">
                  <p:embed/>
                  <p:pic>
                    <p:nvPicPr>
                      <p:cNvPr id="2458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4329113"/>
                        <a:ext cx="2728913" cy="630237"/>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Object 7"/>
          <p:cNvGraphicFramePr>
            <a:graphicFrameLocks noChangeAspect="1"/>
          </p:cNvGraphicFramePr>
          <p:nvPr/>
        </p:nvGraphicFramePr>
        <p:xfrm>
          <a:off x="5262563" y="5140325"/>
          <a:ext cx="2814637" cy="941388"/>
        </p:xfrm>
        <a:graphic>
          <a:graphicData uri="http://schemas.openxmlformats.org/presentationml/2006/ole">
            <mc:AlternateContent xmlns:mc="http://schemas.openxmlformats.org/markup-compatibility/2006">
              <mc:Choice xmlns:v="urn:schemas-microsoft-com:vml" Requires="v">
                <p:oleObj spid="_x0000_s47109" name="Equation" r:id="rId9" imgW="1040948" imgH="393529" progId="Equation.3">
                  <p:embed/>
                </p:oleObj>
              </mc:Choice>
              <mc:Fallback>
                <p:oleObj name="Equation" r:id="rId9" imgW="1040948" imgH="393529" progId="Equation.3">
                  <p:embed/>
                  <p:pic>
                    <p:nvPicPr>
                      <p:cNvPr id="2458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2563" y="5140325"/>
                        <a:ext cx="2814637" cy="941388"/>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2" name="Object 8"/>
          <p:cNvGraphicFramePr>
            <a:graphicFrameLocks noChangeAspect="1"/>
          </p:cNvGraphicFramePr>
          <p:nvPr/>
        </p:nvGraphicFramePr>
        <p:xfrm>
          <a:off x="1447800" y="442913"/>
          <a:ext cx="1447800" cy="663575"/>
        </p:xfrm>
        <a:graphic>
          <a:graphicData uri="http://schemas.openxmlformats.org/presentationml/2006/ole">
            <mc:AlternateContent xmlns:mc="http://schemas.openxmlformats.org/markup-compatibility/2006">
              <mc:Choice xmlns:v="urn:schemas-microsoft-com:vml" Requires="v">
                <p:oleObj spid="_x0000_s47110" name="Equation" r:id="rId11" imgW="469696" imgH="203112" progId="Equation.3">
                  <p:embed/>
                </p:oleObj>
              </mc:Choice>
              <mc:Fallback>
                <p:oleObj name="Equation" r:id="rId11" imgW="469696" imgH="203112" progId="Equation.3">
                  <p:embed/>
                  <p:pic>
                    <p:nvPicPr>
                      <p:cNvPr id="2458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442913"/>
                        <a:ext cx="1447800" cy="66357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3" name="Object 9"/>
          <p:cNvGraphicFramePr>
            <a:graphicFrameLocks noChangeAspect="1"/>
          </p:cNvGraphicFramePr>
          <p:nvPr/>
        </p:nvGraphicFramePr>
        <p:xfrm>
          <a:off x="990600" y="1204913"/>
          <a:ext cx="2590800" cy="965200"/>
        </p:xfrm>
        <a:graphic>
          <a:graphicData uri="http://schemas.openxmlformats.org/presentationml/2006/ole">
            <mc:AlternateContent xmlns:mc="http://schemas.openxmlformats.org/markup-compatibility/2006">
              <mc:Choice xmlns:v="urn:schemas-microsoft-com:vml" Requires="v">
                <p:oleObj spid="_x0000_s47111" name="公式" r:id="rId13" imgW="1066337" imgH="393529" progId="Equation.3">
                  <p:embed/>
                </p:oleObj>
              </mc:Choice>
              <mc:Fallback>
                <p:oleObj name="公式" r:id="rId13" imgW="1066337" imgH="393529" progId="Equation.3">
                  <p:embed/>
                  <p:pic>
                    <p:nvPicPr>
                      <p:cNvPr id="24583"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0600" y="1204913"/>
                        <a:ext cx="2590800" cy="96520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4" name="Object 10"/>
          <p:cNvGraphicFramePr>
            <a:graphicFrameLocks noChangeAspect="1"/>
          </p:cNvGraphicFramePr>
          <p:nvPr/>
        </p:nvGraphicFramePr>
        <p:xfrm>
          <a:off x="838200" y="2435225"/>
          <a:ext cx="2971800" cy="1741488"/>
        </p:xfrm>
        <a:graphic>
          <a:graphicData uri="http://schemas.openxmlformats.org/presentationml/2006/ole">
            <mc:AlternateContent xmlns:mc="http://schemas.openxmlformats.org/markup-compatibility/2006">
              <mc:Choice xmlns:v="urn:schemas-microsoft-com:vml" Requires="v">
                <p:oleObj spid="_x0000_s47112" name="Equation" r:id="rId15" imgW="1485900" imgH="812800" progId="Equation.3">
                  <p:embed/>
                </p:oleObj>
              </mc:Choice>
              <mc:Fallback>
                <p:oleObj name="Equation" r:id="rId15" imgW="1485900" imgH="812800" progId="Equation.3">
                  <p:embed/>
                  <p:pic>
                    <p:nvPicPr>
                      <p:cNvPr id="24584"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8200" y="2435225"/>
                        <a:ext cx="2971800" cy="1741488"/>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5" name="Object 11"/>
          <p:cNvGraphicFramePr>
            <a:graphicFrameLocks noChangeAspect="1"/>
          </p:cNvGraphicFramePr>
          <p:nvPr/>
        </p:nvGraphicFramePr>
        <p:xfrm>
          <a:off x="990600" y="4405313"/>
          <a:ext cx="3048000" cy="652462"/>
        </p:xfrm>
        <a:graphic>
          <a:graphicData uri="http://schemas.openxmlformats.org/presentationml/2006/ole">
            <mc:AlternateContent xmlns:mc="http://schemas.openxmlformats.org/markup-compatibility/2006">
              <mc:Choice xmlns:v="urn:schemas-microsoft-com:vml" Requires="v">
                <p:oleObj spid="_x0000_s47113" name="Equation" r:id="rId17" imgW="1040948" imgH="228501" progId="Equation.3">
                  <p:embed/>
                </p:oleObj>
              </mc:Choice>
              <mc:Fallback>
                <p:oleObj name="Equation" r:id="rId17" imgW="1040948" imgH="228501" progId="Equation.3">
                  <p:embed/>
                  <p:pic>
                    <p:nvPicPr>
                      <p:cNvPr id="24585"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0600" y="4405313"/>
                        <a:ext cx="3048000" cy="652462"/>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12"/>
          <p:cNvGraphicFramePr>
            <a:graphicFrameLocks noChangeAspect="1"/>
          </p:cNvGraphicFramePr>
          <p:nvPr/>
        </p:nvGraphicFramePr>
        <p:xfrm>
          <a:off x="914400" y="5167313"/>
          <a:ext cx="2895600" cy="928687"/>
        </p:xfrm>
        <a:graphic>
          <a:graphicData uri="http://schemas.openxmlformats.org/presentationml/2006/ole">
            <mc:AlternateContent xmlns:mc="http://schemas.openxmlformats.org/markup-compatibility/2006">
              <mc:Choice xmlns:v="urn:schemas-microsoft-com:vml" Requires="v">
                <p:oleObj spid="_x0000_s47114" name="Equation" r:id="rId19" imgW="1117115" imgH="393529" progId="Equation.3">
                  <p:embed/>
                </p:oleObj>
              </mc:Choice>
              <mc:Fallback>
                <p:oleObj name="Equation" r:id="rId19" imgW="1117115" imgH="393529" progId="Equation.3">
                  <p:embed/>
                  <p:pic>
                    <p:nvPicPr>
                      <p:cNvPr id="24586"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14400" y="5167313"/>
                        <a:ext cx="2895600" cy="928687"/>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13"/>
          <p:cNvGraphicFramePr>
            <a:graphicFrameLocks noChangeAspect="1"/>
          </p:cNvGraphicFramePr>
          <p:nvPr/>
        </p:nvGraphicFramePr>
        <p:xfrm>
          <a:off x="5334000" y="1204913"/>
          <a:ext cx="2543175" cy="930275"/>
        </p:xfrm>
        <a:graphic>
          <a:graphicData uri="http://schemas.openxmlformats.org/presentationml/2006/ole">
            <mc:AlternateContent xmlns:mc="http://schemas.openxmlformats.org/markup-compatibility/2006">
              <mc:Choice xmlns:v="urn:schemas-microsoft-com:vml" Requires="v">
                <p:oleObj spid="_x0000_s47115" name="Equation" r:id="rId21" imgW="1091726" imgH="393529" progId="Equation.3">
                  <p:embed/>
                </p:oleObj>
              </mc:Choice>
              <mc:Fallback>
                <p:oleObj name="Equation" r:id="rId21" imgW="1091726" imgH="393529" progId="Equation.3">
                  <p:embed/>
                  <p:pic>
                    <p:nvPicPr>
                      <p:cNvPr id="24587"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34000" y="1204913"/>
                        <a:ext cx="2543175" cy="930275"/>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0355875"/>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4BF5B90F-0154-4D90-90E3-7B00E9598557}"/>
              </a:ext>
            </a:extLst>
          </p:cNvPr>
          <p:cNvSpPr txBox="1">
            <a:spLocks noChangeArrowheads="1"/>
          </p:cNvSpPr>
          <p:nvPr/>
        </p:nvSpPr>
        <p:spPr bwMode="auto">
          <a:xfrm>
            <a:off x="684213" y="549275"/>
            <a:ext cx="3024187"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chemeClr val="tx1"/>
                </a:solidFill>
                <a:latin typeface="楷体_GB2312" pitchFamily="49" charset="-122"/>
              </a:rPr>
              <a:t>例 积分运算</a:t>
            </a:r>
          </a:p>
        </p:txBody>
      </p:sp>
      <p:grpSp>
        <p:nvGrpSpPr>
          <p:cNvPr id="3" name="Group 3">
            <a:extLst>
              <a:ext uri="{FF2B5EF4-FFF2-40B4-BE49-F238E27FC236}">
                <a16:creationId xmlns:a16="http://schemas.microsoft.com/office/drawing/2014/main" id="{207972A6-325B-4271-8A89-FA6D7AFFE962}"/>
              </a:ext>
            </a:extLst>
          </p:cNvPr>
          <p:cNvGrpSpPr>
            <a:grpSpLocks/>
          </p:cNvGrpSpPr>
          <p:nvPr/>
        </p:nvGrpSpPr>
        <p:grpSpPr bwMode="auto">
          <a:xfrm>
            <a:off x="5724525" y="692150"/>
            <a:ext cx="1069975" cy="979488"/>
            <a:chOff x="3132" y="888"/>
            <a:chExt cx="674" cy="617"/>
          </a:xfrm>
        </p:grpSpPr>
        <p:sp>
          <p:nvSpPr>
            <p:cNvPr id="4" name="Text Box 4">
              <a:extLst>
                <a:ext uri="{FF2B5EF4-FFF2-40B4-BE49-F238E27FC236}">
                  <a16:creationId xmlns:a16="http://schemas.microsoft.com/office/drawing/2014/main" id="{C6DD67E0-FCE2-4E64-A673-51A6C6EC8E5C}"/>
                </a:ext>
              </a:extLst>
            </p:cNvPr>
            <p:cNvSpPr txBox="1">
              <a:spLocks noChangeArrowheads="1"/>
            </p:cNvSpPr>
            <p:nvPr/>
          </p:nvSpPr>
          <p:spPr bwMode="auto">
            <a:xfrm>
              <a:off x="3206" y="888"/>
              <a:ext cx="6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i="1">
                  <a:solidFill>
                    <a:schemeClr val="tx1"/>
                  </a:solidFill>
                  <a:latin typeface="Times New Roman" panose="02020603050405020304" pitchFamily="18" charset="0"/>
                  <a:ea typeface="宋体" panose="02010600030101010101" pitchFamily="2" charset="-122"/>
                </a:rPr>
                <a:t>u</a:t>
              </a:r>
              <a:r>
                <a:rPr kumimoji="1" lang="en-US" altLang="zh-CN" sz="3200" b="0" baseline="30000">
                  <a:solidFill>
                    <a:schemeClr val="tx1"/>
                  </a:solidFill>
                  <a:latin typeface="宋体" panose="02010600030101010101" pitchFamily="2" charset="-122"/>
                  <a:ea typeface="宋体" panose="02010600030101010101" pitchFamily="2" charset="-122"/>
                </a:rPr>
                <a:t>-</a:t>
              </a:r>
              <a:r>
                <a:rPr kumimoji="1" lang="en-US" altLang="zh-CN" sz="3200" b="0">
                  <a:solidFill>
                    <a:schemeClr val="tx1"/>
                  </a:solidFill>
                  <a:latin typeface="Times New Roman" panose="02020603050405020304" pitchFamily="18" charset="0"/>
                  <a:ea typeface="宋体" panose="02010600030101010101" pitchFamily="2" charset="-122"/>
                </a:rPr>
                <a:t>=0</a:t>
              </a:r>
            </a:p>
          </p:txBody>
        </p:sp>
        <p:sp>
          <p:nvSpPr>
            <p:cNvPr id="5" name="Text Box 5">
              <a:extLst>
                <a:ext uri="{FF2B5EF4-FFF2-40B4-BE49-F238E27FC236}">
                  <a16:creationId xmlns:a16="http://schemas.microsoft.com/office/drawing/2014/main" id="{337C668F-642F-4106-813B-954D8BE9B3FD}"/>
                </a:ext>
              </a:extLst>
            </p:cNvPr>
            <p:cNvSpPr txBox="1">
              <a:spLocks noChangeArrowheads="1"/>
            </p:cNvSpPr>
            <p:nvPr/>
          </p:nvSpPr>
          <p:spPr bwMode="auto">
            <a:xfrm>
              <a:off x="3242" y="1140"/>
              <a:ext cx="54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i="1">
                  <a:solidFill>
                    <a:schemeClr val="tx1"/>
                  </a:solidFill>
                  <a:latin typeface="Times New Roman" panose="02020603050405020304" pitchFamily="18" charset="0"/>
                  <a:ea typeface="宋体" panose="02010600030101010101" pitchFamily="2" charset="-122"/>
                </a:rPr>
                <a:t>i</a:t>
              </a:r>
              <a:r>
                <a:rPr kumimoji="1" lang="en-US" altLang="zh-CN" sz="3200" b="0" baseline="30000">
                  <a:solidFill>
                    <a:schemeClr val="tx1"/>
                  </a:solidFill>
                  <a:latin typeface="宋体" panose="02010600030101010101" pitchFamily="2" charset="-122"/>
                  <a:ea typeface="宋体" panose="02010600030101010101" pitchFamily="2" charset="-122"/>
                </a:rPr>
                <a:t>-</a:t>
              </a:r>
              <a:r>
                <a:rPr kumimoji="1" lang="en-US" altLang="zh-CN" sz="3200" b="0">
                  <a:solidFill>
                    <a:schemeClr val="tx1"/>
                  </a:solidFill>
                  <a:latin typeface="Times New Roman" panose="02020603050405020304" pitchFamily="18" charset="0"/>
                  <a:ea typeface="宋体" panose="02010600030101010101" pitchFamily="2" charset="-122"/>
                </a:rPr>
                <a:t>=0</a:t>
              </a:r>
            </a:p>
          </p:txBody>
        </p:sp>
        <p:sp>
          <p:nvSpPr>
            <p:cNvPr id="6" name="AutoShape 6">
              <a:extLst>
                <a:ext uri="{FF2B5EF4-FFF2-40B4-BE49-F238E27FC236}">
                  <a16:creationId xmlns:a16="http://schemas.microsoft.com/office/drawing/2014/main" id="{744AD995-7372-4D87-85B6-29836A2B7B3C}"/>
                </a:ext>
              </a:extLst>
            </p:cNvPr>
            <p:cNvSpPr>
              <a:spLocks/>
            </p:cNvSpPr>
            <p:nvPr/>
          </p:nvSpPr>
          <p:spPr bwMode="auto">
            <a:xfrm>
              <a:off x="3132" y="1080"/>
              <a:ext cx="48" cy="336"/>
            </a:xfrm>
            <a:prstGeom prst="leftBrace">
              <a:avLst>
                <a:gd name="adj1" fmla="val 58333"/>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Text Box 7">
            <a:extLst>
              <a:ext uri="{FF2B5EF4-FFF2-40B4-BE49-F238E27FC236}">
                <a16:creationId xmlns:a16="http://schemas.microsoft.com/office/drawing/2014/main" id="{6BB8FB5D-62EB-44C8-8C4C-CA1B210E7D86}"/>
              </a:ext>
            </a:extLst>
          </p:cNvPr>
          <p:cNvSpPr txBox="1">
            <a:spLocks noChangeArrowheads="1"/>
          </p:cNvSpPr>
          <p:nvPr/>
        </p:nvSpPr>
        <p:spPr bwMode="auto">
          <a:xfrm>
            <a:off x="5795963" y="1773238"/>
            <a:ext cx="1081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i="1">
                <a:solidFill>
                  <a:schemeClr val="tx1"/>
                </a:solidFill>
                <a:latin typeface="Times New Roman" panose="02020603050405020304" pitchFamily="18" charset="0"/>
                <a:ea typeface="宋体" panose="02010600030101010101" pitchFamily="2" charset="-122"/>
              </a:rPr>
              <a:t>i</a:t>
            </a:r>
            <a:r>
              <a:rPr kumimoji="1" lang="en-US" altLang="zh-CN" sz="3200" b="0" i="1" baseline="-25000">
                <a:solidFill>
                  <a:schemeClr val="tx1"/>
                </a:solidFill>
                <a:latin typeface="Times New Roman" panose="02020603050405020304" pitchFamily="18" charset="0"/>
                <a:ea typeface="宋体" panose="02010600030101010101" pitchFamily="2" charset="-122"/>
              </a:rPr>
              <a:t>R</a:t>
            </a:r>
            <a:r>
              <a:rPr kumimoji="1" lang="en-US" altLang="zh-CN" sz="3200" b="0">
                <a:solidFill>
                  <a:schemeClr val="tx1"/>
                </a:solidFill>
                <a:latin typeface="Times New Roman" panose="02020603050405020304" pitchFamily="18" charset="0"/>
                <a:ea typeface="宋体" panose="02010600030101010101" pitchFamily="2" charset="-122"/>
              </a:rPr>
              <a:t>= </a:t>
            </a:r>
            <a:r>
              <a:rPr kumimoji="1" lang="en-US" altLang="zh-CN" sz="3200" b="0" i="1">
                <a:solidFill>
                  <a:schemeClr val="tx1"/>
                </a:solidFill>
                <a:latin typeface="Times New Roman" panose="02020603050405020304" pitchFamily="18" charset="0"/>
                <a:ea typeface="宋体" panose="02010600030101010101" pitchFamily="2" charset="-122"/>
              </a:rPr>
              <a:t>i</a:t>
            </a:r>
            <a:r>
              <a:rPr kumimoji="1" lang="en-US" altLang="zh-CN" sz="3200" b="0" baseline="-25000">
                <a:solidFill>
                  <a:schemeClr val="tx1"/>
                </a:solidFill>
                <a:latin typeface="Times New Roman" panose="02020603050405020304" pitchFamily="18" charset="0"/>
                <a:ea typeface="宋体" panose="02010600030101010101" pitchFamily="2" charset="-122"/>
              </a:rPr>
              <a:t>C</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8" name="Text Box 8" descr="绿色大理石">
            <a:extLst>
              <a:ext uri="{FF2B5EF4-FFF2-40B4-BE49-F238E27FC236}">
                <a16:creationId xmlns:a16="http://schemas.microsoft.com/office/drawing/2014/main" id="{DA94E0DA-0135-4441-B58D-C2BE9C4072C3}"/>
              </a:ext>
            </a:extLst>
          </p:cNvPr>
          <p:cNvSpPr txBox="1">
            <a:spLocks noChangeArrowheads="1"/>
          </p:cNvSpPr>
          <p:nvPr/>
        </p:nvSpPr>
        <p:spPr bwMode="auto">
          <a:xfrm>
            <a:off x="684213" y="4292600"/>
            <a:ext cx="1800225" cy="519113"/>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tx1"/>
                </a:solidFill>
                <a:latin typeface="Times New Roman" panose="02020603050405020304" pitchFamily="18" charset="0"/>
              </a:rPr>
              <a:t>积分环节</a:t>
            </a:r>
          </a:p>
        </p:txBody>
      </p:sp>
      <p:graphicFrame>
        <p:nvGraphicFramePr>
          <p:cNvPr id="9" name="Object 9">
            <a:extLst>
              <a:ext uri="{FF2B5EF4-FFF2-40B4-BE49-F238E27FC236}">
                <a16:creationId xmlns:a16="http://schemas.microsoft.com/office/drawing/2014/main" id="{28DACF90-23BF-48B8-9A1C-AF82C4F69693}"/>
              </a:ext>
            </a:extLst>
          </p:cNvPr>
          <p:cNvGraphicFramePr>
            <a:graphicFrameLocks noChangeAspect="1"/>
          </p:cNvGraphicFramePr>
          <p:nvPr/>
        </p:nvGraphicFramePr>
        <p:xfrm>
          <a:off x="2916238" y="4365625"/>
          <a:ext cx="1439862" cy="530225"/>
        </p:xfrm>
        <a:graphic>
          <a:graphicData uri="http://schemas.openxmlformats.org/presentationml/2006/ole">
            <mc:AlternateContent xmlns:mc="http://schemas.openxmlformats.org/markup-compatibility/2006">
              <mc:Choice xmlns:v="urn:schemas-microsoft-com:vml" Requires="v">
                <p:oleObj spid="_x0000_s48130" name="公式" r:id="rId4" imgW="1307880" imgH="482400" progId="Equation.3">
                  <p:embed/>
                </p:oleObj>
              </mc:Choice>
              <mc:Fallback>
                <p:oleObj name="公式" r:id="rId4" imgW="1307880" imgH="482400" progId="Equation.3">
                  <p:embed/>
                  <p:pic>
                    <p:nvPicPr>
                      <p:cNvPr id="9" name="Object 9">
                        <a:extLst>
                          <a:ext uri="{FF2B5EF4-FFF2-40B4-BE49-F238E27FC236}">
                            <a16:creationId xmlns:a16="http://schemas.microsoft.com/office/drawing/2014/main" id="{28DACF90-23BF-48B8-9A1C-AF82C4F696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4365625"/>
                        <a:ext cx="14398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a:extLst>
              <a:ext uri="{FF2B5EF4-FFF2-40B4-BE49-F238E27FC236}">
                <a16:creationId xmlns:a16="http://schemas.microsoft.com/office/drawing/2014/main" id="{D4FC67AE-D58D-47F3-A25D-C7FE9BE7E055}"/>
              </a:ext>
            </a:extLst>
          </p:cNvPr>
          <p:cNvGraphicFramePr>
            <a:graphicFrameLocks noChangeAspect="1"/>
          </p:cNvGraphicFramePr>
          <p:nvPr/>
        </p:nvGraphicFramePr>
        <p:xfrm>
          <a:off x="5580063" y="3429000"/>
          <a:ext cx="2663825" cy="1074738"/>
        </p:xfrm>
        <a:graphic>
          <a:graphicData uri="http://schemas.openxmlformats.org/presentationml/2006/ole">
            <mc:AlternateContent xmlns:mc="http://schemas.openxmlformats.org/markup-compatibility/2006">
              <mc:Choice xmlns:v="urn:schemas-microsoft-com:vml" Requires="v">
                <p:oleObj spid="_x0000_s48131" name="公式" r:id="rId6" imgW="1130040" imgH="457200" progId="Equation.3">
                  <p:embed/>
                </p:oleObj>
              </mc:Choice>
              <mc:Fallback>
                <p:oleObj name="公式" r:id="rId6" imgW="1130040" imgH="457200" progId="Equation.3">
                  <p:embed/>
                  <p:pic>
                    <p:nvPicPr>
                      <p:cNvPr id="10" name="Object 10">
                        <a:extLst>
                          <a:ext uri="{FF2B5EF4-FFF2-40B4-BE49-F238E27FC236}">
                            <a16:creationId xmlns:a16="http://schemas.microsoft.com/office/drawing/2014/main" id="{D4FC67AE-D58D-47F3-A25D-C7FE9BE7E0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063" y="3429000"/>
                        <a:ext cx="2663825"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11">
            <a:extLst>
              <a:ext uri="{FF2B5EF4-FFF2-40B4-BE49-F238E27FC236}">
                <a16:creationId xmlns:a16="http://schemas.microsoft.com/office/drawing/2014/main" id="{36838F22-3E77-48D4-9C80-0DA9D9E4BB5F}"/>
              </a:ext>
            </a:extLst>
          </p:cNvPr>
          <p:cNvGrpSpPr>
            <a:grpSpLocks/>
          </p:cNvGrpSpPr>
          <p:nvPr/>
        </p:nvGrpSpPr>
        <p:grpSpPr bwMode="auto">
          <a:xfrm>
            <a:off x="2484438" y="5013325"/>
            <a:ext cx="3495675" cy="942975"/>
            <a:chOff x="1644" y="3240"/>
            <a:chExt cx="2202" cy="594"/>
          </a:xfrm>
        </p:grpSpPr>
        <p:sp>
          <p:nvSpPr>
            <p:cNvPr id="12" name="Line 12">
              <a:extLst>
                <a:ext uri="{FF2B5EF4-FFF2-40B4-BE49-F238E27FC236}">
                  <a16:creationId xmlns:a16="http://schemas.microsoft.com/office/drawing/2014/main" id="{B375B63F-5DFD-492A-9C98-ABFBA4049B6E}"/>
                </a:ext>
              </a:extLst>
            </p:cNvPr>
            <p:cNvSpPr>
              <a:spLocks noChangeShapeType="1"/>
            </p:cNvSpPr>
            <p:nvPr/>
          </p:nvSpPr>
          <p:spPr bwMode="auto">
            <a:xfrm>
              <a:off x="2484" y="3594"/>
              <a:ext cx="456" cy="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3">
              <a:extLst>
                <a:ext uri="{FF2B5EF4-FFF2-40B4-BE49-F238E27FC236}">
                  <a16:creationId xmlns:a16="http://schemas.microsoft.com/office/drawing/2014/main" id="{3FAEC503-62DC-4C9A-B9DF-8738E303F001}"/>
                </a:ext>
              </a:extLst>
            </p:cNvPr>
            <p:cNvSpPr>
              <a:spLocks noChangeShapeType="1"/>
            </p:cNvSpPr>
            <p:nvPr/>
          </p:nvSpPr>
          <p:spPr bwMode="auto">
            <a:xfrm>
              <a:off x="1644" y="3594"/>
              <a:ext cx="432" cy="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4">
              <a:extLst>
                <a:ext uri="{FF2B5EF4-FFF2-40B4-BE49-F238E27FC236}">
                  <a16:creationId xmlns:a16="http://schemas.microsoft.com/office/drawing/2014/main" id="{70E29523-2BE7-4480-99DF-CF8F92910545}"/>
                </a:ext>
              </a:extLst>
            </p:cNvPr>
            <p:cNvSpPr>
              <a:spLocks noChangeShapeType="1"/>
            </p:cNvSpPr>
            <p:nvPr/>
          </p:nvSpPr>
          <p:spPr bwMode="auto">
            <a:xfrm>
              <a:off x="3324" y="3588"/>
              <a:ext cx="522" cy="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5">
              <a:extLst>
                <a:ext uri="{FF2B5EF4-FFF2-40B4-BE49-F238E27FC236}">
                  <a16:creationId xmlns:a16="http://schemas.microsoft.com/office/drawing/2014/main" id="{F9CB450F-CD1A-42B2-909F-AC4D55B59D5F}"/>
                </a:ext>
              </a:extLst>
            </p:cNvPr>
            <p:cNvSpPr txBox="1">
              <a:spLocks noChangeArrowheads="1"/>
            </p:cNvSpPr>
            <p:nvPr/>
          </p:nvSpPr>
          <p:spPr bwMode="auto">
            <a:xfrm>
              <a:off x="1718" y="3252"/>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i="1">
                  <a:solidFill>
                    <a:schemeClr val="tx1"/>
                  </a:solidFill>
                  <a:latin typeface="Times New Roman" panose="02020603050405020304" pitchFamily="18" charset="0"/>
                  <a:ea typeface="宋体" panose="02010600030101010101" pitchFamily="2" charset="-122"/>
                </a:rPr>
                <a:t>x</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16" name="Text Box 16">
              <a:extLst>
                <a:ext uri="{FF2B5EF4-FFF2-40B4-BE49-F238E27FC236}">
                  <a16:creationId xmlns:a16="http://schemas.microsoft.com/office/drawing/2014/main" id="{85C5698B-3060-4822-AF68-0052C20D66F8}"/>
                </a:ext>
              </a:extLst>
            </p:cNvPr>
            <p:cNvSpPr txBox="1">
              <a:spLocks noChangeArrowheads="1"/>
            </p:cNvSpPr>
            <p:nvPr/>
          </p:nvSpPr>
          <p:spPr bwMode="auto">
            <a:xfrm>
              <a:off x="2558" y="3240"/>
              <a:ext cx="35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a:solidFill>
                    <a:schemeClr val="tx1"/>
                  </a:solidFill>
                  <a:latin typeface="宋体" panose="02010600030101010101" pitchFamily="2" charset="-122"/>
                  <a:ea typeface="宋体" panose="02010600030101010101" pitchFamily="2" charset="-122"/>
                </a:rPr>
                <a:t>-</a:t>
              </a:r>
              <a:r>
                <a:rPr kumimoji="1" lang="en-US" altLang="zh-CN" sz="3200" b="0" i="1">
                  <a:solidFill>
                    <a:schemeClr val="tx1"/>
                  </a:solidFill>
                  <a:latin typeface="Times New Roman" panose="02020603050405020304" pitchFamily="18" charset="0"/>
                  <a:ea typeface="宋体" panose="02010600030101010101" pitchFamily="2" charset="-122"/>
                </a:rPr>
                <a:t>y</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17" name="Text Box 17">
              <a:extLst>
                <a:ext uri="{FF2B5EF4-FFF2-40B4-BE49-F238E27FC236}">
                  <a16:creationId xmlns:a16="http://schemas.microsoft.com/office/drawing/2014/main" id="{CA717116-1856-4FEC-9C38-E6F8DAB4D1A9}"/>
                </a:ext>
              </a:extLst>
            </p:cNvPr>
            <p:cNvSpPr txBox="1">
              <a:spLocks noChangeArrowheads="1"/>
            </p:cNvSpPr>
            <p:nvPr/>
          </p:nvSpPr>
          <p:spPr bwMode="auto">
            <a:xfrm>
              <a:off x="3494" y="324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i="1">
                  <a:solidFill>
                    <a:schemeClr val="tx1"/>
                  </a:solidFill>
                  <a:latin typeface="Times New Roman" panose="02020603050405020304" pitchFamily="18" charset="0"/>
                  <a:ea typeface="宋体" panose="02010600030101010101" pitchFamily="2" charset="-122"/>
                </a:rPr>
                <a:t>y</a:t>
              </a:r>
            </a:p>
          </p:txBody>
        </p:sp>
        <p:sp>
          <p:nvSpPr>
            <p:cNvPr id="18" name="Rectangle 18">
              <a:extLst>
                <a:ext uri="{FF2B5EF4-FFF2-40B4-BE49-F238E27FC236}">
                  <a16:creationId xmlns:a16="http://schemas.microsoft.com/office/drawing/2014/main" id="{2781E173-14B9-4E4F-B110-03F00D170025}"/>
                </a:ext>
              </a:extLst>
            </p:cNvPr>
            <p:cNvSpPr>
              <a:spLocks noChangeArrowheads="1"/>
            </p:cNvSpPr>
            <p:nvPr/>
          </p:nvSpPr>
          <p:spPr bwMode="auto">
            <a:xfrm>
              <a:off x="2934" y="3348"/>
              <a:ext cx="390" cy="486"/>
            </a:xfrm>
            <a:prstGeom prst="rect">
              <a:avLst/>
            </a:prstGeom>
            <a:solidFill>
              <a:srgbClr val="FF9900"/>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9">
              <a:extLst>
                <a:ext uri="{FF2B5EF4-FFF2-40B4-BE49-F238E27FC236}">
                  <a16:creationId xmlns:a16="http://schemas.microsoft.com/office/drawing/2014/main" id="{B4FA3089-A212-4496-8DF8-556F185982B8}"/>
                </a:ext>
              </a:extLst>
            </p:cNvPr>
            <p:cNvSpPr txBox="1">
              <a:spLocks noChangeArrowheads="1"/>
            </p:cNvSpPr>
            <p:nvPr/>
          </p:nvSpPr>
          <p:spPr bwMode="auto">
            <a:xfrm>
              <a:off x="2952" y="3438"/>
              <a:ext cx="396" cy="36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0">
                  <a:solidFill>
                    <a:schemeClr val="tx1"/>
                  </a:solidFill>
                  <a:latin typeface="宋体" panose="02010600030101010101" pitchFamily="2" charset="-122"/>
                  <a:ea typeface="宋体" panose="02010600030101010101" pitchFamily="2" charset="-122"/>
                </a:rPr>
                <a:t>-</a:t>
              </a:r>
              <a:r>
                <a:rPr kumimoji="1" lang="en-US" altLang="zh-CN" sz="3200" b="0">
                  <a:solidFill>
                    <a:schemeClr val="tx1"/>
                  </a:solidFill>
                  <a:latin typeface="Times New Roman" panose="02020603050405020304" pitchFamily="18" charset="0"/>
                  <a:ea typeface="宋体" panose="02010600030101010101" pitchFamily="2" charset="-122"/>
                </a:rPr>
                <a:t>1</a:t>
              </a:r>
            </a:p>
          </p:txBody>
        </p:sp>
        <p:sp>
          <p:nvSpPr>
            <p:cNvPr id="20" name="Rectangle 20">
              <a:extLst>
                <a:ext uri="{FF2B5EF4-FFF2-40B4-BE49-F238E27FC236}">
                  <a16:creationId xmlns:a16="http://schemas.microsoft.com/office/drawing/2014/main" id="{A48E2299-1C20-416E-92E2-05366CCE5EE0}"/>
                </a:ext>
              </a:extLst>
            </p:cNvPr>
            <p:cNvSpPr>
              <a:spLocks noChangeArrowheads="1"/>
            </p:cNvSpPr>
            <p:nvPr/>
          </p:nvSpPr>
          <p:spPr bwMode="auto">
            <a:xfrm>
              <a:off x="2082" y="3348"/>
              <a:ext cx="390" cy="486"/>
            </a:xfrm>
            <a:prstGeom prst="rect">
              <a:avLst/>
            </a:prstGeom>
            <a:solidFill>
              <a:srgbClr val="FF9900"/>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21">
              <a:extLst>
                <a:ext uri="{FF2B5EF4-FFF2-40B4-BE49-F238E27FC236}">
                  <a16:creationId xmlns:a16="http://schemas.microsoft.com/office/drawing/2014/main" id="{AEFA1D4F-6D9C-424A-97F2-1FA50BB7B8FA}"/>
                </a:ext>
              </a:extLst>
            </p:cNvPr>
            <p:cNvSpPr txBox="1">
              <a:spLocks noChangeArrowheads="1"/>
            </p:cNvSpPr>
            <p:nvPr/>
          </p:nvSpPr>
          <p:spPr bwMode="auto">
            <a:xfrm>
              <a:off x="2196" y="3414"/>
              <a:ext cx="252" cy="36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3200" b="0">
                <a:solidFill>
                  <a:schemeClr val="tx1"/>
                </a:solidFill>
                <a:latin typeface="Times New Roman" panose="02020603050405020304" pitchFamily="18" charset="0"/>
                <a:ea typeface="宋体" panose="02010600030101010101" pitchFamily="2" charset="-122"/>
              </a:endParaRPr>
            </a:p>
          </p:txBody>
        </p:sp>
      </p:grpSp>
      <p:graphicFrame>
        <p:nvGraphicFramePr>
          <p:cNvPr id="22" name="Object 22">
            <a:extLst>
              <a:ext uri="{FF2B5EF4-FFF2-40B4-BE49-F238E27FC236}">
                <a16:creationId xmlns:a16="http://schemas.microsoft.com/office/drawing/2014/main" id="{84D5ED31-18B0-410E-B4B8-7A081D12EDCE}"/>
              </a:ext>
            </a:extLst>
          </p:cNvPr>
          <p:cNvGraphicFramePr>
            <a:graphicFrameLocks noChangeAspect="1"/>
          </p:cNvGraphicFramePr>
          <p:nvPr/>
        </p:nvGraphicFramePr>
        <p:xfrm>
          <a:off x="5724525" y="2349500"/>
          <a:ext cx="2032000" cy="1039813"/>
        </p:xfrm>
        <a:graphic>
          <a:graphicData uri="http://schemas.openxmlformats.org/presentationml/2006/ole">
            <mc:AlternateContent xmlns:mc="http://schemas.openxmlformats.org/markup-compatibility/2006">
              <mc:Choice xmlns:v="urn:schemas-microsoft-com:vml" Requires="v">
                <p:oleObj spid="_x0000_s48132" name="公式" r:id="rId8" imgW="888840" imgH="457200" progId="Equation.3">
                  <p:embed/>
                </p:oleObj>
              </mc:Choice>
              <mc:Fallback>
                <p:oleObj name="公式" r:id="rId8" imgW="888840" imgH="457200" progId="Equation.3">
                  <p:embed/>
                  <p:pic>
                    <p:nvPicPr>
                      <p:cNvPr id="22" name="Object 22">
                        <a:extLst>
                          <a:ext uri="{FF2B5EF4-FFF2-40B4-BE49-F238E27FC236}">
                            <a16:creationId xmlns:a16="http://schemas.microsoft.com/office/drawing/2014/main" id="{84D5ED31-18B0-410E-B4B8-7A081D12ED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4525" y="2349500"/>
                        <a:ext cx="20320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 name="Group 29">
            <a:extLst>
              <a:ext uri="{FF2B5EF4-FFF2-40B4-BE49-F238E27FC236}">
                <a16:creationId xmlns:a16="http://schemas.microsoft.com/office/drawing/2014/main" id="{9C86DBEA-B04C-446E-BA8C-0049E4BEC65E}"/>
              </a:ext>
            </a:extLst>
          </p:cNvPr>
          <p:cNvGrpSpPr>
            <a:grpSpLocks/>
          </p:cNvGrpSpPr>
          <p:nvPr/>
        </p:nvGrpSpPr>
        <p:grpSpPr bwMode="auto">
          <a:xfrm>
            <a:off x="468313" y="1196975"/>
            <a:ext cx="4624387" cy="2736850"/>
            <a:chOff x="424" y="2115"/>
            <a:chExt cx="2913" cy="1724"/>
          </a:xfrm>
        </p:grpSpPr>
        <p:sp>
          <p:nvSpPr>
            <p:cNvPr id="24" name="Line 30">
              <a:extLst>
                <a:ext uri="{FF2B5EF4-FFF2-40B4-BE49-F238E27FC236}">
                  <a16:creationId xmlns:a16="http://schemas.microsoft.com/office/drawing/2014/main" id="{8F110EC6-2FFE-4338-BD50-FE3DCD8278D0}"/>
                </a:ext>
              </a:extLst>
            </p:cNvPr>
            <p:cNvSpPr>
              <a:spLocks noChangeShapeType="1"/>
            </p:cNvSpPr>
            <p:nvPr/>
          </p:nvSpPr>
          <p:spPr bwMode="auto">
            <a:xfrm flipV="1">
              <a:off x="567" y="2976"/>
              <a:ext cx="140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31">
              <a:extLst>
                <a:ext uri="{FF2B5EF4-FFF2-40B4-BE49-F238E27FC236}">
                  <a16:creationId xmlns:a16="http://schemas.microsoft.com/office/drawing/2014/main" id="{705B9E9A-5EC5-4550-9121-9B7A85E677B4}"/>
                </a:ext>
              </a:extLst>
            </p:cNvPr>
            <p:cNvSpPr>
              <a:spLocks noChangeArrowheads="1"/>
            </p:cNvSpPr>
            <p:nvPr/>
          </p:nvSpPr>
          <p:spPr bwMode="auto">
            <a:xfrm>
              <a:off x="521" y="2931"/>
              <a:ext cx="71"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32">
              <a:extLst>
                <a:ext uri="{FF2B5EF4-FFF2-40B4-BE49-F238E27FC236}">
                  <a16:creationId xmlns:a16="http://schemas.microsoft.com/office/drawing/2014/main" id="{A3DB4269-6E42-4AB1-AB2C-E1AC7BDD8CBF}"/>
                </a:ext>
              </a:extLst>
            </p:cNvPr>
            <p:cNvSpPr>
              <a:spLocks noChangeArrowheads="1"/>
            </p:cNvSpPr>
            <p:nvPr/>
          </p:nvSpPr>
          <p:spPr bwMode="auto">
            <a:xfrm>
              <a:off x="975" y="293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Text Box 33">
              <a:extLst>
                <a:ext uri="{FF2B5EF4-FFF2-40B4-BE49-F238E27FC236}">
                  <a16:creationId xmlns:a16="http://schemas.microsoft.com/office/drawing/2014/main" id="{13B35307-A9A3-4211-9BC9-9A34ECFF05D9}"/>
                </a:ext>
              </a:extLst>
            </p:cNvPr>
            <p:cNvSpPr txBox="1">
              <a:spLocks noChangeArrowheads="1"/>
            </p:cNvSpPr>
            <p:nvPr/>
          </p:nvSpPr>
          <p:spPr bwMode="auto">
            <a:xfrm>
              <a:off x="2037" y="211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i="1">
                  <a:solidFill>
                    <a:schemeClr val="tx1"/>
                  </a:solidFill>
                  <a:latin typeface="Times New Roman" panose="02020603050405020304" pitchFamily="18" charset="0"/>
                  <a:ea typeface="宋体" panose="02010600030101010101" pitchFamily="2" charset="-122"/>
                </a:rPr>
                <a:t>C</a:t>
              </a:r>
            </a:p>
          </p:txBody>
        </p:sp>
        <p:sp>
          <p:nvSpPr>
            <p:cNvPr id="28" name="Line 34">
              <a:extLst>
                <a:ext uri="{FF2B5EF4-FFF2-40B4-BE49-F238E27FC236}">
                  <a16:creationId xmlns:a16="http://schemas.microsoft.com/office/drawing/2014/main" id="{C9015E30-79FB-4186-AE8B-8AFF54062774}"/>
                </a:ext>
              </a:extLst>
            </p:cNvPr>
            <p:cNvSpPr>
              <a:spLocks noChangeShapeType="1"/>
            </p:cNvSpPr>
            <p:nvPr/>
          </p:nvSpPr>
          <p:spPr bwMode="auto">
            <a:xfrm flipV="1">
              <a:off x="555" y="3805"/>
              <a:ext cx="257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35">
              <a:extLst>
                <a:ext uri="{FF2B5EF4-FFF2-40B4-BE49-F238E27FC236}">
                  <a16:creationId xmlns:a16="http://schemas.microsoft.com/office/drawing/2014/main" id="{D7151B23-513B-4A20-8526-F4152A5EB9AA}"/>
                </a:ext>
              </a:extLst>
            </p:cNvPr>
            <p:cNvSpPr>
              <a:spLocks noChangeShapeType="1"/>
            </p:cNvSpPr>
            <p:nvPr/>
          </p:nvSpPr>
          <p:spPr bwMode="auto">
            <a:xfrm flipV="1">
              <a:off x="2517" y="3158"/>
              <a:ext cx="63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36">
              <a:extLst>
                <a:ext uri="{FF2B5EF4-FFF2-40B4-BE49-F238E27FC236}">
                  <a16:creationId xmlns:a16="http://schemas.microsoft.com/office/drawing/2014/main" id="{46B5CF5C-1849-406F-A27A-7FB02732805A}"/>
                </a:ext>
              </a:extLst>
            </p:cNvPr>
            <p:cNvSpPr txBox="1">
              <a:spLocks noChangeArrowheads="1"/>
            </p:cNvSpPr>
            <p:nvPr/>
          </p:nvSpPr>
          <p:spPr bwMode="auto">
            <a:xfrm>
              <a:off x="3046" y="3127"/>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a:solidFill>
                    <a:schemeClr val="tx1"/>
                  </a:solidFill>
                  <a:latin typeface="Times New Roman" panose="02020603050405020304" pitchFamily="18" charset="0"/>
                  <a:ea typeface="宋体" panose="02010600030101010101" pitchFamily="2" charset="-122"/>
                </a:rPr>
                <a:t>+</a:t>
              </a:r>
            </a:p>
          </p:txBody>
        </p:sp>
        <p:sp>
          <p:nvSpPr>
            <p:cNvPr id="31" name="Text Box 37">
              <a:extLst>
                <a:ext uri="{FF2B5EF4-FFF2-40B4-BE49-F238E27FC236}">
                  <a16:creationId xmlns:a16="http://schemas.microsoft.com/office/drawing/2014/main" id="{FDB6581C-147B-4A94-A600-6DE1E29C573B}"/>
                </a:ext>
              </a:extLst>
            </p:cNvPr>
            <p:cNvSpPr txBox="1">
              <a:spLocks noChangeArrowheads="1"/>
            </p:cNvSpPr>
            <p:nvPr/>
          </p:nvSpPr>
          <p:spPr bwMode="auto">
            <a:xfrm>
              <a:off x="3073" y="3427"/>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a:solidFill>
                    <a:schemeClr val="tx1"/>
                  </a:solidFill>
                  <a:latin typeface="Times New Roman" panose="02020603050405020304" pitchFamily="18" charset="0"/>
                  <a:ea typeface="宋体" panose="02010600030101010101" pitchFamily="2" charset="-122"/>
                </a:rPr>
                <a:t>_</a:t>
              </a:r>
            </a:p>
          </p:txBody>
        </p:sp>
        <p:sp>
          <p:nvSpPr>
            <p:cNvPr id="32" name="Text Box 38">
              <a:extLst>
                <a:ext uri="{FF2B5EF4-FFF2-40B4-BE49-F238E27FC236}">
                  <a16:creationId xmlns:a16="http://schemas.microsoft.com/office/drawing/2014/main" id="{16F1CC60-4421-4A33-B28F-34914B03CA84}"/>
                </a:ext>
              </a:extLst>
            </p:cNvPr>
            <p:cNvSpPr txBox="1">
              <a:spLocks noChangeArrowheads="1"/>
            </p:cNvSpPr>
            <p:nvPr/>
          </p:nvSpPr>
          <p:spPr bwMode="auto">
            <a:xfrm>
              <a:off x="3033" y="328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o</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33" name="Line 39">
              <a:extLst>
                <a:ext uri="{FF2B5EF4-FFF2-40B4-BE49-F238E27FC236}">
                  <a16:creationId xmlns:a16="http://schemas.microsoft.com/office/drawing/2014/main" id="{C2D0DD0F-19D5-4FF6-A878-E40ABCB23CAD}"/>
                </a:ext>
              </a:extLst>
            </p:cNvPr>
            <p:cNvSpPr>
              <a:spLocks noChangeShapeType="1"/>
            </p:cNvSpPr>
            <p:nvPr/>
          </p:nvSpPr>
          <p:spPr bwMode="auto">
            <a:xfrm>
              <a:off x="1474" y="2523"/>
              <a:ext cx="0" cy="453"/>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40">
              <a:extLst>
                <a:ext uri="{FF2B5EF4-FFF2-40B4-BE49-F238E27FC236}">
                  <a16:creationId xmlns:a16="http://schemas.microsoft.com/office/drawing/2014/main" id="{3FAE3463-3541-449E-AAE3-F9C38F5B38E7}"/>
                </a:ext>
              </a:extLst>
            </p:cNvPr>
            <p:cNvSpPr>
              <a:spLocks noChangeShapeType="1"/>
            </p:cNvSpPr>
            <p:nvPr/>
          </p:nvSpPr>
          <p:spPr bwMode="auto">
            <a:xfrm>
              <a:off x="2789" y="2523"/>
              <a:ext cx="0" cy="635"/>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41">
              <a:extLst>
                <a:ext uri="{FF2B5EF4-FFF2-40B4-BE49-F238E27FC236}">
                  <a16:creationId xmlns:a16="http://schemas.microsoft.com/office/drawing/2014/main" id="{F449FD80-CAE8-442E-91C2-B6240BBFCA5F}"/>
                </a:ext>
              </a:extLst>
            </p:cNvPr>
            <p:cNvSpPr>
              <a:spLocks noChangeShapeType="1"/>
            </p:cNvSpPr>
            <p:nvPr/>
          </p:nvSpPr>
          <p:spPr bwMode="auto">
            <a:xfrm flipH="1" flipV="1">
              <a:off x="1474" y="3339"/>
              <a:ext cx="59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42">
              <a:extLst>
                <a:ext uri="{FF2B5EF4-FFF2-40B4-BE49-F238E27FC236}">
                  <a16:creationId xmlns:a16="http://schemas.microsoft.com/office/drawing/2014/main" id="{CFE3E744-2323-4C03-8B5F-DDD34C1DED42}"/>
                </a:ext>
              </a:extLst>
            </p:cNvPr>
            <p:cNvSpPr>
              <a:spLocks noChangeShapeType="1"/>
            </p:cNvSpPr>
            <p:nvPr/>
          </p:nvSpPr>
          <p:spPr bwMode="auto">
            <a:xfrm>
              <a:off x="1474" y="3339"/>
              <a:ext cx="0" cy="47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Text Box 43">
              <a:extLst>
                <a:ext uri="{FF2B5EF4-FFF2-40B4-BE49-F238E27FC236}">
                  <a16:creationId xmlns:a16="http://schemas.microsoft.com/office/drawing/2014/main" id="{3700F622-81E5-4F87-A173-9A6727363F82}"/>
                </a:ext>
              </a:extLst>
            </p:cNvPr>
            <p:cNvSpPr txBox="1">
              <a:spLocks noChangeArrowheads="1"/>
            </p:cNvSpPr>
            <p:nvPr/>
          </p:nvSpPr>
          <p:spPr bwMode="auto">
            <a:xfrm>
              <a:off x="476" y="2976"/>
              <a:ext cx="243"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38" name="Text Box 44">
              <a:extLst>
                <a:ext uri="{FF2B5EF4-FFF2-40B4-BE49-F238E27FC236}">
                  <a16:creationId xmlns:a16="http://schemas.microsoft.com/office/drawing/2014/main" id="{A02836FF-A69E-4CC3-8709-297DE1FBC003}"/>
                </a:ext>
              </a:extLst>
            </p:cNvPr>
            <p:cNvSpPr txBox="1">
              <a:spLocks noChangeArrowheads="1"/>
            </p:cNvSpPr>
            <p:nvPr/>
          </p:nvSpPr>
          <p:spPr bwMode="auto">
            <a:xfrm>
              <a:off x="424" y="3402"/>
              <a:ext cx="234"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_</a:t>
              </a:r>
            </a:p>
          </p:txBody>
        </p:sp>
        <p:sp>
          <p:nvSpPr>
            <p:cNvPr id="39" name="Text Box 45">
              <a:extLst>
                <a:ext uri="{FF2B5EF4-FFF2-40B4-BE49-F238E27FC236}">
                  <a16:creationId xmlns:a16="http://schemas.microsoft.com/office/drawing/2014/main" id="{F43DAE4B-352C-436F-808E-05D6E8B17318}"/>
                </a:ext>
              </a:extLst>
            </p:cNvPr>
            <p:cNvSpPr txBox="1">
              <a:spLocks noChangeArrowheads="1"/>
            </p:cNvSpPr>
            <p:nvPr/>
          </p:nvSpPr>
          <p:spPr bwMode="auto">
            <a:xfrm>
              <a:off x="431" y="3203"/>
              <a:ext cx="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0" name="Text Box 46">
              <a:extLst>
                <a:ext uri="{FF2B5EF4-FFF2-40B4-BE49-F238E27FC236}">
                  <a16:creationId xmlns:a16="http://schemas.microsoft.com/office/drawing/2014/main" id="{738F3EA3-C8DE-4B9D-9D32-361599779500}"/>
                </a:ext>
              </a:extLst>
            </p:cNvPr>
            <p:cNvSpPr txBox="1">
              <a:spLocks noChangeArrowheads="1"/>
            </p:cNvSpPr>
            <p:nvPr/>
          </p:nvSpPr>
          <p:spPr bwMode="auto">
            <a:xfrm>
              <a:off x="1020" y="2614"/>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0" i="1">
                  <a:solidFill>
                    <a:schemeClr val="tx1"/>
                  </a:solidFill>
                  <a:latin typeface="Times New Roman" panose="02020603050405020304" pitchFamily="18" charset="0"/>
                  <a:ea typeface="宋体" panose="02010600030101010101" pitchFamily="2" charset="-122"/>
                </a:rPr>
                <a:t>R</a:t>
              </a:r>
            </a:p>
          </p:txBody>
        </p:sp>
        <p:sp>
          <p:nvSpPr>
            <p:cNvPr id="41" name="Text Box 47">
              <a:extLst>
                <a:ext uri="{FF2B5EF4-FFF2-40B4-BE49-F238E27FC236}">
                  <a16:creationId xmlns:a16="http://schemas.microsoft.com/office/drawing/2014/main" id="{E12D6BCC-58B6-46D2-89B5-0E4212B27606}"/>
                </a:ext>
              </a:extLst>
            </p:cNvPr>
            <p:cNvSpPr txBox="1">
              <a:spLocks noChangeArrowheads="1"/>
            </p:cNvSpPr>
            <p:nvPr/>
          </p:nvSpPr>
          <p:spPr bwMode="auto">
            <a:xfrm>
              <a:off x="1545" y="2117"/>
              <a:ext cx="5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2" name="Text Box 48">
              <a:extLst>
                <a:ext uri="{FF2B5EF4-FFF2-40B4-BE49-F238E27FC236}">
                  <a16:creationId xmlns:a16="http://schemas.microsoft.com/office/drawing/2014/main" id="{B0439E0E-2ABA-4D61-AF82-5C816D3B41EF}"/>
                </a:ext>
              </a:extLst>
            </p:cNvPr>
            <p:cNvSpPr txBox="1">
              <a:spLocks noChangeArrowheads="1"/>
            </p:cNvSpPr>
            <p:nvPr/>
          </p:nvSpPr>
          <p:spPr bwMode="auto">
            <a:xfrm>
              <a:off x="1519" y="2614"/>
              <a:ext cx="59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baseline="30000">
                  <a:solidFill>
                    <a:schemeClr val="tx1"/>
                  </a:solidFill>
                  <a:latin typeface="宋体" panose="02010600030101010101" pitchFamily="2" charset="-122"/>
                  <a:ea typeface="宋体" panose="02010600030101010101" pitchFamily="2" charset="-122"/>
                </a:rPr>
                <a:t>-</a:t>
              </a:r>
            </a:p>
          </p:txBody>
        </p:sp>
        <p:sp>
          <p:nvSpPr>
            <p:cNvPr id="43" name="Text Box 49">
              <a:extLst>
                <a:ext uri="{FF2B5EF4-FFF2-40B4-BE49-F238E27FC236}">
                  <a16:creationId xmlns:a16="http://schemas.microsoft.com/office/drawing/2014/main" id="{6BEEE3E7-7359-4497-8DF6-09BF771736FE}"/>
                </a:ext>
              </a:extLst>
            </p:cNvPr>
            <p:cNvSpPr txBox="1">
              <a:spLocks noChangeArrowheads="1"/>
            </p:cNvSpPr>
            <p:nvPr/>
          </p:nvSpPr>
          <p:spPr bwMode="auto">
            <a:xfrm>
              <a:off x="1387" y="2901"/>
              <a:ext cx="30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30000">
                  <a:solidFill>
                    <a:schemeClr val="tx1"/>
                  </a:solidFill>
                  <a:latin typeface="宋体" panose="02010600030101010101" pitchFamily="2" charset="-122"/>
                  <a:ea typeface="宋体" panose="02010600030101010101" pitchFamily="2" charset="-122"/>
                </a:rPr>
                <a:t>-</a:t>
              </a:r>
            </a:p>
          </p:txBody>
        </p:sp>
        <p:sp>
          <p:nvSpPr>
            <p:cNvPr id="44" name="Text Box 50">
              <a:extLst>
                <a:ext uri="{FF2B5EF4-FFF2-40B4-BE49-F238E27FC236}">
                  <a16:creationId xmlns:a16="http://schemas.microsoft.com/office/drawing/2014/main" id="{81E8C991-BED0-44A3-9BAF-1D93BC350499}"/>
                </a:ext>
              </a:extLst>
            </p:cNvPr>
            <p:cNvSpPr txBox="1">
              <a:spLocks noChangeArrowheads="1"/>
            </p:cNvSpPr>
            <p:nvPr/>
          </p:nvSpPr>
          <p:spPr bwMode="auto">
            <a:xfrm>
              <a:off x="612" y="2568"/>
              <a:ext cx="3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5" name="Line 51">
              <a:extLst>
                <a:ext uri="{FF2B5EF4-FFF2-40B4-BE49-F238E27FC236}">
                  <a16:creationId xmlns:a16="http://schemas.microsoft.com/office/drawing/2014/main" id="{24149D53-4CEE-446E-87B4-6525753877DE}"/>
                </a:ext>
              </a:extLst>
            </p:cNvPr>
            <p:cNvSpPr>
              <a:spLocks noChangeShapeType="1"/>
            </p:cNvSpPr>
            <p:nvPr/>
          </p:nvSpPr>
          <p:spPr bwMode="auto">
            <a:xfrm>
              <a:off x="657" y="2931"/>
              <a:ext cx="245"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52">
              <a:extLst>
                <a:ext uri="{FF2B5EF4-FFF2-40B4-BE49-F238E27FC236}">
                  <a16:creationId xmlns:a16="http://schemas.microsoft.com/office/drawing/2014/main" id="{F037D088-27ED-4877-A51F-EBFE812C29DB}"/>
                </a:ext>
              </a:extLst>
            </p:cNvPr>
            <p:cNvSpPr>
              <a:spLocks noChangeShapeType="1"/>
            </p:cNvSpPr>
            <p:nvPr/>
          </p:nvSpPr>
          <p:spPr bwMode="auto">
            <a:xfrm rot="-5400000">
              <a:off x="1814" y="2183"/>
              <a:ext cx="0" cy="68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53">
              <a:extLst>
                <a:ext uri="{FF2B5EF4-FFF2-40B4-BE49-F238E27FC236}">
                  <a16:creationId xmlns:a16="http://schemas.microsoft.com/office/drawing/2014/main" id="{9B1BA8CA-A79D-415C-A2B0-A067DA689C63}"/>
                </a:ext>
              </a:extLst>
            </p:cNvPr>
            <p:cNvSpPr>
              <a:spLocks noChangeShapeType="1"/>
            </p:cNvSpPr>
            <p:nvPr/>
          </p:nvSpPr>
          <p:spPr bwMode="auto">
            <a:xfrm rot="-5400000">
              <a:off x="2517" y="2251"/>
              <a:ext cx="0" cy="54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54">
              <a:extLst>
                <a:ext uri="{FF2B5EF4-FFF2-40B4-BE49-F238E27FC236}">
                  <a16:creationId xmlns:a16="http://schemas.microsoft.com/office/drawing/2014/main" id="{E4981A1D-DAB3-4611-8E75-63CD3E2C8A21}"/>
                </a:ext>
              </a:extLst>
            </p:cNvPr>
            <p:cNvSpPr>
              <a:spLocks noChangeShapeType="1"/>
            </p:cNvSpPr>
            <p:nvPr/>
          </p:nvSpPr>
          <p:spPr bwMode="auto">
            <a:xfrm>
              <a:off x="1597" y="2475"/>
              <a:ext cx="239"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55">
              <a:extLst>
                <a:ext uri="{FF2B5EF4-FFF2-40B4-BE49-F238E27FC236}">
                  <a16:creationId xmlns:a16="http://schemas.microsoft.com/office/drawing/2014/main" id="{A6E2E504-C422-47BC-A18D-1DBEF60FB99F}"/>
                </a:ext>
              </a:extLst>
            </p:cNvPr>
            <p:cNvSpPr>
              <a:spLocks noChangeShapeType="1"/>
            </p:cNvSpPr>
            <p:nvPr/>
          </p:nvSpPr>
          <p:spPr bwMode="auto">
            <a:xfrm>
              <a:off x="1557" y="2931"/>
              <a:ext cx="233"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Oval 56">
              <a:extLst>
                <a:ext uri="{FF2B5EF4-FFF2-40B4-BE49-F238E27FC236}">
                  <a16:creationId xmlns:a16="http://schemas.microsoft.com/office/drawing/2014/main" id="{D5C3937E-1B1B-4D4F-8C5C-4E3827E810A3}"/>
                </a:ext>
              </a:extLst>
            </p:cNvPr>
            <p:cNvSpPr>
              <a:spLocks noChangeArrowheads="1"/>
            </p:cNvSpPr>
            <p:nvPr/>
          </p:nvSpPr>
          <p:spPr bwMode="auto">
            <a:xfrm>
              <a:off x="496" y="3771"/>
              <a:ext cx="75"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Oval 57">
              <a:extLst>
                <a:ext uri="{FF2B5EF4-FFF2-40B4-BE49-F238E27FC236}">
                  <a16:creationId xmlns:a16="http://schemas.microsoft.com/office/drawing/2014/main" id="{B910259C-8491-4846-95A0-8264815F7A04}"/>
                </a:ext>
              </a:extLst>
            </p:cNvPr>
            <p:cNvSpPr>
              <a:spLocks noChangeArrowheads="1"/>
            </p:cNvSpPr>
            <p:nvPr/>
          </p:nvSpPr>
          <p:spPr bwMode="auto">
            <a:xfrm>
              <a:off x="3122" y="3113"/>
              <a:ext cx="76"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58">
              <a:extLst>
                <a:ext uri="{FF2B5EF4-FFF2-40B4-BE49-F238E27FC236}">
                  <a16:creationId xmlns:a16="http://schemas.microsoft.com/office/drawing/2014/main" id="{604E2EB2-3B3B-486A-A011-EF43616884CD}"/>
                </a:ext>
              </a:extLst>
            </p:cNvPr>
            <p:cNvSpPr>
              <a:spLocks noChangeArrowheads="1"/>
            </p:cNvSpPr>
            <p:nvPr/>
          </p:nvSpPr>
          <p:spPr bwMode="auto">
            <a:xfrm>
              <a:off x="3137" y="3771"/>
              <a:ext cx="75"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 name="Group 59">
              <a:extLst>
                <a:ext uri="{FF2B5EF4-FFF2-40B4-BE49-F238E27FC236}">
                  <a16:creationId xmlns:a16="http://schemas.microsoft.com/office/drawing/2014/main" id="{B796EDEA-1EF4-4654-9CFE-524113C4F226}"/>
                </a:ext>
              </a:extLst>
            </p:cNvPr>
            <p:cNvGrpSpPr>
              <a:grpSpLocks/>
            </p:cNvGrpSpPr>
            <p:nvPr/>
          </p:nvGrpSpPr>
          <p:grpSpPr bwMode="auto">
            <a:xfrm>
              <a:off x="1882" y="2750"/>
              <a:ext cx="682" cy="795"/>
              <a:chOff x="883" y="1501"/>
              <a:chExt cx="682" cy="795"/>
            </a:xfrm>
          </p:grpSpPr>
          <p:sp>
            <p:nvSpPr>
              <p:cNvPr id="57" name="Rectangle 60">
                <a:extLst>
                  <a:ext uri="{FF2B5EF4-FFF2-40B4-BE49-F238E27FC236}">
                    <a16:creationId xmlns:a16="http://schemas.microsoft.com/office/drawing/2014/main" id="{014EFCFF-E452-40F1-9CF1-7B03526246AB}"/>
                  </a:ext>
                </a:extLst>
              </p:cNvPr>
              <p:cNvSpPr>
                <a:spLocks noChangeArrowheads="1"/>
              </p:cNvSpPr>
              <p:nvPr/>
            </p:nvSpPr>
            <p:spPr bwMode="auto">
              <a:xfrm>
                <a:off x="883" y="1553"/>
                <a:ext cx="658" cy="726"/>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61">
                <a:extLst>
                  <a:ext uri="{FF2B5EF4-FFF2-40B4-BE49-F238E27FC236}">
                    <a16:creationId xmlns:a16="http://schemas.microsoft.com/office/drawing/2014/main" id="{FE5671AE-30C0-4814-9388-B2A7A096107D}"/>
                  </a:ext>
                </a:extLst>
              </p:cNvPr>
              <p:cNvSpPr txBox="1">
                <a:spLocks noChangeArrowheads="1"/>
              </p:cNvSpPr>
              <p:nvPr/>
            </p:nvSpPr>
            <p:spPr bwMode="auto">
              <a:xfrm>
                <a:off x="927" y="150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a:solidFill>
                      <a:schemeClr val="tx1"/>
                    </a:solidFill>
                    <a:latin typeface="Times New Roman" panose="02020603050405020304" pitchFamily="18" charset="0"/>
                    <a:ea typeface="宋体" panose="02010600030101010101" pitchFamily="2" charset="-122"/>
                  </a:rPr>
                  <a:t>_</a:t>
                </a:r>
              </a:p>
            </p:txBody>
          </p:sp>
          <p:sp>
            <p:nvSpPr>
              <p:cNvPr id="59" name="Text Box 62">
                <a:extLst>
                  <a:ext uri="{FF2B5EF4-FFF2-40B4-BE49-F238E27FC236}">
                    <a16:creationId xmlns:a16="http://schemas.microsoft.com/office/drawing/2014/main" id="{51D0B2BE-E2AB-4F91-8891-6A8D50EFDCD9}"/>
                  </a:ext>
                </a:extLst>
              </p:cNvPr>
              <p:cNvSpPr txBox="1">
                <a:spLocks noChangeArrowheads="1"/>
              </p:cNvSpPr>
              <p:nvPr/>
            </p:nvSpPr>
            <p:spPr bwMode="auto">
              <a:xfrm>
                <a:off x="915" y="1969"/>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a:solidFill>
                      <a:schemeClr val="tx1"/>
                    </a:solidFill>
                    <a:latin typeface="Times New Roman" panose="02020603050405020304" pitchFamily="18" charset="0"/>
                    <a:ea typeface="宋体" panose="02010600030101010101" pitchFamily="2" charset="-122"/>
                  </a:rPr>
                  <a:t>+</a:t>
                </a:r>
              </a:p>
            </p:txBody>
          </p:sp>
          <p:sp>
            <p:nvSpPr>
              <p:cNvPr id="60" name="AutoShape 63">
                <a:extLst>
                  <a:ext uri="{FF2B5EF4-FFF2-40B4-BE49-F238E27FC236}">
                    <a16:creationId xmlns:a16="http://schemas.microsoft.com/office/drawing/2014/main" id="{BE12D8EA-2F6C-4DF1-9B3B-C47B30281D0F}"/>
                  </a:ext>
                </a:extLst>
              </p:cNvPr>
              <p:cNvSpPr>
                <a:spLocks noChangeArrowheads="1"/>
              </p:cNvSpPr>
              <p:nvPr/>
            </p:nvSpPr>
            <p:spPr bwMode="auto">
              <a:xfrm rot="-16200000">
                <a:off x="1150" y="1605"/>
                <a:ext cx="144" cy="132"/>
              </a:xfrm>
              <a:prstGeom prst="triangle">
                <a:avLst>
                  <a:gd name="adj" fmla="val 56245"/>
                </a:avLst>
              </a:prstGeom>
              <a:solidFill>
                <a:schemeClr val="tx1"/>
              </a:solidFill>
              <a:ln>
                <a:noFill/>
              </a:ln>
              <a:effectLst/>
              <a:extLs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Text Box 64">
                <a:extLst>
                  <a:ext uri="{FF2B5EF4-FFF2-40B4-BE49-F238E27FC236}">
                    <a16:creationId xmlns:a16="http://schemas.microsoft.com/office/drawing/2014/main" id="{F7CB57E4-0FB5-4791-BF99-E5679F85955A}"/>
                  </a:ext>
                </a:extLst>
              </p:cNvPr>
              <p:cNvSpPr txBox="1">
                <a:spLocks noChangeArrowheads="1"/>
              </p:cNvSpPr>
              <p:nvPr/>
            </p:nvSpPr>
            <p:spPr bwMode="auto">
              <a:xfrm>
                <a:off x="1263" y="1521"/>
                <a:ext cx="2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i="1">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62" name="Text Box 65">
                <a:extLst>
                  <a:ext uri="{FF2B5EF4-FFF2-40B4-BE49-F238E27FC236}">
                    <a16:creationId xmlns:a16="http://schemas.microsoft.com/office/drawing/2014/main" id="{5CB08861-5324-4734-9391-11EF6F9A9EB6}"/>
                  </a:ext>
                </a:extLst>
              </p:cNvPr>
              <p:cNvSpPr txBox="1">
                <a:spLocks noChangeArrowheads="1"/>
              </p:cNvSpPr>
              <p:nvPr/>
            </p:nvSpPr>
            <p:spPr bwMode="auto">
              <a:xfrm>
                <a:off x="1323" y="1765"/>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a:solidFill>
                      <a:schemeClr val="tx1"/>
                    </a:solidFill>
                    <a:latin typeface="Times New Roman" panose="02020603050405020304" pitchFamily="18" charset="0"/>
                    <a:ea typeface="宋体" panose="02010600030101010101" pitchFamily="2" charset="-122"/>
                  </a:rPr>
                  <a:t>+</a:t>
                </a:r>
              </a:p>
            </p:txBody>
          </p:sp>
        </p:grpSp>
        <p:grpSp>
          <p:nvGrpSpPr>
            <p:cNvPr id="54" name="Group 66">
              <a:extLst>
                <a:ext uri="{FF2B5EF4-FFF2-40B4-BE49-F238E27FC236}">
                  <a16:creationId xmlns:a16="http://schemas.microsoft.com/office/drawing/2014/main" id="{5D62C83D-FB52-4855-952D-3662CD5F3D16}"/>
                </a:ext>
              </a:extLst>
            </p:cNvPr>
            <p:cNvGrpSpPr>
              <a:grpSpLocks/>
            </p:cNvGrpSpPr>
            <p:nvPr/>
          </p:nvGrpSpPr>
          <p:grpSpPr bwMode="auto">
            <a:xfrm rot="5400000">
              <a:off x="2064" y="2478"/>
              <a:ext cx="240" cy="93"/>
              <a:chOff x="3787" y="2478"/>
              <a:chExt cx="240" cy="93"/>
            </a:xfrm>
          </p:grpSpPr>
          <p:sp>
            <p:nvSpPr>
              <p:cNvPr id="55" name="Line 67">
                <a:extLst>
                  <a:ext uri="{FF2B5EF4-FFF2-40B4-BE49-F238E27FC236}">
                    <a16:creationId xmlns:a16="http://schemas.microsoft.com/office/drawing/2014/main" id="{86B339D4-A241-4121-A6DC-814531008918}"/>
                  </a:ext>
                </a:extLst>
              </p:cNvPr>
              <p:cNvSpPr>
                <a:spLocks noChangeShapeType="1"/>
              </p:cNvSpPr>
              <p:nvPr/>
            </p:nvSpPr>
            <p:spPr bwMode="auto">
              <a:xfrm flipV="1">
                <a:off x="3787" y="2568"/>
                <a:ext cx="240" cy="3"/>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68">
                <a:extLst>
                  <a:ext uri="{FF2B5EF4-FFF2-40B4-BE49-F238E27FC236}">
                    <a16:creationId xmlns:a16="http://schemas.microsoft.com/office/drawing/2014/main" id="{DF1893E7-F5D4-4948-9621-A662CBA931BB}"/>
                  </a:ext>
                </a:extLst>
              </p:cNvPr>
              <p:cNvSpPr>
                <a:spLocks noChangeShapeType="1"/>
              </p:cNvSpPr>
              <p:nvPr/>
            </p:nvSpPr>
            <p:spPr bwMode="auto">
              <a:xfrm>
                <a:off x="3787" y="2478"/>
                <a:ext cx="240"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4010097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EC7D18F4-7BF4-4CD5-9D89-7218713E1FA1}"/>
              </a:ext>
            </a:extLst>
          </p:cNvPr>
          <p:cNvSpPr txBox="1">
            <a:spLocks noChangeArrowheads="1"/>
          </p:cNvSpPr>
          <p:nvPr/>
        </p:nvSpPr>
        <p:spPr bwMode="auto">
          <a:xfrm>
            <a:off x="755650" y="620713"/>
            <a:ext cx="3095625"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chemeClr val="tx1"/>
                </a:solidFill>
                <a:latin typeface="楷体_GB2312" pitchFamily="49" charset="-122"/>
              </a:rPr>
              <a:t>例 微分运算</a:t>
            </a:r>
          </a:p>
        </p:txBody>
      </p:sp>
      <p:grpSp>
        <p:nvGrpSpPr>
          <p:cNvPr id="3" name="Group 3">
            <a:extLst>
              <a:ext uri="{FF2B5EF4-FFF2-40B4-BE49-F238E27FC236}">
                <a16:creationId xmlns:a16="http://schemas.microsoft.com/office/drawing/2014/main" id="{F3318C76-C2BA-4EC4-8FAB-60FEFF76385E}"/>
              </a:ext>
            </a:extLst>
          </p:cNvPr>
          <p:cNvGrpSpPr>
            <a:grpSpLocks/>
          </p:cNvGrpSpPr>
          <p:nvPr/>
        </p:nvGrpSpPr>
        <p:grpSpPr bwMode="auto">
          <a:xfrm>
            <a:off x="5867400" y="692150"/>
            <a:ext cx="1069975" cy="979488"/>
            <a:chOff x="3132" y="888"/>
            <a:chExt cx="674" cy="617"/>
          </a:xfrm>
        </p:grpSpPr>
        <p:sp>
          <p:nvSpPr>
            <p:cNvPr id="4" name="Text Box 4">
              <a:extLst>
                <a:ext uri="{FF2B5EF4-FFF2-40B4-BE49-F238E27FC236}">
                  <a16:creationId xmlns:a16="http://schemas.microsoft.com/office/drawing/2014/main" id="{EFCAF2DF-4398-4B4D-9E56-ADA163E6B4E2}"/>
                </a:ext>
              </a:extLst>
            </p:cNvPr>
            <p:cNvSpPr txBox="1">
              <a:spLocks noChangeArrowheads="1"/>
            </p:cNvSpPr>
            <p:nvPr/>
          </p:nvSpPr>
          <p:spPr bwMode="auto">
            <a:xfrm>
              <a:off x="3206" y="888"/>
              <a:ext cx="6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i="1">
                  <a:solidFill>
                    <a:schemeClr val="tx1"/>
                  </a:solidFill>
                  <a:latin typeface="Times New Roman" panose="02020603050405020304" pitchFamily="18" charset="0"/>
                  <a:ea typeface="宋体" panose="02010600030101010101" pitchFamily="2" charset="-122"/>
                </a:rPr>
                <a:t>u</a:t>
              </a:r>
              <a:r>
                <a:rPr kumimoji="1" lang="en-US" altLang="zh-CN" sz="3200" b="0" baseline="30000">
                  <a:solidFill>
                    <a:schemeClr val="tx1"/>
                  </a:solidFill>
                  <a:latin typeface="宋体" panose="02010600030101010101" pitchFamily="2" charset="-122"/>
                  <a:ea typeface="宋体" panose="02010600030101010101" pitchFamily="2" charset="-122"/>
                </a:rPr>
                <a:t>-</a:t>
              </a:r>
              <a:r>
                <a:rPr kumimoji="1" lang="en-US" altLang="zh-CN" sz="3200" b="0">
                  <a:solidFill>
                    <a:schemeClr val="tx1"/>
                  </a:solidFill>
                  <a:latin typeface="Times New Roman" panose="02020603050405020304" pitchFamily="18" charset="0"/>
                  <a:ea typeface="宋体" panose="02010600030101010101" pitchFamily="2" charset="-122"/>
                </a:rPr>
                <a:t>=0</a:t>
              </a:r>
            </a:p>
          </p:txBody>
        </p:sp>
        <p:sp>
          <p:nvSpPr>
            <p:cNvPr id="5" name="Text Box 5">
              <a:extLst>
                <a:ext uri="{FF2B5EF4-FFF2-40B4-BE49-F238E27FC236}">
                  <a16:creationId xmlns:a16="http://schemas.microsoft.com/office/drawing/2014/main" id="{436065BE-DFFE-4C62-A190-902E81437357}"/>
                </a:ext>
              </a:extLst>
            </p:cNvPr>
            <p:cNvSpPr txBox="1">
              <a:spLocks noChangeArrowheads="1"/>
            </p:cNvSpPr>
            <p:nvPr/>
          </p:nvSpPr>
          <p:spPr bwMode="auto">
            <a:xfrm>
              <a:off x="3242" y="1140"/>
              <a:ext cx="54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i="1">
                  <a:solidFill>
                    <a:schemeClr val="tx1"/>
                  </a:solidFill>
                  <a:latin typeface="Times New Roman" panose="02020603050405020304" pitchFamily="18" charset="0"/>
                  <a:ea typeface="宋体" panose="02010600030101010101" pitchFamily="2" charset="-122"/>
                </a:rPr>
                <a:t>i</a:t>
              </a:r>
              <a:r>
                <a:rPr kumimoji="1" lang="en-US" altLang="zh-CN" sz="3200" b="0" baseline="30000">
                  <a:solidFill>
                    <a:schemeClr val="tx1"/>
                  </a:solidFill>
                  <a:latin typeface="宋体" panose="02010600030101010101" pitchFamily="2" charset="-122"/>
                  <a:ea typeface="宋体" panose="02010600030101010101" pitchFamily="2" charset="-122"/>
                </a:rPr>
                <a:t>-</a:t>
              </a:r>
              <a:r>
                <a:rPr kumimoji="1" lang="en-US" altLang="zh-CN" sz="3200" b="0">
                  <a:solidFill>
                    <a:schemeClr val="tx1"/>
                  </a:solidFill>
                  <a:latin typeface="Times New Roman" panose="02020603050405020304" pitchFamily="18" charset="0"/>
                  <a:ea typeface="宋体" panose="02010600030101010101" pitchFamily="2" charset="-122"/>
                </a:rPr>
                <a:t>=0</a:t>
              </a:r>
            </a:p>
          </p:txBody>
        </p:sp>
        <p:sp>
          <p:nvSpPr>
            <p:cNvPr id="6" name="AutoShape 6">
              <a:extLst>
                <a:ext uri="{FF2B5EF4-FFF2-40B4-BE49-F238E27FC236}">
                  <a16:creationId xmlns:a16="http://schemas.microsoft.com/office/drawing/2014/main" id="{25646490-0AF1-4068-A10D-41D7FAEF2247}"/>
                </a:ext>
              </a:extLst>
            </p:cNvPr>
            <p:cNvSpPr>
              <a:spLocks/>
            </p:cNvSpPr>
            <p:nvPr/>
          </p:nvSpPr>
          <p:spPr bwMode="auto">
            <a:xfrm>
              <a:off x="3132" y="1080"/>
              <a:ext cx="48" cy="336"/>
            </a:xfrm>
            <a:prstGeom prst="leftBrace">
              <a:avLst>
                <a:gd name="adj1" fmla="val 58333"/>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Text Box 7">
            <a:extLst>
              <a:ext uri="{FF2B5EF4-FFF2-40B4-BE49-F238E27FC236}">
                <a16:creationId xmlns:a16="http://schemas.microsoft.com/office/drawing/2014/main" id="{BB5BF4B2-C09F-4DD5-B00F-820A9F328A26}"/>
              </a:ext>
            </a:extLst>
          </p:cNvPr>
          <p:cNvSpPr txBox="1">
            <a:spLocks noChangeArrowheads="1"/>
          </p:cNvSpPr>
          <p:nvPr/>
        </p:nvSpPr>
        <p:spPr bwMode="auto">
          <a:xfrm>
            <a:off x="5867400" y="1773238"/>
            <a:ext cx="1081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i="1">
                <a:solidFill>
                  <a:schemeClr val="tx1"/>
                </a:solidFill>
                <a:latin typeface="Times New Roman" panose="02020603050405020304" pitchFamily="18" charset="0"/>
                <a:ea typeface="宋体" panose="02010600030101010101" pitchFamily="2" charset="-122"/>
              </a:rPr>
              <a:t>i</a:t>
            </a:r>
            <a:r>
              <a:rPr kumimoji="1" lang="en-US" altLang="zh-CN" sz="3200" b="0" i="1" baseline="-25000">
                <a:solidFill>
                  <a:schemeClr val="tx1"/>
                </a:solidFill>
                <a:latin typeface="Times New Roman" panose="02020603050405020304" pitchFamily="18" charset="0"/>
                <a:ea typeface="宋体" panose="02010600030101010101" pitchFamily="2" charset="-122"/>
              </a:rPr>
              <a:t>R</a:t>
            </a:r>
            <a:r>
              <a:rPr kumimoji="1" lang="en-US" altLang="zh-CN" sz="3200" b="0">
                <a:solidFill>
                  <a:schemeClr val="tx1"/>
                </a:solidFill>
                <a:latin typeface="Times New Roman" panose="02020603050405020304" pitchFamily="18" charset="0"/>
                <a:ea typeface="宋体" panose="02010600030101010101" pitchFamily="2" charset="-122"/>
              </a:rPr>
              <a:t>= </a:t>
            </a:r>
            <a:r>
              <a:rPr kumimoji="1" lang="en-US" altLang="zh-CN" sz="3200" b="0" i="1">
                <a:solidFill>
                  <a:schemeClr val="tx1"/>
                </a:solidFill>
                <a:latin typeface="Times New Roman" panose="02020603050405020304" pitchFamily="18" charset="0"/>
                <a:ea typeface="宋体" panose="02010600030101010101" pitchFamily="2" charset="-122"/>
              </a:rPr>
              <a:t>i</a:t>
            </a:r>
            <a:r>
              <a:rPr kumimoji="1" lang="en-US" altLang="zh-CN" sz="3200" b="0" baseline="-25000">
                <a:solidFill>
                  <a:schemeClr val="tx1"/>
                </a:solidFill>
                <a:latin typeface="Times New Roman" panose="02020603050405020304" pitchFamily="18" charset="0"/>
                <a:ea typeface="宋体" panose="02010600030101010101" pitchFamily="2" charset="-122"/>
              </a:rPr>
              <a:t>C</a:t>
            </a:r>
            <a:endParaRPr kumimoji="1" lang="en-US" altLang="zh-CN" sz="3200" b="0">
              <a:solidFill>
                <a:schemeClr val="tx1"/>
              </a:solidFill>
              <a:latin typeface="Times New Roman" panose="02020603050405020304" pitchFamily="18" charset="0"/>
              <a:ea typeface="宋体" panose="02010600030101010101" pitchFamily="2" charset="-122"/>
            </a:endParaRPr>
          </a:p>
        </p:txBody>
      </p:sp>
      <p:graphicFrame>
        <p:nvGraphicFramePr>
          <p:cNvPr id="8" name="Object 8">
            <a:extLst>
              <a:ext uri="{FF2B5EF4-FFF2-40B4-BE49-F238E27FC236}">
                <a16:creationId xmlns:a16="http://schemas.microsoft.com/office/drawing/2014/main" id="{5BB8812E-855F-4463-927E-849E5EF0F75D}"/>
              </a:ext>
            </a:extLst>
          </p:cNvPr>
          <p:cNvGraphicFramePr>
            <a:graphicFrameLocks noChangeAspect="1"/>
          </p:cNvGraphicFramePr>
          <p:nvPr/>
        </p:nvGraphicFramePr>
        <p:xfrm>
          <a:off x="5724525" y="3789363"/>
          <a:ext cx="2360613" cy="1100137"/>
        </p:xfrm>
        <a:graphic>
          <a:graphicData uri="http://schemas.openxmlformats.org/presentationml/2006/ole">
            <mc:AlternateContent xmlns:mc="http://schemas.openxmlformats.org/markup-compatibility/2006">
              <mc:Choice xmlns:v="urn:schemas-microsoft-com:vml" Requires="v">
                <p:oleObj spid="_x0000_s49154" name="公式" r:id="rId3" imgW="977760" imgH="457200" progId="Equation.3">
                  <p:embed/>
                </p:oleObj>
              </mc:Choice>
              <mc:Fallback>
                <p:oleObj name="公式" r:id="rId3" imgW="977760" imgH="457200" progId="Equation.3">
                  <p:embed/>
                  <p:pic>
                    <p:nvPicPr>
                      <p:cNvPr id="8" name="Object 8">
                        <a:extLst>
                          <a:ext uri="{FF2B5EF4-FFF2-40B4-BE49-F238E27FC236}">
                            <a16:creationId xmlns:a16="http://schemas.microsoft.com/office/drawing/2014/main" id="{5BB8812E-855F-4463-927E-849E5EF0F7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3789363"/>
                        <a:ext cx="2360613"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30740261-C882-47D2-8BE5-E77228CA9555}"/>
              </a:ext>
            </a:extLst>
          </p:cNvPr>
          <p:cNvGraphicFramePr>
            <a:graphicFrameLocks noChangeAspect="1"/>
          </p:cNvGraphicFramePr>
          <p:nvPr/>
        </p:nvGraphicFramePr>
        <p:xfrm>
          <a:off x="5795963" y="2492375"/>
          <a:ext cx="2209800" cy="1100138"/>
        </p:xfrm>
        <a:graphic>
          <a:graphicData uri="http://schemas.openxmlformats.org/presentationml/2006/ole">
            <mc:AlternateContent xmlns:mc="http://schemas.openxmlformats.org/markup-compatibility/2006">
              <mc:Choice xmlns:v="urn:schemas-microsoft-com:vml" Requires="v">
                <p:oleObj spid="_x0000_s49155" name="公式" r:id="rId5" imgW="914400" imgH="457200" progId="Equation.3">
                  <p:embed/>
                </p:oleObj>
              </mc:Choice>
              <mc:Fallback>
                <p:oleObj name="公式" r:id="rId5" imgW="914400" imgH="457200" progId="Equation.3">
                  <p:embed/>
                  <p:pic>
                    <p:nvPicPr>
                      <p:cNvPr id="9" name="Object 9">
                        <a:extLst>
                          <a:ext uri="{FF2B5EF4-FFF2-40B4-BE49-F238E27FC236}">
                            <a16:creationId xmlns:a16="http://schemas.microsoft.com/office/drawing/2014/main" id="{30740261-C882-47D2-8BE5-E77228CA95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2492375"/>
                        <a:ext cx="2209800" cy="110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16">
            <a:extLst>
              <a:ext uri="{FF2B5EF4-FFF2-40B4-BE49-F238E27FC236}">
                <a16:creationId xmlns:a16="http://schemas.microsoft.com/office/drawing/2014/main" id="{511A39F9-4A87-4CB4-813F-E33D08D4A6CB}"/>
              </a:ext>
            </a:extLst>
          </p:cNvPr>
          <p:cNvGrpSpPr>
            <a:grpSpLocks/>
          </p:cNvGrpSpPr>
          <p:nvPr/>
        </p:nvGrpSpPr>
        <p:grpSpPr bwMode="auto">
          <a:xfrm>
            <a:off x="611188" y="1484313"/>
            <a:ext cx="4495800" cy="2733675"/>
            <a:chOff x="1655" y="1480"/>
            <a:chExt cx="2832" cy="1722"/>
          </a:xfrm>
        </p:grpSpPr>
        <p:sp>
          <p:nvSpPr>
            <p:cNvPr id="11" name="Text Box 17">
              <a:extLst>
                <a:ext uri="{FF2B5EF4-FFF2-40B4-BE49-F238E27FC236}">
                  <a16:creationId xmlns:a16="http://schemas.microsoft.com/office/drawing/2014/main" id="{376455DC-1775-4975-8296-2493C0FCA421}"/>
                </a:ext>
              </a:extLst>
            </p:cNvPr>
            <p:cNvSpPr txBox="1">
              <a:spLocks noChangeArrowheads="1"/>
            </p:cNvSpPr>
            <p:nvPr/>
          </p:nvSpPr>
          <p:spPr bwMode="auto">
            <a:xfrm>
              <a:off x="2064" y="247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i="1">
                  <a:solidFill>
                    <a:schemeClr val="tx1"/>
                  </a:solidFill>
                  <a:latin typeface="Times New Roman" panose="02020603050405020304" pitchFamily="18" charset="0"/>
                  <a:ea typeface="宋体" panose="02010600030101010101" pitchFamily="2" charset="-122"/>
                </a:rPr>
                <a:t>C</a:t>
              </a:r>
            </a:p>
          </p:txBody>
        </p:sp>
        <p:sp>
          <p:nvSpPr>
            <p:cNvPr id="12" name="Line 18">
              <a:extLst>
                <a:ext uri="{FF2B5EF4-FFF2-40B4-BE49-F238E27FC236}">
                  <a16:creationId xmlns:a16="http://schemas.microsoft.com/office/drawing/2014/main" id="{A61F890A-E281-4DCA-88CE-AD81AECFEB66}"/>
                </a:ext>
              </a:extLst>
            </p:cNvPr>
            <p:cNvSpPr>
              <a:spLocks noChangeShapeType="1"/>
            </p:cNvSpPr>
            <p:nvPr/>
          </p:nvSpPr>
          <p:spPr bwMode="auto">
            <a:xfrm flipV="1">
              <a:off x="1818" y="3168"/>
              <a:ext cx="245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9">
              <a:extLst>
                <a:ext uri="{FF2B5EF4-FFF2-40B4-BE49-F238E27FC236}">
                  <a16:creationId xmlns:a16="http://schemas.microsoft.com/office/drawing/2014/main" id="{8F8D6E67-110F-44C0-9FBF-83AC46E589CB}"/>
                </a:ext>
              </a:extLst>
            </p:cNvPr>
            <p:cNvSpPr>
              <a:spLocks noChangeShapeType="1"/>
            </p:cNvSpPr>
            <p:nvPr/>
          </p:nvSpPr>
          <p:spPr bwMode="auto">
            <a:xfrm flipV="1">
              <a:off x="3699" y="2508"/>
              <a:ext cx="58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20">
              <a:extLst>
                <a:ext uri="{FF2B5EF4-FFF2-40B4-BE49-F238E27FC236}">
                  <a16:creationId xmlns:a16="http://schemas.microsoft.com/office/drawing/2014/main" id="{45B39D61-E3CE-41A5-9AA8-219CBE07D443}"/>
                </a:ext>
              </a:extLst>
            </p:cNvPr>
            <p:cNvSpPr txBox="1">
              <a:spLocks noChangeArrowheads="1"/>
            </p:cNvSpPr>
            <p:nvPr/>
          </p:nvSpPr>
          <p:spPr bwMode="auto">
            <a:xfrm>
              <a:off x="4196" y="2490"/>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a:solidFill>
                    <a:schemeClr val="tx1"/>
                  </a:solidFill>
                  <a:latin typeface="Times New Roman" panose="02020603050405020304" pitchFamily="18" charset="0"/>
                  <a:ea typeface="宋体" panose="02010600030101010101" pitchFamily="2" charset="-122"/>
                </a:rPr>
                <a:t>+</a:t>
              </a:r>
            </a:p>
          </p:txBody>
        </p:sp>
        <p:sp>
          <p:nvSpPr>
            <p:cNvPr id="15" name="Text Box 21">
              <a:extLst>
                <a:ext uri="{FF2B5EF4-FFF2-40B4-BE49-F238E27FC236}">
                  <a16:creationId xmlns:a16="http://schemas.microsoft.com/office/drawing/2014/main" id="{F14185B2-06D2-44CD-A155-269DA6EEED94}"/>
                </a:ext>
              </a:extLst>
            </p:cNvPr>
            <p:cNvSpPr txBox="1">
              <a:spLocks noChangeArrowheads="1"/>
            </p:cNvSpPr>
            <p:nvPr/>
          </p:nvSpPr>
          <p:spPr bwMode="auto">
            <a:xfrm>
              <a:off x="4221" y="279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a:solidFill>
                    <a:schemeClr val="tx1"/>
                  </a:solidFill>
                  <a:latin typeface="Times New Roman" panose="02020603050405020304" pitchFamily="18" charset="0"/>
                  <a:ea typeface="宋体" panose="02010600030101010101" pitchFamily="2" charset="-122"/>
                </a:rPr>
                <a:t>_</a:t>
              </a:r>
            </a:p>
          </p:txBody>
        </p:sp>
        <p:sp>
          <p:nvSpPr>
            <p:cNvPr id="16" name="Text Box 22">
              <a:extLst>
                <a:ext uri="{FF2B5EF4-FFF2-40B4-BE49-F238E27FC236}">
                  <a16:creationId xmlns:a16="http://schemas.microsoft.com/office/drawing/2014/main" id="{5B4BB4BD-4599-41E8-9B75-BF2CDE2CD92E}"/>
                </a:ext>
              </a:extLst>
            </p:cNvPr>
            <p:cNvSpPr txBox="1">
              <a:spLocks noChangeArrowheads="1"/>
            </p:cNvSpPr>
            <p:nvPr/>
          </p:nvSpPr>
          <p:spPr bwMode="auto">
            <a:xfrm>
              <a:off x="4183" y="264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o</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7" name="Line 23">
              <a:extLst>
                <a:ext uri="{FF2B5EF4-FFF2-40B4-BE49-F238E27FC236}">
                  <a16:creationId xmlns:a16="http://schemas.microsoft.com/office/drawing/2014/main" id="{3164C997-7198-4F73-8C0E-11F86726F96A}"/>
                </a:ext>
              </a:extLst>
            </p:cNvPr>
            <p:cNvSpPr>
              <a:spLocks noChangeShapeType="1"/>
            </p:cNvSpPr>
            <p:nvPr/>
          </p:nvSpPr>
          <p:spPr bwMode="auto">
            <a:xfrm flipH="1">
              <a:off x="2562" y="1888"/>
              <a:ext cx="0" cy="453"/>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4">
              <a:extLst>
                <a:ext uri="{FF2B5EF4-FFF2-40B4-BE49-F238E27FC236}">
                  <a16:creationId xmlns:a16="http://schemas.microsoft.com/office/drawing/2014/main" id="{206BBC31-2225-4C5F-BBE4-92AD9E96FE76}"/>
                </a:ext>
              </a:extLst>
            </p:cNvPr>
            <p:cNvSpPr>
              <a:spLocks noChangeShapeType="1"/>
            </p:cNvSpPr>
            <p:nvPr/>
          </p:nvSpPr>
          <p:spPr bwMode="auto">
            <a:xfrm>
              <a:off x="3959" y="1895"/>
              <a:ext cx="0" cy="621"/>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5">
              <a:extLst>
                <a:ext uri="{FF2B5EF4-FFF2-40B4-BE49-F238E27FC236}">
                  <a16:creationId xmlns:a16="http://schemas.microsoft.com/office/drawing/2014/main" id="{200F72FF-34A8-419D-BCC3-92167D2A69A2}"/>
                </a:ext>
              </a:extLst>
            </p:cNvPr>
            <p:cNvSpPr>
              <a:spLocks noChangeShapeType="1"/>
            </p:cNvSpPr>
            <p:nvPr/>
          </p:nvSpPr>
          <p:spPr bwMode="auto">
            <a:xfrm flipH="1">
              <a:off x="2699" y="2704"/>
              <a:ext cx="40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6">
              <a:extLst>
                <a:ext uri="{FF2B5EF4-FFF2-40B4-BE49-F238E27FC236}">
                  <a16:creationId xmlns:a16="http://schemas.microsoft.com/office/drawing/2014/main" id="{C3D25429-6BBF-4A57-A68F-81D9219D1305}"/>
                </a:ext>
              </a:extLst>
            </p:cNvPr>
            <p:cNvSpPr>
              <a:spLocks noChangeShapeType="1"/>
            </p:cNvSpPr>
            <p:nvPr/>
          </p:nvSpPr>
          <p:spPr bwMode="auto">
            <a:xfrm>
              <a:off x="2699" y="2696"/>
              <a:ext cx="0" cy="474"/>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27">
              <a:extLst>
                <a:ext uri="{FF2B5EF4-FFF2-40B4-BE49-F238E27FC236}">
                  <a16:creationId xmlns:a16="http://schemas.microsoft.com/office/drawing/2014/main" id="{4651738C-68D5-418C-96D3-9AAD5C8F0BD7}"/>
                </a:ext>
              </a:extLst>
            </p:cNvPr>
            <p:cNvSpPr txBox="1">
              <a:spLocks noChangeArrowheads="1"/>
            </p:cNvSpPr>
            <p:nvPr/>
          </p:nvSpPr>
          <p:spPr bwMode="auto">
            <a:xfrm>
              <a:off x="1657" y="2353"/>
              <a:ext cx="244"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22" name="Text Box 28">
              <a:extLst>
                <a:ext uri="{FF2B5EF4-FFF2-40B4-BE49-F238E27FC236}">
                  <a16:creationId xmlns:a16="http://schemas.microsoft.com/office/drawing/2014/main" id="{57B46F2F-5578-460E-BE16-2B0127328FAE}"/>
                </a:ext>
              </a:extLst>
            </p:cNvPr>
            <p:cNvSpPr txBox="1">
              <a:spLocks noChangeArrowheads="1"/>
            </p:cNvSpPr>
            <p:nvPr/>
          </p:nvSpPr>
          <p:spPr bwMode="auto">
            <a:xfrm>
              <a:off x="1692" y="2765"/>
              <a:ext cx="224"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_</a:t>
              </a:r>
            </a:p>
          </p:txBody>
        </p:sp>
        <p:sp>
          <p:nvSpPr>
            <p:cNvPr id="23" name="Text Box 29">
              <a:extLst>
                <a:ext uri="{FF2B5EF4-FFF2-40B4-BE49-F238E27FC236}">
                  <a16:creationId xmlns:a16="http://schemas.microsoft.com/office/drawing/2014/main" id="{67E4A2A6-CDCD-40BB-A8CB-9C2B5339349D}"/>
                </a:ext>
              </a:extLst>
            </p:cNvPr>
            <p:cNvSpPr txBox="1">
              <a:spLocks noChangeArrowheads="1"/>
            </p:cNvSpPr>
            <p:nvPr/>
          </p:nvSpPr>
          <p:spPr bwMode="auto">
            <a:xfrm>
              <a:off x="1655" y="2576"/>
              <a:ext cx="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4" name="Text Box 30">
              <a:extLst>
                <a:ext uri="{FF2B5EF4-FFF2-40B4-BE49-F238E27FC236}">
                  <a16:creationId xmlns:a16="http://schemas.microsoft.com/office/drawing/2014/main" id="{A93C7ED6-2C60-4FCB-86D1-21F47A5438E5}"/>
                </a:ext>
              </a:extLst>
            </p:cNvPr>
            <p:cNvSpPr txBox="1">
              <a:spLocks noChangeArrowheads="1"/>
            </p:cNvSpPr>
            <p:nvPr/>
          </p:nvSpPr>
          <p:spPr bwMode="auto">
            <a:xfrm>
              <a:off x="3107" y="1525"/>
              <a:ext cx="2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0" i="1">
                  <a:solidFill>
                    <a:schemeClr val="tx1"/>
                  </a:solidFill>
                  <a:latin typeface="Times New Roman" panose="02020603050405020304" pitchFamily="18" charset="0"/>
                  <a:ea typeface="宋体" panose="02010600030101010101" pitchFamily="2" charset="-122"/>
                </a:rPr>
                <a:t>R</a:t>
              </a:r>
            </a:p>
          </p:txBody>
        </p:sp>
        <p:sp>
          <p:nvSpPr>
            <p:cNvPr id="25" name="Text Box 31">
              <a:extLst>
                <a:ext uri="{FF2B5EF4-FFF2-40B4-BE49-F238E27FC236}">
                  <a16:creationId xmlns:a16="http://schemas.microsoft.com/office/drawing/2014/main" id="{8FCC41EF-26E9-425D-81BE-7ABCD16A9DD3}"/>
                </a:ext>
              </a:extLst>
            </p:cNvPr>
            <p:cNvSpPr txBox="1">
              <a:spLocks noChangeArrowheads="1"/>
            </p:cNvSpPr>
            <p:nvPr/>
          </p:nvSpPr>
          <p:spPr bwMode="auto">
            <a:xfrm>
              <a:off x="1756" y="1888"/>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6" name="Text Box 32">
              <a:extLst>
                <a:ext uri="{FF2B5EF4-FFF2-40B4-BE49-F238E27FC236}">
                  <a16:creationId xmlns:a16="http://schemas.microsoft.com/office/drawing/2014/main" id="{9F4B6E1C-29B8-42E8-9C36-706B2DAA9D33}"/>
                </a:ext>
              </a:extLst>
            </p:cNvPr>
            <p:cNvSpPr txBox="1">
              <a:spLocks noChangeArrowheads="1"/>
            </p:cNvSpPr>
            <p:nvPr/>
          </p:nvSpPr>
          <p:spPr bwMode="auto">
            <a:xfrm>
              <a:off x="2653" y="1933"/>
              <a:ext cx="5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baseline="30000">
                  <a:solidFill>
                    <a:schemeClr val="tx1"/>
                  </a:solidFill>
                  <a:latin typeface="宋体" panose="02010600030101010101" pitchFamily="2" charset="-122"/>
                  <a:ea typeface="宋体" panose="02010600030101010101" pitchFamily="2" charset="-122"/>
                </a:rPr>
                <a:t>-</a:t>
              </a:r>
            </a:p>
          </p:txBody>
        </p:sp>
        <p:sp>
          <p:nvSpPr>
            <p:cNvPr id="27" name="Text Box 33">
              <a:extLst>
                <a:ext uri="{FF2B5EF4-FFF2-40B4-BE49-F238E27FC236}">
                  <a16:creationId xmlns:a16="http://schemas.microsoft.com/office/drawing/2014/main" id="{C92E0536-AE3F-4FEC-994A-E5ABC5AF1D7B}"/>
                </a:ext>
              </a:extLst>
            </p:cNvPr>
            <p:cNvSpPr txBox="1">
              <a:spLocks noChangeArrowheads="1"/>
            </p:cNvSpPr>
            <p:nvPr/>
          </p:nvSpPr>
          <p:spPr bwMode="auto">
            <a:xfrm>
              <a:off x="2612" y="2264"/>
              <a:ext cx="30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30000">
                  <a:solidFill>
                    <a:schemeClr val="tx1"/>
                  </a:solidFill>
                  <a:latin typeface="宋体" panose="02010600030101010101" pitchFamily="2" charset="-122"/>
                  <a:ea typeface="宋体" panose="02010600030101010101" pitchFamily="2" charset="-122"/>
                </a:rPr>
                <a:t>-</a:t>
              </a:r>
            </a:p>
          </p:txBody>
        </p:sp>
        <p:sp>
          <p:nvSpPr>
            <p:cNvPr id="28" name="Text Box 34">
              <a:extLst>
                <a:ext uri="{FF2B5EF4-FFF2-40B4-BE49-F238E27FC236}">
                  <a16:creationId xmlns:a16="http://schemas.microsoft.com/office/drawing/2014/main" id="{3D5B0FF4-3CE5-44A7-A2B1-103E72849CAD}"/>
                </a:ext>
              </a:extLst>
            </p:cNvPr>
            <p:cNvSpPr txBox="1">
              <a:spLocks noChangeArrowheads="1"/>
            </p:cNvSpPr>
            <p:nvPr/>
          </p:nvSpPr>
          <p:spPr bwMode="auto">
            <a:xfrm>
              <a:off x="2699" y="1480"/>
              <a:ext cx="3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 name="Line 35">
              <a:extLst>
                <a:ext uri="{FF2B5EF4-FFF2-40B4-BE49-F238E27FC236}">
                  <a16:creationId xmlns:a16="http://schemas.microsoft.com/office/drawing/2014/main" id="{3B58CC0E-42D6-4E4B-8766-35AD1CD37E7B}"/>
                </a:ext>
              </a:extLst>
            </p:cNvPr>
            <p:cNvSpPr>
              <a:spLocks noChangeShapeType="1"/>
            </p:cNvSpPr>
            <p:nvPr/>
          </p:nvSpPr>
          <p:spPr bwMode="auto">
            <a:xfrm>
              <a:off x="1792" y="2240"/>
              <a:ext cx="235"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36">
              <a:extLst>
                <a:ext uri="{FF2B5EF4-FFF2-40B4-BE49-F238E27FC236}">
                  <a16:creationId xmlns:a16="http://schemas.microsoft.com/office/drawing/2014/main" id="{5256E5F4-42C5-4074-A15A-E292D3CF0BBC}"/>
                </a:ext>
              </a:extLst>
            </p:cNvPr>
            <p:cNvSpPr>
              <a:spLocks noChangeShapeType="1"/>
            </p:cNvSpPr>
            <p:nvPr/>
          </p:nvSpPr>
          <p:spPr bwMode="auto">
            <a:xfrm rot="-5400000">
              <a:off x="2005" y="2340"/>
              <a:ext cx="272"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7">
              <a:extLst>
                <a:ext uri="{FF2B5EF4-FFF2-40B4-BE49-F238E27FC236}">
                  <a16:creationId xmlns:a16="http://schemas.microsoft.com/office/drawing/2014/main" id="{0A04C72E-155A-4CF6-8422-A6C1F5762FAD}"/>
                </a:ext>
              </a:extLst>
            </p:cNvPr>
            <p:cNvSpPr>
              <a:spLocks noChangeShapeType="1"/>
            </p:cNvSpPr>
            <p:nvPr/>
          </p:nvSpPr>
          <p:spPr bwMode="auto">
            <a:xfrm rot="5400000" flipH="1">
              <a:off x="2100" y="2341"/>
              <a:ext cx="273"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8">
              <a:extLst>
                <a:ext uri="{FF2B5EF4-FFF2-40B4-BE49-F238E27FC236}">
                  <a16:creationId xmlns:a16="http://schemas.microsoft.com/office/drawing/2014/main" id="{15D6F232-D7F4-4F61-8D2F-97195E9EF7A8}"/>
                </a:ext>
              </a:extLst>
            </p:cNvPr>
            <p:cNvSpPr>
              <a:spLocks noChangeShapeType="1"/>
            </p:cNvSpPr>
            <p:nvPr/>
          </p:nvSpPr>
          <p:spPr bwMode="auto">
            <a:xfrm rot="-5400000">
              <a:off x="3266" y="1184"/>
              <a:ext cx="0" cy="140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9">
              <a:extLst>
                <a:ext uri="{FF2B5EF4-FFF2-40B4-BE49-F238E27FC236}">
                  <a16:creationId xmlns:a16="http://schemas.microsoft.com/office/drawing/2014/main" id="{568426A4-5D4E-48C8-A947-211F27DDA605}"/>
                </a:ext>
              </a:extLst>
            </p:cNvPr>
            <p:cNvSpPr>
              <a:spLocks noChangeShapeType="1"/>
            </p:cNvSpPr>
            <p:nvPr/>
          </p:nvSpPr>
          <p:spPr bwMode="auto">
            <a:xfrm>
              <a:off x="2699" y="1842"/>
              <a:ext cx="228"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40">
              <a:extLst>
                <a:ext uri="{FF2B5EF4-FFF2-40B4-BE49-F238E27FC236}">
                  <a16:creationId xmlns:a16="http://schemas.microsoft.com/office/drawing/2014/main" id="{8E570254-0440-448F-A935-664A8657394E}"/>
                </a:ext>
              </a:extLst>
            </p:cNvPr>
            <p:cNvSpPr>
              <a:spLocks noChangeShapeType="1"/>
            </p:cNvSpPr>
            <p:nvPr/>
          </p:nvSpPr>
          <p:spPr bwMode="auto">
            <a:xfrm>
              <a:off x="2653" y="2251"/>
              <a:ext cx="222"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41">
              <a:extLst>
                <a:ext uri="{FF2B5EF4-FFF2-40B4-BE49-F238E27FC236}">
                  <a16:creationId xmlns:a16="http://schemas.microsoft.com/office/drawing/2014/main" id="{469C7713-045D-4DBE-896C-353AF56424F7}"/>
                </a:ext>
              </a:extLst>
            </p:cNvPr>
            <p:cNvSpPr>
              <a:spLocks noChangeArrowheads="1"/>
            </p:cNvSpPr>
            <p:nvPr/>
          </p:nvSpPr>
          <p:spPr bwMode="auto">
            <a:xfrm>
              <a:off x="1742" y="2294"/>
              <a:ext cx="71"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42">
              <a:extLst>
                <a:ext uri="{FF2B5EF4-FFF2-40B4-BE49-F238E27FC236}">
                  <a16:creationId xmlns:a16="http://schemas.microsoft.com/office/drawing/2014/main" id="{2ABD64F0-BE00-482F-9D0E-388C4C6B9A95}"/>
                </a:ext>
              </a:extLst>
            </p:cNvPr>
            <p:cNvSpPr>
              <a:spLocks noChangeArrowheads="1"/>
            </p:cNvSpPr>
            <p:nvPr/>
          </p:nvSpPr>
          <p:spPr bwMode="auto">
            <a:xfrm>
              <a:off x="1761" y="3134"/>
              <a:ext cx="71"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43">
              <a:extLst>
                <a:ext uri="{FF2B5EF4-FFF2-40B4-BE49-F238E27FC236}">
                  <a16:creationId xmlns:a16="http://schemas.microsoft.com/office/drawing/2014/main" id="{4D5ED19F-D1D8-457D-806C-6B5DC8DE20F4}"/>
                </a:ext>
              </a:extLst>
            </p:cNvPr>
            <p:cNvSpPr>
              <a:spLocks noChangeArrowheads="1"/>
            </p:cNvSpPr>
            <p:nvPr/>
          </p:nvSpPr>
          <p:spPr bwMode="auto">
            <a:xfrm>
              <a:off x="4288" y="2480"/>
              <a:ext cx="72"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44">
              <a:extLst>
                <a:ext uri="{FF2B5EF4-FFF2-40B4-BE49-F238E27FC236}">
                  <a16:creationId xmlns:a16="http://schemas.microsoft.com/office/drawing/2014/main" id="{A957996A-0CB8-4AFC-89C4-E6842283C363}"/>
                </a:ext>
              </a:extLst>
            </p:cNvPr>
            <p:cNvSpPr>
              <a:spLocks noChangeArrowheads="1"/>
            </p:cNvSpPr>
            <p:nvPr/>
          </p:nvSpPr>
          <p:spPr bwMode="auto">
            <a:xfrm>
              <a:off x="4282" y="3134"/>
              <a:ext cx="72"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45">
              <a:extLst>
                <a:ext uri="{FF2B5EF4-FFF2-40B4-BE49-F238E27FC236}">
                  <a16:creationId xmlns:a16="http://schemas.microsoft.com/office/drawing/2014/main" id="{C9405008-EB07-4581-B85E-DC6C4F68C9B2}"/>
                </a:ext>
              </a:extLst>
            </p:cNvPr>
            <p:cNvSpPr>
              <a:spLocks noChangeShapeType="1"/>
            </p:cNvSpPr>
            <p:nvPr/>
          </p:nvSpPr>
          <p:spPr bwMode="auto">
            <a:xfrm flipV="1">
              <a:off x="2236" y="2341"/>
              <a:ext cx="871"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6">
              <a:extLst>
                <a:ext uri="{FF2B5EF4-FFF2-40B4-BE49-F238E27FC236}">
                  <a16:creationId xmlns:a16="http://schemas.microsoft.com/office/drawing/2014/main" id="{F511F0F1-0D88-46B6-AB42-265A2D55C728}"/>
                </a:ext>
              </a:extLst>
            </p:cNvPr>
            <p:cNvSpPr>
              <a:spLocks noChangeShapeType="1"/>
            </p:cNvSpPr>
            <p:nvPr/>
          </p:nvSpPr>
          <p:spPr bwMode="auto">
            <a:xfrm>
              <a:off x="1804" y="2342"/>
              <a:ext cx="33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 name="Group 47">
              <a:extLst>
                <a:ext uri="{FF2B5EF4-FFF2-40B4-BE49-F238E27FC236}">
                  <a16:creationId xmlns:a16="http://schemas.microsoft.com/office/drawing/2014/main" id="{53335C74-79A2-4B26-BAFE-FB6829840885}"/>
                </a:ext>
              </a:extLst>
            </p:cNvPr>
            <p:cNvGrpSpPr>
              <a:grpSpLocks/>
            </p:cNvGrpSpPr>
            <p:nvPr/>
          </p:nvGrpSpPr>
          <p:grpSpPr bwMode="auto">
            <a:xfrm>
              <a:off x="3061" y="2115"/>
              <a:ext cx="682" cy="795"/>
              <a:chOff x="883" y="1501"/>
              <a:chExt cx="682" cy="795"/>
            </a:xfrm>
          </p:grpSpPr>
          <p:sp>
            <p:nvSpPr>
              <p:cNvPr id="43" name="Rectangle 48">
                <a:extLst>
                  <a:ext uri="{FF2B5EF4-FFF2-40B4-BE49-F238E27FC236}">
                    <a16:creationId xmlns:a16="http://schemas.microsoft.com/office/drawing/2014/main" id="{2B208F8E-F1E5-4BF3-BA7E-2DA5F5960E45}"/>
                  </a:ext>
                </a:extLst>
              </p:cNvPr>
              <p:cNvSpPr>
                <a:spLocks noChangeArrowheads="1"/>
              </p:cNvSpPr>
              <p:nvPr/>
            </p:nvSpPr>
            <p:spPr bwMode="auto">
              <a:xfrm>
                <a:off x="883" y="1553"/>
                <a:ext cx="658" cy="726"/>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Text Box 49">
                <a:extLst>
                  <a:ext uri="{FF2B5EF4-FFF2-40B4-BE49-F238E27FC236}">
                    <a16:creationId xmlns:a16="http://schemas.microsoft.com/office/drawing/2014/main" id="{6766B182-F939-43DC-97C6-198E911109DA}"/>
                  </a:ext>
                </a:extLst>
              </p:cNvPr>
              <p:cNvSpPr txBox="1">
                <a:spLocks noChangeArrowheads="1"/>
              </p:cNvSpPr>
              <p:nvPr/>
            </p:nvSpPr>
            <p:spPr bwMode="auto">
              <a:xfrm>
                <a:off x="927" y="150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a:solidFill>
                      <a:schemeClr val="tx1"/>
                    </a:solidFill>
                    <a:latin typeface="Times New Roman" panose="02020603050405020304" pitchFamily="18" charset="0"/>
                    <a:ea typeface="宋体" panose="02010600030101010101" pitchFamily="2" charset="-122"/>
                  </a:rPr>
                  <a:t>_</a:t>
                </a:r>
              </a:p>
            </p:txBody>
          </p:sp>
          <p:sp>
            <p:nvSpPr>
              <p:cNvPr id="45" name="Text Box 50">
                <a:extLst>
                  <a:ext uri="{FF2B5EF4-FFF2-40B4-BE49-F238E27FC236}">
                    <a16:creationId xmlns:a16="http://schemas.microsoft.com/office/drawing/2014/main" id="{87F587CC-D4FC-47F0-B9E6-4BC4E592C6EA}"/>
                  </a:ext>
                </a:extLst>
              </p:cNvPr>
              <p:cNvSpPr txBox="1">
                <a:spLocks noChangeArrowheads="1"/>
              </p:cNvSpPr>
              <p:nvPr/>
            </p:nvSpPr>
            <p:spPr bwMode="auto">
              <a:xfrm>
                <a:off x="915" y="1969"/>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a:solidFill>
                      <a:schemeClr val="tx1"/>
                    </a:solidFill>
                    <a:latin typeface="Times New Roman" panose="02020603050405020304" pitchFamily="18" charset="0"/>
                    <a:ea typeface="宋体" panose="02010600030101010101" pitchFamily="2" charset="-122"/>
                  </a:rPr>
                  <a:t>+</a:t>
                </a:r>
              </a:p>
            </p:txBody>
          </p:sp>
          <p:sp>
            <p:nvSpPr>
              <p:cNvPr id="46" name="AutoShape 51">
                <a:extLst>
                  <a:ext uri="{FF2B5EF4-FFF2-40B4-BE49-F238E27FC236}">
                    <a16:creationId xmlns:a16="http://schemas.microsoft.com/office/drawing/2014/main" id="{83F28920-813E-4227-AE6B-790CA7C70F0D}"/>
                  </a:ext>
                </a:extLst>
              </p:cNvPr>
              <p:cNvSpPr>
                <a:spLocks noChangeArrowheads="1"/>
              </p:cNvSpPr>
              <p:nvPr/>
            </p:nvSpPr>
            <p:spPr bwMode="auto">
              <a:xfrm rot="-16200000">
                <a:off x="1150" y="1605"/>
                <a:ext cx="144" cy="132"/>
              </a:xfrm>
              <a:prstGeom prst="triangle">
                <a:avLst>
                  <a:gd name="adj" fmla="val 56245"/>
                </a:avLst>
              </a:prstGeom>
              <a:solidFill>
                <a:schemeClr val="tx1"/>
              </a:solidFill>
              <a:ln>
                <a:noFill/>
              </a:ln>
              <a:effectLst/>
              <a:extLs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Text Box 52">
                <a:extLst>
                  <a:ext uri="{FF2B5EF4-FFF2-40B4-BE49-F238E27FC236}">
                    <a16:creationId xmlns:a16="http://schemas.microsoft.com/office/drawing/2014/main" id="{07583AED-F9C7-4006-9558-3F525E405EBE}"/>
                  </a:ext>
                </a:extLst>
              </p:cNvPr>
              <p:cNvSpPr txBox="1">
                <a:spLocks noChangeArrowheads="1"/>
              </p:cNvSpPr>
              <p:nvPr/>
            </p:nvSpPr>
            <p:spPr bwMode="auto">
              <a:xfrm>
                <a:off x="1263" y="1521"/>
                <a:ext cx="2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i="1">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48" name="Text Box 53">
                <a:extLst>
                  <a:ext uri="{FF2B5EF4-FFF2-40B4-BE49-F238E27FC236}">
                    <a16:creationId xmlns:a16="http://schemas.microsoft.com/office/drawing/2014/main" id="{3663BA13-769B-453D-A7FA-0DBCCB2857FB}"/>
                  </a:ext>
                </a:extLst>
              </p:cNvPr>
              <p:cNvSpPr txBox="1">
                <a:spLocks noChangeArrowheads="1"/>
              </p:cNvSpPr>
              <p:nvPr/>
            </p:nvSpPr>
            <p:spPr bwMode="auto">
              <a:xfrm>
                <a:off x="1323" y="1765"/>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0">
                    <a:solidFill>
                      <a:schemeClr val="tx1"/>
                    </a:solidFill>
                    <a:latin typeface="Times New Roman" panose="02020603050405020304" pitchFamily="18" charset="0"/>
                    <a:ea typeface="宋体" panose="02010600030101010101" pitchFamily="2" charset="-122"/>
                  </a:rPr>
                  <a:t>+</a:t>
                </a:r>
              </a:p>
            </p:txBody>
          </p:sp>
        </p:grpSp>
        <p:sp>
          <p:nvSpPr>
            <p:cNvPr id="42" name="Rectangle 54">
              <a:extLst>
                <a:ext uri="{FF2B5EF4-FFF2-40B4-BE49-F238E27FC236}">
                  <a16:creationId xmlns:a16="http://schemas.microsoft.com/office/drawing/2014/main" id="{9F4B9973-4253-4261-855A-BD71BD51817E}"/>
                </a:ext>
              </a:extLst>
            </p:cNvPr>
            <p:cNvSpPr>
              <a:spLocks noChangeArrowheads="1"/>
            </p:cNvSpPr>
            <p:nvPr/>
          </p:nvSpPr>
          <p:spPr bwMode="auto">
            <a:xfrm>
              <a:off x="3061" y="184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844258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2">
            <a:extLst>
              <a:ext uri="{FF2B5EF4-FFF2-40B4-BE49-F238E27FC236}">
                <a16:creationId xmlns:a16="http://schemas.microsoft.com/office/drawing/2014/main" id="{FF59ACC0-0959-4BB7-87E0-C9AD75671417}"/>
              </a:ext>
            </a:extLst>
          </p:cNvPr>
          <p:cNvSpPr txBox="1">
            <a:spLocks noChangeArrowheads="1"/>
          </p:cNvSpPr>
          <p:nvPr/>
        </p:nvSpPr>
        <p:spPr bwMode="auto">
          <a:xfrm>
            <a:off x="684213" y="476250"/>
            <a:ext cx="8064500" cy="701675"/>
          </a:xfrm>
          <a:prstGeom prst="rect">
            <a:avLst/>
          </a:prstGeom>
          <a:noFill/>
          <a:ln>
            <a:noFill/>
          </a:ln>
          <a:effectLst>
            <a:prstShdw prst="shdw17" dist="17961" dir="2700000">
              <a:srgbClr val="00FF00">
                <a:gamma/>
                <a:shade val="60000"/>
                <a:invGamma/>
              </a:srgbClr>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eaLnBrk="0" hangingPunct="0"/>
            <a:r>
              <a:rPr kumimoji="1" lang="zh-CN" altLang="en-US" sz="4000" dirty="0">
                <a:solidFill>
                  <a:schemeClr val="tx1"/>
                </a:solidFill>
                <a:sym typeface="Symbol" panose="05050102010706020507" pitchFamily="18" charset="2"/>
              </a:rPr>
              <a:t>电容、</a:t>
            </a:r>
            <a:r>
              <a:rPr kumimoji="1" lang="zh-CN" altLang="en-US" sz="4000" dirty="0">
                <a:solidFill>
                  <a:schemeClr val="tx1"/>
                </a:solidFill>
                <a:latin typeface="楷体_GB2312" pitchFamily="49" charset="-122"/>
                <a:sym typeface="Symbol" panose="05050102010706020507" pitchFamily="18" charset="2"/>
              </a:rPr>
              <a:t>电感元件</a:t>
            </a:r>
            <a:r>
              <a:rPr kumimoji="1" lang="zh-CN" altLang="en-US" sz="4000" dirty="0">
                <a:solidFill>
                  <a:schemeClr val="tx1"/>
                </a:solidFill>
                <a:sym typeface="Symbol" panose="05050102010706020507" pitchFamily="18" charset="2"/>
              </a:rPr>
              <a:t>的串联与并联</a:t>
            </a:r>
          </a:p>
        </p:txBody>
      </p:sp>
      <p:sp>
        <p:nvSpPr>
          <p:cNvPr id="3" name="Text Box 63">
            <a:extLst>
              <a:ext uri="{FF2B5EF4-FFF2-40B4-BE49-F238E27FC236}">
                <a16:creationId xmlns:a16="http://schemas.microsoft.com/office/drawing/2014/main" id="{6B9655EA-8E5A-4107-B219-2A884799B70D}"/>
              </a:ext>
            </a:extLst>
          </p:cNvPr>
          <p:cNvSpPr txBox="1">
            <a:spLocks noChangeArrowheads="1"/>
          </p:cNvSpPr>
          <p:nvPr/>
        </p:nvSpPr>
        <p:spPr bwMode="auto">
          <a:xfrm>
            <a:off x="755650" y="1341438"/>
            <a:ext cx="3311525"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3200">
                <a:solidFill>
                  <a:schemeClr val="tx1"/>
                </a:solidFill>
                <a:latin typeface="楷体_GB2312" pitchFamily="49" charset="-122"/>
              </a:rPr>
              <a:t>1.</a:t>
            </a:r>
            <a:r>
              <a:rPr kumimoji="1" lang="zh-CN" altLang="en-US" sz="3200">
                <a:solidFill>
                  <a:schemeClr val="tx1"/>
                </a:solidFill>
                <a:latin typeface="楷体_GB2312" pitchFamily="49" charset="-122"/>
              </a:rPr>
              <a:t>电容的串联</a:t>
            </a:r>
          </a:p>
        </p:txBody>
      </p:sp>
      <p:grpSp>
        <p:nvGrpSpPr>
          <p:cNvPr id="4" name="Group 64">
            <a:extLst>
              <a:ext uri="{FF2B5EF4-FFF2-40B4-BE49-F238E27FC236}">
                <a16:creationId xmlns:a16="http://schemas.microsoft.com/office/drawing/2014/main" id="{2F2C212F-722C-4C5F-81E1-CE2CF4129368}"/>
              </a:ext>
            </a:extLst>
          </p:cNvPr>
          <p:cNvGrpSpPr>
            <a:grpSpLocks/>
          </p:cNvGrpSpPr>
          <p:nvPr/>
        </p:nvGrpSpPr>
        <p:grpSpPr bwMode="auto">
          <a:xfrm>
            <a:off x="5580063" y="1341438"/>
            <a:ext cx="2520950" cy="2740025"/>
            <a:chOff x="3379" y="164"/>
            <a:chExt cx="1588" cy="1726"/>
          </a:xfrm>
        </p:grpSpPr>
        <p:sp>
          <p:nvSpPr>
            <p:cNvPr id="5" name="Line 65">
              <a:extLst>
                <a:ext uri="{FF2B5EF4-FFF2-40B4-BE49-F238E27FC236}">
                  <a16:creationId xmlns:a16="http://schemas.microsoft.com/office/drawing/2014/main" id="{B52335BF-216C-4F8C-BC54-93817857EE89}"/>
                </a:ext>
              </a:extLst>
            </p:cNvPr>
            <p:cNvSpPr>
              <a:spLocks noChangeShapeType="1"/>
            </p:cNvSpPr>
            <p:nvPr/>
          </p:nvSpPr>
          <p:spPr bwMode="auto">
            <a:xfrm>
              <a:off x="3651" y="527"/>
              <a:ext cx="726"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6" name="Line 66">
              <a:extLst>
                <a:ext uri="{FF2B5EF4-FFF2-40B4-BE49-F238E27FC236}">
                  <a16:creationId xmlns:a16="http://schemas.microsoft.com/office/drawing/2014/main" id="{BF60A395-4A84-4BC5-9E38-9BE43E764E68}"/>
                </a:ext>
              </a:extLst>
            </p:cNvPr>
            <p:cNvSpPr>
              <a:spLocks noChangeShapeType="1"/>
            </p:cNvSpPr>
            <p:nvPr/>
          </p:nvSpPr>
          <p:spPr bwMode="auto">
            <a:xfrm>
              <a:off x="3651" y="1752"/>
              <a:ext cx="726"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7" name="Line 67">
              <a:extLst>
                <a:ext uri="{FF2B5EF4-FFF2-40B4-BE49-F238E27FC236}">
                  <a16:creationId xmlns:a16="http://schemas.microsoft.com/office/drawing/2014/main" id="{BBA569E5-DA97-4702-8A67-D8718FB7F9E2}"/>
                </a:ext>
              </a:extLst>
            </p:cNvPr>
            <p:cNvSpPr>
              <a:spLocks noChangeShapeType="1"/>
            </p:cNvSpPr>
            <p:nvPr/>
          </p:nvSpPr>
          <p:spPr bwMode="auto">
            <a:xfrm>
              <a:off x="4377" y="527"/>
              <a:ext cx="0" cy="272"/>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8" name="Line 68">
              <a:extLst>
                <a:ext uri="{FF2B5EF4-FFF2-40B4-BE49-F238E27FC236}">
                  <a16:creationId xmlns:a16="http://schemas.microsoft.com/office/drawing/2014/main" id="{72E92DEF-C013-412E-8BE2-C75EFF7F3882}"/>
                </a:ext>
              </a:extLst>
            </p:cNvPr>
            <p:cNvSpPr>
              <a:spLocks noChangeShapeType="1"/>
            </p:cNvSpPr>
            <p:nvPr/>
          </p:nvSpPr>
          <p:spPr bwMode="auto">
            <a:xfrm>
              <a:off x="4377" y="890"/>
              <a:ext cx="0" cy="499"/>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9" name="Line 69">
              <a:extLst>
                <a:ext uri="{FF2B5EF4-FFF2-40B4-BE49-F238E27FC236}">
                  <a16:creationId xmlns:a16="http://schemas.microsoft.com/office/drawing/2014/main" id="{605228B0-3241-4723-8664-E1315739C905}"/>
                </a:ext>
              </a:extLst>
            </p:cNvPr>
            <p:cNvSpPr>
              <a:spLocks noChangeShapeType="1"/>
            </p:cNvSpPr>
            <p:nvPr/>
          </p:nvSpPr>
          <p:spPr bwMode="auto">
            <a:xfrm flipV="1">
              <a:off x="4377" y="1480"/>
              <a:ext cx="0" cy="272"/>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10" name="Group 70">
              <a:extLst>
                <a:ext uri="{FF2B5EF4-FFF2-40B4-BE49-F238E27FC236}">
                  <a16:creationId xmlns:a16="http://schemas.microsoft.com/office/drawing/2014/main" id="{F4933622-2254-4D66-873F-BCC07DA1A20A}"/>
                </a:ext>
              </a:extLst>
            </p:cNvPr>
            <p:cNvGrpSpPr>
              <a:grpSpLocks/>
            </p:cNvGrpSpPr>
            <p:nvPr/>
          </p:nvGrpSpPr>
          <p:grpSpPr bwMode="auto">
            <a:xfrm>
              <a:off x="4241" y="799"/>
              <a:ext cx="318" cy="90"/>
              <a:chOff x="4059" y="1117"/>
              <a:chExt cx="318" cy="90"/>
            </a:xfrm>
          </p:grpSpPr>
          <p:sp>
            <p:nvSpPr>
              <p:cNvPr id="28" name="Line 71">
                <a:extLst>
                  <a:ext uri="{FF2B5EF4-FFF2-40B4-BE49-F238E27FC236}">
                    <a16:creationId xmlns:a16="http://schemas.microsoft.com/office/drawing/2014/main" id="{2A47793F-4F76-40BA-9C8B-CAECE27C7091}"/>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9" name="Line 72">
                <a:extLst>
                  <a:ext uri="{FF2B5EF4-FFF2-40B4-BE49-F238E27FC236}">
                    <a16:creationId xmlns:a16="http://schemas.microsoft.com/office/drawing/2014/main" id="{ADB987E6-128E-43EE-A26B-107EAED1C9C4}"/>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11" name="Group 73">
              <a:extLst>
                <a:ext uri="{FF2B5EF4-FFF2-40B4-BE49-F238E27FC236}">
                  <a16:creationId xmlns:a16="http://schemas.microsoft.com/office/drawing/2014/main" id="{9251CAEC-028D-47AD-9514-79594ACA8AF2}"/>
                </a:ext>
              </a:extLst>
            </p:cNvPr>
            <p:cNvGrpSpPr>
              <a:grpSpLocks/>
            </p:cNvGrpSpPr>
            <p:nvPr/>
          </p:nvGrpSpPr>
          <p:grpSpPr bwMode="auto">
            <a:xfrm>
              <a:off x="4241" y="1389"/>
              <a:ext cx="318" cy="90"/>
              <a:chOff x="4059" y="1117"/>
              <a:chExt cx="318" cy="90"/>
            </a:xfrm>
          </p:grpSpPr>
          <p:sp>
            <p:nvSpPr>
              <p:cNvPr id="26" name="Line 74">
                <a:extLst>
                  <a:ext uri="{FF2B5EF4-FFF2-40B4-BE49-F238E27FC236}">
                    <a16:creationId xmlns:a16="http://schemas.microsoft.com/office/drawing/2014/main" id="{DF362733-4D6C-47AB-BF97-B74793739293}"/>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7" name="Line 75">
                <a:extLst>
                  <a:ext uri="{FF2B5EF4-FFF2-40B4-BE49-F238E27FC236}">
                    <a16:creationId xmlns:a16="http://schemas.microsoft.com/office/drawing/2014/main" id="{89D469BF-8883-45FE-B604-9E76FAC40F83}"/>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12" name="Oval 76" descr="斜纹布">
              <a:extLst>
                <a:ext uri="{FF2B5EF4-FFF2-40B4-BE49-F238E27FC236}">
                  <a16:creationId xmlns:a16="http://schemas.microsoft.com/office/drawing/2014/main" id="{BAF349F3-7016-4AE3-AF09-E8BA2FF0D69A}"/>
                </a:ext>
              </a:extLst>
            </p:cNvPr>
            <p:cNvSpPr>
              <a:spLocks noChangeArrowheads="1"/>
            </p:cNvSpPr>
            <p:nvPr/>
          </p:nvSpPr>
          <p:spPr bwMode="auto">
            <a:xfrm>
              <a:off x="3560" y="482"/>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3" name="Oval 77" descr="斜纹布">
              <a:extLst>
                <a:ext uri="{FF2B5EF4-FFF2-40B4-BE49-F238E27FC236}">
                  <a16:creationId xmlns:a16="http://schemas.microsoft.com/office/drawing/2014/main" id="{84860155-1EE1-4CF2-A7AE-F26603B25943}"/>
                </a:ext>
              </a:extLst>
            </p:cNvPr>
            <p:cNvSpPr>
              <a:spLocks noChangeArrowheads="1"/>
            </p:cNvSpPr>
            <p:nvPr/>
          </p:nvSpPr>
          <p:spPr bwMode="auto">
            <a:xfrm>
              <a:off x="3560" y="1706"/>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4" name="Text Box 78" descr="斜纹布">
              <a:extLst>
                <a:ext uri="{FF2B5EF4-FFF2-40B4-BE49-F238E27FC236}">
                  <a16:creationId xmlns:a16="http://schemas.microsoft.com/office/drawing/2014/main" id="{1CA61256-7ABB-439B-A78F-0EBDC2CC9839}"/>
                </a:ext>
              </a:extLst>
            </p:cNvPr>
            <p:cNvSpPr txBox="1">
              <a:spLocks noChangeArrowheads="1"/>
            </p:cNvSpPr>
            <p:nvPr/>
          </p:nvSpPr>
          <p:spPr bwMode="auto">
            <a:xfrm>
              <a:off x="4513" y="66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u</a:t>
              </a:r>
              <a:r>
                <a:rPr kumimoji="1" lang="en-US" altLang="zh-CN" b="0" baseline="-25000">
                  <a:solidFill>
                    <a:schemeClr val="tx1"/>
                  </a:solidFill>
                  <a:latin typeface="Times New Roman" panose="02020603050405020304" pitchFamily="18" charset="0"/>
                  <a:sym typeface="Symbol" panose="05050102010706020507" pitchFamily="18" charset="2"/>
                </a:rPr>
                <a:t>1</a:t>
              </a:r>
            </a:p>
          </p:txBody>
        </p:sp>
        <p:sp>
          <p:nvSpPr>
            <p:cNvPr id="15" name="Text Box 79" descr="斜纹布">
              <a:extLst>
                <a:ext uri="{FF2B5EF4-FFF2-40B4-BE49-F238E27FC236}">
                  <a16:creationId xmlns:a16="http://schemas.microsoft.com/office/drawing/2014/main" id="{BF1C8CA8-7D25-478B-8F00-A289E04749B7}"/>
                </a:ext>
              </a:extLst>
            </p:cNvPr>
            <p:cNvSpPr txBox="1">
              <a:spLocks noChangeArrowheads="1"/>
            </p:cNvSpPr>
            <p:nvPr/>
          </p:nvSpPr>
          <p:spPr bwMode="auto">
            <a:xfrm>
              <a:off x="3379" y="93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u</a:t>
              </a:r>
              <a:endParaRPr kumimoji="1" lang="en-US" altLang="zh-CN" b="0" baseline="-25000">
                <a:solidFill>
                  <a:schemeClr val="tx1"/>
                </a:solidFill>
                <a:latin typeface="Times New Roman" panose="02020603050405020304" pitchFamily="18" charset="0"/>
                <a:sym typeface="Symbol" panose="05050102010706020507" pitchFamily="18" charset="2"/>
              </a:endParaRPr>
            </a:p>
          </p:txBody>
        </p:sp>
        <p:sp>
          <p:nvSpPr>
            <p:cNvPr id="16" name="Text Box 80" descr="斜纹布">
              <a:extLst>
                <a:ext uri="{FF2B5EF4-FFF2-40B4-BE49-F238E27FC236}">
                  <a16:creationId xmlns:a16="http://schemas.microsoft.com/office/drawing/2014/main" id="{37604672-3CDF-4B75-9A29-8731817DE3BC}"/>
                </a:ext>
              </a:extLst>
            </p:cNvPr>
            <p:cNvSpPr txBox="1">
              <a:spLocks noChangeArrowheads="1"/>
            </p:cNvSpPr>
            <p:nvPr/>
          </p:nvSpPr>
          <p:spPr bwMode="auto">
            <a:xfrm>
              <a:off x="3878"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C</a:t>
              </a:r>
              <a:r>
                <a:rPr kumimoji="1" lang="en-US" altLang="zh-CN" b="0" baseline="-25000">
                  <a:solidFill>
                    <a:schemeClr val="tx1"/>
                  </a:solidFill>
                  <a:latin typeface="Times New Roman" panose="02020603050405020304" pitchFamily="18" charset="0"/>
                  <a:sym typeface="Symbol" panose="05050102010706020507" pitchFamily="18" charset="2"/>
                </a:rPr>
                <a:t>2</a:t>
              </a:r>
            </a:p>
          </p:txBody>
        </p:sp>
        <p:sp>
          <p:nvSpPr>
            <p:cNvPr id="17" name="Text Box 81" descr="斜纹布">
              <a:extLst>
                <a:ext uri="{FF2B5EF4-FFF2-40B4-BE49-F238E27FC236}">
                  <a16:creationId xmlns:a16="http://schemas.microsoft.com/office/drawing/2014/main" id="{B9AD495F-66B1-4AEB-AE8C-01B23124081A}"/>
                </a:ext>
              </a:extLst>
            </p:cNvPr>
            <p:cNvSpPr txBox="1">
              <a:spLocks noChangeArrowheads="1"/>
            </p:cNvSpPr>
            <p:nvPr/>
          </p:nvSpPr>
          <p:spPr bwMode="auto">
            <a:xfrm>
              <a:off x="3833" y="66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C</a:t>
              </a:r>
              <a:r>
                <a:rPr kumimoji="1" lang="en-US" altLang="zh-CN" b="0" baseline="-25000">
                  <a:solidFill>
                    <a:schemeClr val="tx1"/>
                  </a:solidFill>
                  <a:latin typeface="Times New Roman" panose="02020603050405020304" pitchFamily="18" charset="0"/>
                  <a:sym typeface="Symbol" panose="05050102010706020507" pitchFamily="18" charset="2"/>
                </a:rPr>
                <a:t>1</a:t>
              </a:r>
            </a:p>
          </p:txBody>
        </p:sp>
        <p:sp>
          <p:nvSpPr>
            <p:cNvPr id="18" name="Text Box 82" descr="斜纹布">
              <a:extLst>
                <a:ext uri="{FF2B5EF4-FFF2-40B4-BE49-F238E27FC236}">
                  <a16:creationId xmlns:a16="http://schemas.microsoft.com/office/drawing/2014/main" id="{61FA1233-6CCA-48FE-BC9B-4B7D91D2B737}"/>
                </a:ext>
              </a:extLst>
            </p:cNvPr>
            <p:cNvSpPr txBox="1">
              <a:spLocks noChangeArrowheads="1"/>
            </p:cNvSpPr>
            <p:nvPr/>
          </p:nvSpPr>
          <p:spPr bwMode="auto">
            <a:xfrm>
              <a:off x="4513"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u</a:t>
              </a:r>
              <a:r>
                <a:rPr kumimoji="1" lang="en-US" altLang="zh-CN" b="0" baseline="-25000">
                  <a:solidFill>
                    <a:schemeClr val="tx1"/>
                  </a:solidFill>
                  <a:latin typeface="Times New Roman" panose="02020603050405020304" pitchFamily="18" charset="0"/>
                  <a:sym typeface="Symbol" panose="05050102010706020507" pitchFamily="18" charset="2"/>
                </a:rPr>
                <a:t>2</a:t>
              </a:r>
            </a:p>
          </p:txBody>
        </p:sp>
        <p:sp>
          <p:nvSpPr>
            <p:cNvPr id="19" name="Line 83">
              <a:extLst>
                <a:ext uri="{FF2B5EF4-FFF2-40B4-BE49-F238E27FC236}">
                  <a16:creationId xmlns:a16="http://schemas.microsoft.com/office/drawing/2014/main" id="{7C682AA4-E47B-4F01-AB91-FB81BF4E68A4}"/>
                </a:ext>
              </a:extLst>
            </p:cNvPr>
            <p:cNvSpPr>
              <a:spLocks noChangeShapeType="1"/>
            </p:cNvSpPr>
            <p:nvPr/>
          </p:nvSpPr>
          <p:spPr bwMode="auto">
            <a:xfrm>
              <a:off x="3742" y="482"/>
              <a:ext cx="317" cy="0"/>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0" name="Text Box 84" descr="斜纹布">
              <a:extLst>
                <a:ext uri="{FF2B5EF4-FFF2-40B4-BE49-F238E27FC236}">
                  <a16:creationId xmlns:a16="http://schemas.microsoft.com/office/drawing/2014/main" id="{2FD81824-3AEE-4A5E-989F-155F90677534}"/>
                </a:ext>
              </a:extLst>
            </p:cNvPr>
            <p:cNvSpPr txBox="1">
              <a:spLocks noChangeArrowheads="1"/>
            </p:cNvSpPr>
            <p:nvPr/>
          </p:nvSpPr>
          <p:spPr bwMode="auto">
            <a:xfrm>
              <a:off x="4558" y="102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Times New Roman" panose="02020603050405020304" pitchFamily="18" charset="0"/>
                  <a:sym typeface="Symbol" panose="05050102010706020507" pitchFamily="18" charset="2"/>
                </a:rPr>
                <a:t>+</a:t>
              </a:r>
            </a:p>
          </p:txBody>
        </p:sp>
        <p:sp>
          <p:nvSpPr>
            <p:cNvPr id="21" name="Text Box 85" descr="斜纹布">
              <a:extLst>
                <a:ext uri="{FF2B5EF4-FFF2-40B4-BE49-F238E27FC236}">
                  <a16:creationId xmlns:a16="http://schemas.microsoft.com/office/drawing/2014/main" id="{28CF7FB3-892B-4357-BA00-969487623C80}"/>
                </a:ext>
              </a:extLst>
            </p:cNvPr>
            <p:cNvSpPr txBox="1">
              <a:spLocks noChangeArrowheads="1"/>
            </p:cNvSpPr>
            <p:nvPr/>
          </p:nvSpPr>
          <p:spPr bwMode="auto">
            <a:xfrm>
              <a:off x="4558" y="43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Times New Roman" panose="02020603050405020304" pitchFamily="18" charset="0"/>
                  <a:sym typeface="Symbol" panose="05050102010706020507" pitchFamily="18" charset="2"/>
                </a:rPr>
                <a:t>+</a:t>
              </a:r>
            </a:p>
          </p:txBody>
        </p:sp>
        <p:sp>
          <p:nvSpPr>
            <p:cNvPr id="22" name="Text Box 86" descr="斜纹布">
              <a:extLst>
                <a:ext uri="{FF2B5EF4-FFF2-40B4-BE49-F238E27FC236}">
                  <a16:creationId xmlns:a16="http://schemas.microsoft.com/office/drawing/2014/main" id="{72414F84-F208-46EB-8C77-6D15A32F053C}"/>
                </a:ext>
              </a:extLst>
            </p:cNvPr>
            <p:cNvSpPr txBox="1">
              <a:spLocks noChangeArrowheads="1"/>
            </p:cNvSpPr>
            <p:nvPr/>
          </p:nvSpPr>
          <p:spPr bwMode="auto">
            <a:xfrm>
              <a:off x="3515" y="48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Times New Roman" panose="02020603050405020304" pitchFamily="18" charset="0"/>
                  <a:sym typeface="Symbol" panose="05050102010706020507" pitchFamily="18" charset="2"/>
                </a:rPr>
                <a:t>+</a:t>
              </a:r>
            </a:p>
          </p:txBody>
        </p:sp>
        <p:sp>
          <p:nvSpPr>
            <p:cNvPr id="23" name="Text Box 87" descr="斜纹布">
              <a:extLst>
                <a:ext uri="{FF2B5EF4-FFF2-40B4-BE49-F238E27FC236}">
                  <a16:creationId xmlns:a16="http://schemas.microsoft.com/office/drawing/2014/main" id="{DC1C12FA-C5D8-45D6-A934-61D9BCA7F7BE}"/>
                </a:ext>
              </a:extLst>
            </p:cNvPr>
            <p:cNvSpPr txBox="1">
              <a:spLocks noChangeArrowheads="1"/>
            </p:cNvSpPr>
            <p:nvPr/>
          </p:nvSpPr>
          <p:spPr bwMode="auto">
            <a:xfrm>
              <a:off x="4558" y="888"/>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24" name="Text Box 88" descr="斜纹布">
              <a:extLst>
                <a:ext uri="{FF2B5EF4-FFF2-40B4-BE49-F238E27FC236}">
                  <a16:creationId xmlns:a16="http://schemas.microsoft.com/office/drawing/2014/main" id="{8064BEAA-2592-47A3-AFBA-C77C690662F5}"/>
                </a:ext>
              </a:extLst>
            </p:cNvPr>
            <p:cNvSpPr txBox="1">
              <a:spLocks noChangeArrowheads="1"/>
            </p:cNvSpPr>
            <p:nvPr/>
          </p:nvSpPr>
          <p:spPr bwMode="auto">
            <a:xfrm>
              <a:off x="4558" y="152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25" name="Text Box 89" descr="斜纹布">
              <a:extLst>
                <a:ext uri="{FF2B5EF4-FFF2-40B4-BE49-F238E27FC236}">
                  <a16:creationId xmlns:a16="http://schemas.microsoft.com/office/drawing/2014/main" id="{978BA278-96A7-4735-9F20-678E553664DC}"/>
                </a:ext>
              </a:extLst>
            </p:cNvPr>
            <p:cNvSpPr txBox="1">
              <a:spLocks noChangeArrowheads="1"/>
            </p:cNvSpPr>
            <p:nvPr/>
          </p:nvSpPr>
          <p:spPr bwMode="auto">
            <a:xfrm>
              <a:off x="3651" y="16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i</a:t>
              </a:r>
              <a:endParaRPr kumimoji="1" lang="en-US" altLang="zh-CN" b="0" baseline="-25000">
                <a:solidFill>
                  <a:schemeClr val="tx1"/>
                </a:solidFill>
                <a:latin typeface="Times New Roman" panose="02020603050405020304" pitchFamily="18" charset="0"/>
                <a:sym typeface="Symbol" panose="05050102010706020507" pitchFamily="18" charset="2"/>
              </a:endParaRPr>
            </a:p>
          </p:txBody>
        </p:sp>
      </p:grpSp>
      <p:graphicFrame>
        <p:nvGraphicFramePr>
          <p:cNvPr id="30" name="Object 90">
            <a:extLst>
              <a:ext uri="{FF2B5EF4-FFF2-40B4-BE49-F238E27FC236}">
                <a16:creationId xmlns:a16="http://schemas.microsoft.com/office/drawing/2014/main" id="{1F1ECDC1-9173-4C9F-BB94-90F0367D6AAF}"/>
              </a:ext>
            </a:extLst>
          </p:cNvPr>
          <p:cNvGraphicFramePr>
            <a:graphicFrameLocks noChangeAspect="1"/>
          </p:cNvGraphicFramePr>
          <p:nvPr/>
        </p:nvGraphicFramePr>
        <p:xfrm>
          <a:off x="1187450" y="2492375"/>
          <a:ext cx="2735263" cy="1049338"/>
        </p:xfrm>
        <a:graphic>
          <a:graphicData uri="http://schemas.openxmlformats.org/presentationml/2006/ole">
            <mc:AlternateContent xmlns:mc="http://schemas.openxmlformats.org/markup-compatibility/2006">
              <mc:Choice xmlns:v="urn:schemas-microsoft-com:vml" Requires="v">
                <p:oleObj spid="_x0000_s50178" name="公式" r:id="rId3" imgW="1193760" imgH="495000" progId="Equation.3">
                  <p:embed/>
                </p:oleObj>
              </mc:Choice>
              <mc:Fallback>
                <p:oleObj name="公式" r:id="rId3" imgW="1193760" imgH="495000" progId="Equation.3">
                  <p:embed/>
                  <p:pic>
                    <p:nvPicPr>
                      <p:cNvPr id="30" name="Object 90">
                        <a:extLst>
                          <a:ext uri="{FF2B5EF4-FFF2-40B4-BE49-F238E27FC236}">
                            <a16:creationId xmlns:a16="http://schemas.microsoft.com/office/drawing/2014/main" id="{1F1ECDC1-9173-4C9F-BB94-90F0367D6AAF}"/>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492375"/>
                        <a:ext cx="2735263" cy="10493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91">
            <a:extLst>
              <a:ext uri="{FF2B5EF4-FFF2-40B4-BE49-F238E27FC236}">
                <a16:creationId xmlns:a16="http://schemas.microsoft.com/office/drawing/2014/main" id="{38984F38-FA36-4C38-93EB-8C9BAC833026}"/>
              </a:ext>
            </a:extLst>
          </p:cNvPr>
          <p:cNvGraphicFramePr>
            <a:graphicFrameLocks noChangeAspect="1"/>
          </p:cNvGraphicFramePr>
          <p:nvPr/>
        </p:nvGraphicFramePr>
        <p:xfrm>
          <a:off x="1116013" y="3500438"/>
          <a:ext cx="3024187" cy="1125537"/>
        </p:xfrm>
        <a:graphic>
          <a:graphicData uri="http://schemas.openxmlformats.org/presentationml/2006/ole">
            <mc:AlternateContent xmlns:mc="http://schemas.openxmlformats.org/markup-compatibility/2006">
              <mc:Choice xmlns:v="urn:schemas-microsoft-com:vml" Requires="v">
                <p:oleObj spid="_x0000_s50179" name="公式" r:id="rId5" imgW="1231560" imgH="495000" progId="Equation.3">
                  <p:embed/>
                </p:oleObj>
              </mc:Choice>
              <mc:Fallback>
                <p:oleObj name="公式" r:id="rId5" imgW="1231560" imgH="495000" progId="Equation.3">
                  <p:embed/>
                  <p:pic>
                    <p:nvPicPr>
                      <p:cNvPr id="31" name="Object 91">
                        <a:extLst>
                          <a:ext uri="{FF2B5EF4-FFF2-40B4-BE49-F238E27FC236}">
                            <a16:creationId xmlns:a16="http://schemas.microsoft.com/office/drawing/2014/main" id="{38984F38-FA36-4C38-93EB-8C9BAC833026}"/>
                          </a:ext>
                        </a:extLst>
                      </p:cNvPr>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500438"/>
                        <a:ext cx="3024187" cy="11255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92">
            <a:extLst>
              <a:ext uri="{FF2B5EF4-FFF2-40B4-BE49-F238E27FC236}">
                <a16:creationId xmlns:a16="http://schemas.microsoft.com/office/drawing/2014/main" id="{01D0BF15-DA44-43C3-BAA1-5B97AD28558B}"/>
              </a:ext>
            </a:extLst>
          </p:cNvPr>
          <p:cNvGraphicFramePr>
            <a:graphicFrameLocks noChangeAspect="1"/>
          </p:cNvGraphicFramePr>
          <p:nvPr/>
        </p:nvGraphicFramePr>
        <p:xfrm>
          <a:off x="1042988" y="4437063"/>
          <a:ext cx="5689600" cy="1160462"/>
        </p:xfrm>
        <a:graphic>
          <a:graphicData uri="http://schemas.openxmlformats.org/presentationml/2006/ole">
            <mc:AlternateContent xmlns:mc="http://schemas.openxmlformats.org/markup-compatibility/2006">
              <mc:Choice xmlns:v="urn:schemas-microsoft-com:vml" Requires="v">
                <p:oleObj spid="_x0000_s50180" name="公式" r:id="rId7" imgW="2247840" imgH="495000" progId="Equation.3">
                  <p:embed/>
                </p:oleObj>
              </mc:Choice>
              <mc:Fallback>
                <p:oleObj name="公式" r:id="rId7" imgW="2247840" imgH="495000" progId="Equation.3">
                  <p:embed/>
                  <p:pic>
                    <p:nvPicPr>
                      <p:cNvPr id="32" name="Object 92">
                        <a:extLst>
                          <a:ext uri="{FF2B5EF4-FFF2-40B4-BE49-F238E27FC236}">
                            <a16:creationId xmlns:a16="http://schemas.microsoft.com/office/drawing/2014/main" id="{01D0BF15-DA44-43C3-BAA1-5B97AD28558B}"/>
                          </a:ext>
                        </a:extLst>
                      </p:cNvPr>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437063"/>
                        <a:ext cx="5689600" cy="11604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93">
            <a:extLst>
              <a:ext uri="{FF2B5EF4-FFF2-40B4-BE49-F238E27FC236}">
                <a16:creationId xmlns:a16="http://schemas.microsoft.com/office/drawing/2014/main" id="{FE9BDBA2-5714-4B4B-AE7D-C8B7B06CF51F}"/>
              </a:ext>
            </a:extLst>
          </p:cNvPr>
          <p:cNvGraphicFramePr>
            <a:graphicFrameLocks noChangeAspect="1"/>
          </p:cNvGraphicFramePr>
          <p:nvPr/>
        </p:nvGraphicFramePr>
        <p:xfrm>
          <a:off x="1187450" y="5445125"/>
          <a:ext cx="2305050" cy="985838"/>
        </p:xfrm>
        <a:graphic>
          <a:graphicData uri="http://schemas.openxmlformats.org/presentationml/2006/ole">
            <mc:AlternateContent xmlns:mc="http://schemas.openxmlformats.org/markup-compatibility/2006">
              <mc:Choice xmlns:v="urn:schemas-microsoft-com:vml" Requires="v">
                <p:oleObj spid="_x0000_s50181" name="公式" r:id="rId9" imgW="990360" imgH="457200" progId="Equation.3">
                  <p:embed/>
                </p:oleObj>
              </mc:Choice>
              <mc:Fallback>
                <p:oleObj name="公式" r:id="rId9" imgW="990360" imgH="457200" progId="Equation.3">
                  <p:embed/>
                  <p:pic>
                    <p:nvPicPr>
                      <p:cNvPr id="33" name="Object 93">
                        <a:extLst>
                          <a:ext uri="{FF2B5EF4-FFF2-40B4-BE49-F238E27FC236}">
                            <a16:creationId xmlns:a16="http://schemas.microsoft.com/office/drawing/2014/main" id="{FE9BDBA2-5714-4B4B-AE7D-C8B7B06CF51F}"/>
                          </a:ext>
                        </a:extLst>
                      </p:cNvPr>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5445125"/>
                        <a:ext cx="2305050" cy="9858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94">
            <a:extLst>
              <a:ext uri="{FF2B5EF4-FFF2-40B4-BE49-F238E27FC236}">
                <a16:creationId xmlns:a16="http://schemas.microsoft.com/office/drawing/2014/main" id="{4FD565B4-8B4C-4C40-8480-ABD0158E397B}"/>
              </a:ext>
            </a:extLst>
          </p:cNvPr>
          <p:cNvSpPr txBox="1">
            <a:spLocks noChangeArrowheads="1"/>
          </p:cNvSpPr>
          <p:nvPr/>
        </p:nvSpPr>
        <p:spPr bwMode="auto">
          <a:xfrm>
            <a:off x="827088" y="1974850"/>
            <a:ext cx="2520950" cy="5476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buClr>
                <a:schemeClr val="tx1"/>
              </a:buClr>
              <a:buSzPct val="80000"/>
              <a:buFont typeface="Wingdings" panose="05000000000000000000" pitchFamily="2" charset="2"/>
              <a:buChar char="l"/>
            </a:pPr>
            <a:r>
              <a:rPr kumimoji="1" lang="en-US" altLang="zh-CN" dirty="0">
                <a:solidFill>
                  <a:srgbClr val="FF9900"/>
                </a:solidFill>
                <a:latin typeface="楷体_GB2312" pitchFamily="49" charset="-122"/>
              </a:rPr>
              <a:t> </a:t>
            </a:r>
            <a:r>
              <a:rPr kumimoji="1" lang="zh-CN" altLang="en-US" dirty="0">
                <a:solidFill>
                  <a:srgbClr val="FF9900"/>
                </a:solidFill>
                <a:latin typeface="楷体_GB2312" pitchFamily="49" charset="-122"/>
              </a:rPr>
              <a:t>等效电容</a:t>
            </a:r>
          </a:p>
        </p:txBody>
      </p:sp>
    </p:spTree>
    <p:extLst>
      <p:ext uri="{BB962C8B-B14F-4D97-AF65-F5344CB8AC3E}">
        <p14:creationId xmlns:p14="http://schemas.microsoft.com/office/powerpoint/2010/main" val="2481193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8">
            <a:extLst>
              <a:ext uri="{FF2B5EF4-FFF2-40B4-BE49-F238E27FC236}">
                <a16:creationId xmlns:a16="http://schemas.microsoft.com/office/drawing/2014/main" id="{BFC6941F-B1AA-4977-878E-06325646D6AD}"/>
              </a:ext>
            </a:extLst>
          </p:cNvPr>
          <p:cNvGraphicFramePr>
            <a:graphicFrameLocks noChangeAspect="1"/>
          </p:cNvGraphicFramePr>
          <p:nvPr/>
        </p:nvGraphicFramePr>
        <p:xfrm>
          <a:off x="2411413" y="3338513"/>
          <a:ext cx="2581275" cy="1243012"/>
        </p:xfrm>
        <a:graphic>
          <a:graphicData uri="http://schemas.openxmlformats.org/presentationml/2006/ole">
            <mc:AlternateContent xmlns:mc="http://schemas.openxmlformats.org/markup-compatibility/2006">
              <mc:Choice xmlns:v="urn:schemas-microsoft-com:vml" Requires="v">
                <p:oleObj spid="_x0000_s51202" name="公式" r:id="rId3" imgW="952200" imgH="495000" progId="Equation.3">
                  <p:embed/>
                </p:oleObj>
              </mc:Choice>
              <mc:Fallback>
                <p:oleObj name="公式" r:id="rId3" imgW="952200" imgH="495000" progId="Equation.3">
                  <p:embed/>
                  <p:pic>
                    <p:nvPicPr>
                      <p:cNvPr id="2" name="Object 38">
                        <a:extLst>
                          <a:ext uri="{FF2B5EF4-FFF2-40B4-BE49-F238E27FC236}">
                            <a16:creationId xmlns:a16="http://schemas.microsoft.com/office/drawing/2014/main" id="{BFC6941F-B1AA-4977-878E-06325646D6AD}"/>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338513"/>
                        <a:ext cx="2581275" cy="1243012"/>
                      </a:xfrm>
                      <a:prstGeom prst="rect">
                        <a:avLst/>
                      </a:prstGeom>
                      <a:gradFill rotWithShape="1">
                        <a:gsLst>
                          <a:gs pos="0">
                            <a:srgbClr val="99CCFF"/>
                          </a:gs>
                          <a:gs pos="50000">
                            <a:schemeClr val="tx2"/>
                          </a:gs>
                          <a:gs pos="100000">
                            <a:srgbClr val="99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39">
            <a:extLst>
              <a:ext uri="{FF2B5EF4-FFF2-40B4-BE49-F238E27FC236}">
                <a16:creationId xmlns:a16="http://schemas.microsoft.com/office/drawing/2014/main" id="{AA790BB6-FA00-45FC-A5E2-35CC1730E112}"/>
              </a:ext>
            </a:extLst>
          </p:cNvPr>
          <p:cNvGrpSpPr>
            <a:grpSpLocks/>
          </p:cNvGrpSpPr>
          <p:nvPr/>
        </p:nvGrpSpPr>
        <p:grpSpPr bwMode="auto">
          <a:xfrm>
            <a:off x="5003800" y="1033463"/>
            <a:ext cx="2016125" cy="2089150"/>
            <a:chOff x="4195" y="2523"/>
            <a:chExt cx="1270" cy="1316"/>
          </a:xfrm>
        </p:grpSpPr>
        <p:sp>
          <p:nvSpPr>
            <p:cNvPr id="4" name="Line 40">
              <a:extLst>
                <a:ext uri="{FF2B5EF4-FFF2-40B4-BE49-F238E27FC236}">
                  <a16:creationId xmlns:a16="http://schemas.microsoft.com/office/drawing/2014/main" id="{104EE418-0298-4A5A-8F0E-1E16AB92119D}"/>
                </a:ext>
              </a:extLst>
            </p:cNvPr>
            <p:cNvSpPr>
              <a:spLocks noChangeShapeType="1"/>
            </p:cNvSpPr>
            <p:nvPr/>
          </p:nvSpPr>
          <p:spPr bwMode="auto">
            <a:xfrm>
              <a:off x="4376" y="2569"/>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 name="Line 41">
              <a:extLst>
                <a:ext uri="{FF2B5EF4-FFF2-40B4-BE49-F238E27FC236}">
                  <a16:creationId xmlns:a16="http://schemas.microsoft.com/office/drawing/2014/main" id="{6114BFB8-FAA7-4245-B25A-4CF0FB5F4AE2}"/>
                </a:ext>
              </a:extLst>
            </p:cNvPr>
            <p:cNvSpPr>
              <a:spLocks noChangeShapeType="1"/>
            </p:cNvSpPr>
            <p:nvPr/>
          </p:nvSpPr>
          <p:spPr bwMode="auto">
            <a:xfrm>
              <a:off x="4376" y="3793"/>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6" name="Line 42">
              <a:extLst>
                <a:ext uri="{FF2B5EF4-FFF2-40B4-BE49-F238E27FC236}">
                  <a16:creationId xmlns:a16="http://schemas.microsoft.com/office/drawing/2014/main" id="{0D9FB396-2BB7-407E-802F-BE8A0CE7E8A6}"/>
                </a:ext>
              </a:extLst>
            </p:cNvPr>
            <p:cNvSpPr>
              <a:spLocks noChangeShapeType="1"/>
            </p:cNvSpPr>
            <p:nvPr/>
          </p:nvSpPr>
          <p:spPr bwMode="auto">
            <a:xfrm>
              <a:off x="5057" y="2568"/>
              <a:ext cx="0" cy="50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7" name="Line 43">
              <a:extLst>
                <a:ext uri="{FF2B5EF4-FFF2-40B4-BE49-F238E27FC236}">
                  <a16:creationId xmlns:a16="http://schemas.microsoft.com/office/drawing/2014/main" id="{871EED79-9CD6-48E5-A8D0-E61E2EBBE983}"/>
                </a:ext>
              </a:extLst>
            </p:cNvPr>
            <p:cNvSpPr>
              <a:spLocks noChangeShapeType="1"/>
            </p:cNvSpPr>
            <p:nvPr/>
          </p:nvSpPr>
          <p:spPr bwMode="auto">
            <a:xfrm flipV="1">
              <a:off x="5057" y="3158"/>
              <a:ext cx="0" cy="635"/>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8" name="Group 44">
              <a:extLst>
                <a:ext uri="{FF2B5EF4-FFF2-40B4-BE49-F238E27FC236}">
                  <a16:creationId xmlns:a16="http://schemas.microsoft.com/office/drawing/2014/main" id="{637F00DF-5E12-402C-AAFF-618470FD429F}"/>
                </a:ext>
              </a:extLst>
            </p:cNvPr>
            <p:cNvGrpSpPr>
              <a:grpSpLocks/>
            </p:cNvGrpSpPr>
            <p:nvPr/>
          </p:nvGrpSpPr>
          <p:grpSpPr bwMode="auto">
            <a:xfrm>
              <a:off x="4921" y="3068"/>
              <a:ext cx="318" cy="90"/>
              <a:chOff x="4059" y="1117"/>
              <a:chExt cx="318" cy="90"/>
            </a:xfrm>
          </p:grpSpPr>
          <p:sp>
            <p:nvSpPr>
              <p:cNvPr id="17" name="Line 45">
                <a:extLst>
                  <a:ext uri="{FF2B5EF4-FFF2-40B4-BE49-F238E27FC236}">
                    <a16:creationId xmlns:a16="http://schemas.microsoft.com/office/drawing/2014/main" id="{468CC5E5-7F48-4598-AADC-069AADA9DF15}"/>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8" name="Line 46">
                <a:extLst>
                  <a:ext uri="{FF2B5EF4-FFF2-40B4-BE49-F238E27FC236}">
                    <a16:creationId xmlns:a16="http://schemas.microsoft.com/office/drawing/2014/main" id="{8F0166E6-4B75-4F08-880B-BDD2C05DCA74}"/>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9" name="Oval 47" descr="斜纹布">
              <a:extLst>
                <a:ext uri="{FF2B5EF4-FFF2-40B4-BE49-F238E27FC236}">
                  <a16:creationId xmlns:a16="http://schemas.microsoft.com/office/drawing/2014/main" id="{AC036812-C5A3-4BA6-BE08-41CCD6C7D4B9}"/>
                </a:ext>
              </a:extLst>
            </p:cNvPr>
            <p:cNvSpPr>
              <a:spLocks noChangeArrowheads="1"/>
            </p:cNvSpPr>
            <p:nvPr/>
          </p:nvSpPr>
          <p:spPr bwMode="auto">
            <a:xfrm>
              <a:off x="4286" y="2523"/>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0" name="Text Box 48" descr="斜纹布">
              <a:extLst>
                <a:ext uri="{FF2B5EF4-FFF2-40B4-BE49-F238E27FC236}">
                  <a16:creationId xmlns:a16="http://schemas.microsoft.com/office/drawing/2014/main" id="{E15B85CB-1F6E-476D-9DC5-86C39E6B8BC9}"/>
                </a:ext>
              </a:extLst>
            </p:cNvPr>
            <p:cNvSpPr txBox="1">
              <a:spLocks noChangeArrowheads="1"/>
            </p:cNvSpPr>
            <p:nvPr/>
          </p:nvSpPr>
          <p:spPr bwMode="auto">
            <a:xfrm>
              <a:off x="5011" y="261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i</a:t>
              </a:r>
              <a:endParaRPr kumimoji="1" lang="en-US" altLang="zh-CN" b="0" baseline="-25000">
                <a:solidFill>
                  <a:schemeClr val="tx1"/>
                </a:solidFill>
                <a:latin typeface="Times New Roman" panose="02020603050405020304" pitchFamily="18" charset="0"/>
                <a:sym typeface="Symbol" panose="05050102010706020507" pitchFamily="18" charset="2"/>
              </a:endParaRPr>
            </a:p>
          </p:txBody>
        </p:sp>
        <p:sp>
          <p:nvSpPr>
            <p:cNvPr id="11" name="Text Box 49" descr="斜纹布">
              <a:extLst>
                <a:ext uri="{FF2B5EF4-FFF2-40B4-BE49-F238E27FC236}">
                  <a16:creationId xmlns:a16="http://schemas.microsoft.com/office/drawing/2014/main" id="{3C0C44E4-924B-46D4-9076-8C95E63325DA}"/>
                </a:ext>
              </a:extLst>
            </p:cNvPr>
            <p:cNvSpPr txBox="1">
              <a:spLocks noChangeArrowheads="1"/>
            </p:cNvSpPr>
            <p:nvPr/>
          </p:nvSpPr>
          <p:spPr bwMode="auto">
            <a:xfrm>
              <a:off x="4195" y="297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u</a:t>
              </a:r>
              <a:endParaRPr kumimoji="1" lang="en-US" altLang="zh-CN" b="0" baseline="-25000">
                <a:solidFill>
                  <a:schemeClr val="tx1"/>
                </a:solidFill>
                <a:latin typeface="Times New Roman" panose="02020603050405020304" pitchFamily="18" charset="0"/>
                <a:sym typeface="Symbol" panose="05050102010706020507" pitchFamily="18" charset="2"/>
              </a:endParaRPr>
            </a:p>
          </p:txBody>
        </p:sp>
        <p:sp>
          <p:nvSpPr>
            <p:cNvPr id="12" name="Text Box 50" descr="斜纹布">
              <a:extLst>
                <a:ext uri="{FF2B5EF4-FFF2-40B4-BE49-F238E27FC236}">
                  <a16:creationId xmlns:a16="http://schemas.microsoft.com/office/drawing/2014/main" id="{0CA45D52-06A9-490B-9D2D-B4E4B317F233}"/>
                </a:ext>
              </a:extLst>
            </p:cNvPr>
            <p:cNvSpPr txBox="1">
              <a:spLocks noChangeArrowheads="1"/>
            </p:cNvSpPr>
            <p:nvPr/>
          </p:nvSpPr>
          <p:spPr bwMode="auto">
            <a:xfrm>
              <a:off x="4286" y="252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Times New Roman" panose="02020603050405020304" pitchFamily="18" charset="0"/>
                  <a:sym typeface="Symbol" panose="05050102010706020507" pitchFamily="18" charset="2"/>
                </a:rPr>
                <a:t>+</a:t>
              </a:r>
            </a:p>
          </p:txBody>
        </p:sp>
        <p:sp>
          <p:nvSpPr>
            <p:cNvPr id="13" name="Text Box 51" descr="斜纹布">
              <a:extLst>
                <a:ext uri="{FF2B5EF4-FFF2-40B4-BE49-F238E27FC236}">
                  <a16:creationId xmlns:a16="http://schemas.microsoft.com/office/drawing/2014/main" id="{DD62FBA8-8288-4DEA-840F-CB4CC546E3E8}"/>
                </a:ext>
              </a:extLst>
            </p:cNvPr>
            <p:cNvSpPr txBox="1">
              <a:spLocks noChangeArrowheads="1"/>
            </p:cNvSpPr>
            <p:nvPr/>
          </p:nvSpPr>
          <p:spPr bwMode="auto">
            <a:xfrm>
              <a:off x="4286" y="347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Times New Roman" panose="02020603050405020304" pitchFamily="18" charset="0"/>
                  <a:sym typeface="Symbol" panose="05050102010706020507" pitchFamily="18" charset="2"/>
                </a:rPr>
                <a:t>-</a:t>
              </a:r>
            </a:p>
          </p:txBody>
        </p:sp>
        <p:sp>
          <p:nvSpPr>
            <p:cNvPr id="14" name="Line 52">
              <a:extLst>
                <a:ext uri="{FF2B5EF4-FFF2-40B4-BE49-F238E27FC236}">
                  <a16:creationId xmlns:a16="http://schemas.microsoft.com/office/drawing/2014/main" id="{B156E13A-F3C5-4C02-ACD5-103553367816}"/>
                </a:ext>
              </a:extLst>
            </p:cNvPr>
            <p:cNvSpPr>
              <a:spLocks noChangeShapeType="1"/>
            </p:cNvSpPr>
            <p:nvPr/>
          </p:nvSpPr>
          <p:spPr bwMode="auto">
            <a:xfrm>
              <a:off x="5103" y="2705"/>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5" name="Text Box 53" descr="斜纹布">
              <a:extLst>
                <a:ext uri="{FF2B5EF4-FFF2-40B4-BE49-F238E27FC236}">
                  <a16:creationId xmlns:a16="http://schemas.microsoft.com/office/drawing/2014/main" id="{214A0959-7E44-44F8-894C-A6103F31BE44}"/>
                </a:ext>
              </a:extLst>
            </p:cNvPr>
            <p:cNvSpPr txBox="1">
              <a:spLocks noChangeArrowheads="1"/>
            </p:cNvSpPr>
            <p:nvPr/>
          </p:nvSpPr>
          <p:spPr bwMode="auto">
            <a:xfrm>
              <a:off x="4966" y="315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C</a:t>
              </a:r>
              <a:endParaRPr kumimoji="1" lang="en-US" altLang="zh-CN" b="0" baseline="-25000">
                <a:solidFill>
                  <a:schemeClr val="tx1"/>
                </a:solidFill>
                <a:latin typeface="Times New Roman" panose="02020603050405020304" pitchFamily="18" charset="0"/>
                <a:sym typeface="Symbol" panose="05050102010706020507" pitchFamily="18" charset="2"/>
              </a:endParaRPr>
            </a:p>
          </p:txBody>
        </p:sp>
        <p:sp>
          <p:nvSpPr>
            <p:cNvPr id="16" name="Oval 54" descr="斜纹布">
              <a:extLst>
                <a:ext uri="{FF2B5EF4-FFF2-40B4-BE49-F238E27FC236}">
                  <a16:creationId xmlns:a16="http://schemas.microsoft.com/office/drawing/2014/main" id="{D33A0A75-C207-470F-AA11-38B4659AF347}"/>
                </a:ext>
              </a:extLst>
            </p:cNvPr>
            <p:cNvSpPr>
              <a:spLocks noChangeArrowheads="1"/>
            </p:cNvSpPr>
            <p:nvPr/>
          </p:nvSpPr>
          <p:spPr bwMode="auto">
            <a:xfrm>
              <a:off x="4286" y="3747"/>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19" name="Group 55">
            <a:extLst>
              <a:ext uri="{FF2B5EF4-FFF2-40B4-BE49-F238E27FC236}">
                <a16:creationId xmlns:a16="http://schemas.microsoft.com/office/drawing/2014/main" id="{47D70122-B55D-4151-AF13-79E9A767DAAA}"/>
              </a:ext>
            </a:extLst>
          </p:cNvPr>
          <p:cNvGrpSpPr>
            <a:grpSpLocks/>
          </p:cNvGrpSpPr>
          <p:nvPr/>
        </p:nvGrpSpPr>
        <p:grpSpPr bwMode="auto">
          <a:xfrm>
            <a:off x="3887788" y="1681163"/>
            <a:ext cx="1223962" cy="576262"/>
            <a:chOff x="3787" y="2886"/>
            <a:chExt cx="771" cy="363"/>
          </a:xfrm>
        </p:grpSpPr>
        <p:sp>
          <p:nvSpPr>
            <p:cNvPr id="20" name="Line 56">
              <a:extLst>
                <a:ext uri="{FF2B5EF4-FFF2-40B4-BE49-F238E27FC236}">
                  <a16:creationId xmlns:a16="http://schemas.microsoft.com/office/drawing/2014/main" id="{9CCA8F45-48C4-47DE-9740-CEFC15ACBEBD}"/>
                </a:ext>
              </a:extLst>
            </p:cNvPr>
            <p:cNvSpPr>
              <a:spLocks noChangeShapeType="1"/>
            </p:cNvSpPr>
            <p:nvPr/>
          </p:nvSpPr>
          <p:spPr bwMode="auto">
            <a:xfrm>
              <a:off x="3877" y="3249"/>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1" name="Text Box 57" descr="斜纹布">
              <a:extLst>
                <a:ext uri="{FF2B5EF4-FFF2-40B4-BE49-F238E27FC236}">
                  <a16:creationId xmlns:a16="http://schemas.microsoft.com/office/drawing/2014/main" id="{79DD11FA-F68C-4440-9C45-99059B0FE2D7}"/>
                </a:ext>
              </a:extLst>
            </p:cNvPr>
            <p:cNvSpPr txBox="1">
              <a:spLocks noChangeArrowheads="1"/>
            </p:cNvSpPr>
            <p:nvPr/>
          </p:nvSpPr>
          <p:spPr bwMode="auto">
            <a:xfrm>
              <a:off x="3787" y="2886"/>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p>
              <a:pPr algn="ctr" eaLnBrk="0" hangingPunct="0">
                <a:spcBef>
                  <a:spcPct val="50000"/>
                </a:spcBef>
              </a:pPr>
              <a:r>
                <a:rPr kumimoji="1" lang="zh-CN" altLang="en-US" sz="2400">
                  <a:latin typeface="Times New Roman" panose="02020603050405020304" pitchFamily="18" charset="0"/>
                  <a:ea typeface="仿宋_GB2312" pitchFamily="49" charset="-122"/>
                  <a:sym typeface="Symbol" panose="05050102010706020507" pitchFamily="18" charset="2"/>
                </a:rPr>
                <a:t>等效</a:t>
              </a:r>
            </a:p>
          </p:txBody>
        </p:sp>
      </p:grpSp>
      <p:grpSp>
        <p:nvGrpSpPr>
          <p:cNvPr id="22" name="Group 59">
            <a:extLst>
              <a:ext uri="{FF2B5EF4-FFF2-40B4-BE49-F238E27FC236}">
                <a16:creationId xmlns:a16="http://schemas.microsoft.com/office/drawing/2014/main" id="{4F1A4BDA-A4AA-4918-971A-8A2912864C05}"/>
              </a:ext>
            </a:extLst>
          </p:cNvPr>
          <p:cNvGrpSpPr>
            <a:grpSpLocks/>
          </p:cNvGrpSpPr>
          <p:nvPr/>
        </p:nvGrpSpPr>
        <p:grpSpPr bwMode="auto">
          <a:xfrm>
            <a:off x="935038" y="457200"/>
            <a:ext cx="2520950" cy="2740025"/>
            <a:chOff x="3379" y="164"/>
            <a:chExt cx="1588" cy="1726"/>
          </a:xfrm>
        </p:grpSpPr>
        <p:sp>
          <p:nvSpPr>
            <p:cNvPr id="23" name="Line 60">
              <a:extLst>
                <a:ext uri="{FF2B5EF4-FFF2-40B4-BE49-F238E27FC236}">
                  <a16:creationId xmlns:a16="http://schemas.microsoft.com/office/drawing/2014/main" id="{2C0A858A-FBA0-49EE-B6ED-12B82A731EAB}"/>
                </a:ext>
              </a:extLst>
            </p:cNvPr>
            <p:cNvSpPr>
              <a:spLocks noChangeShapeType="1"/>
            </p:cNvSpPr>
            <p:nvPr/>
          </p:nvSpPr>
          <p:spPr bwMode="auto">
            <a:xfrm>
              <a:off x="3651" y="527"/>
              <a:ext cx="726"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4" name="Line 61">
              <a:extLst>
                <a:ext uri="{FF2B5EF4-FFF2-40B4-BE49-F238E27FC236}">
                  <a16:creationId xmlns:a16="http://schemas.microsoft.com/office/drawing/2014/main" id="{39C2E5F2-B5D1-4E5D-9748-9C353CB1A403}"/>
                </a:ext>
              </a:extLst>
            </p:cNvPr>
            <p:cNvSpPr>
              <a:spLocks noChangeShapeType="1"/>
            </p:cNvSpPr>
            <p:nvPr/>
          </p:nvSpPr>
          <p:spPr bwMode="auto">
            <a:xfrm>
              <a:off x="3651" y="1752"/>
              <a:ext cx="726"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5" name="Line 62">
              <a:extLst>
                <a:ext uri="{FF2B5EF4-FFF2-40B4-BE49-F238E27FC236}">
                  <a16:creationId xmlns:a16="http://schemas.microsoft.com/office/drawing/2014/main" id="{ACEEEA0C-981A-4DCA-AE7D-31B201ED1A5C}"/>
                </a:ext>
              </a:extLst>
            </p:cNvPr>
            <p:cNvSpPr>
              <a:spLocks noChangeShapeType="1"/>
            </p:cNvSpPr>
            <p:nvPr/>
          </p:nvSpPr>
          <p:spPr bwMode="auto">
            <a:xfrm>
              <a:off x="4377" y="527"/>
              <a:ext cx="0" cy="272"/>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6" name="Line 63">
              <a:extLst>
                <a:ext uri="{FF2B5EF4-FFF2-40B4-BE49-F238E27FC236}">
                  <a16:creationId xmlns:a16="http://schemas.microsoft.com/office/drawing/2014/main" id="{789F144B-44BA-4F5B-B3A8-84FF693A974B}"/>
                </a:ext>
              </a:extLst>
            </p:cNvPr>
            <p:cNvSpPr>
              <a:spLocks noChangeShapeType="1"/>
            </p:cNvSpPr>
            <p:nvPr/>
          </p:nvSpPr>
          <p:spPr bwMode="auto">
            <a:xfrm>
              <a:off x="4377" y="890"/>
              <a:ext cx="0" cy="499"/>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7" name="Line 64">
              <a:extLst>
                <a:ext uri="{FF2B5EF4-FFF2-40B4-BE49-F238E27FC236}">
                  <a16:creationId xmlns:a16="http://schemas.microsoft.com/office/drawing/2014/main" id="{54530832-A16D-4C32-841A-61A08AD547C6}"/>
                </a:ext>
              </a:extLst>
            </p:cNvPr>
            <p:cNvSpPr>
              <a:spLocks noChangeShapeType="1"/>
            </p:cNvSpPr>
            <p:nvPr/>
          </p:nvSpPr>
          <p:spPr bwMode="auto">
            <a:xfrm flipV="1">
              <a:off x="4377" y="1480"/>
              <a:ext cx="0" cy="272"/>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28" name="Group 65">
              <a:extLst>
                <a:ext uri="{FF2B5EF4-FFF2-40B4-BE49-F238E27FC236}">
                  <a16:creationId xmlns:a16="http://schemas.microsoft.com/office/drawing/2014/main" id="{DCD23F97-F350-446B-B405-0C10F639EFFF}"/>
                </a:ext>
              </a:extLst>
            </p:cNvPr>
            <p:cNvGrpSpPr>
              <a:grpSpLocks/>
            </p:cNvGrpSpPr>
            <p:nvPr/>
          </p:nvGrpSpPr>
          <p:grpSpPr bwMode="auto">
            <a:xfrm>
              <a:off x="4241" y="799"/>
              <a:ext cx="318" cy="90"/>
              <a:chOff x="4059" y="1117"/>
              <a:chExt cx="318" cy="90"/>
            </a:xfrm>
          </p:grpSpPr>
          <p:sp>
            <p:nvSpPr>
              <p:cNvPr id="46" name="Line 66">
                <a:extLst>
                  <a:ext uri="{FF2B5EF4-FFF2-40B4-BE49-F238E27FC236}">
                    <a16:creationId xmlns:a16="http://schemas.microsoft.com/office/drawing/2014/main" id="{70869F5B-2B80-4481-B7BF-F103F0CBCDB9}"/>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7" name="Line 67">
                <a:extLst>
                  <a:ext uri="{FF2B5EF4-FFF2-40B4-BE49-F238E27FC236}">
                    <a16:creationId xmlns:a16="http://schemas.microsoft.com/office/drawing/2014/main" id="{15BE3C95-EC57-4F7A-84A7-E0D417A35C80}"/>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29" name="Group 68">
              <a:extLst>
                <a:ext uri="{FF2B5EF4-FFF2-40B4-BE49-F238E27FC236}">
                  <a16:creationId xmlns:a16="http://schemas.microsoft.com/office/drawing/2014/main" id="{FCCAE98F-F22B-4ECC-A9F0-4AFCE47676FA}"/>
                </a:ext>
              </a:extLst>
            </p:cNvPr>
            <p:cNvGrpSpPr>
              <a:grpSpLocks/>
            </p:cNvGrpSpPr>
            <p:nvPr/>
          </p:nvGrpSpPr>
          <p:grpSpPr bwMode="auto">
            <a:xfrm>
              <a:off x="4241" y="1389"/>
              <a:ext cx="318" cy="90"/>
              <a:chOff x="4059" y="1117"/>
              <a:chExt cx="318" cy="90"/>
            </a:xfrm>
          </p:grpSpPr>
          <p:sp>
            <p:nvSpPr>
              <p:cNvPr id="44" name="Line 69">
                <a:extLst>
                  <a:ext uri="{FF2B5EF4-FFF2-40B4-BE49-F238E27FC236}">
                    <a16:creationId xmlns:a16="http://schemas.microsoft.com/office/drawing/2014/main" id="{37F5DF07-764F-4B79-A819-9B362EC05C1C}"/>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5" name="Line 70">
                <a:extLst>
                  <a:ext uri="{FF2B5EF4-FFF2-40B4-BE49-F238E27FC236}">
                    <a16:creationId xmlns:a16="http://schemas.microsoft.com/office/drawing/2014/main" id="{0D284B72-22CE-4136-AC70-5BC14679DDDA}"/>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30" name="Oval 71" descr="斜纹布">
              <a:extLst>
                <a:ext uri="{FF2B5EF4-FFF2-40B4-BE49-F238E27FC236}">
                  <a16:creationId xmlns:a16="http://schemas.microsoft.com/office/drawing/2014/main" id="{CBC5ABAB-3D3F-465C-BD51-CEF54F138DE0}"/>
                </a:ext>
              </a:extLst>
            </p:cNvPr>
            <p:cNvSpPr>
              <a:spLocks noChangeArrowheads="1"/>
            </p:cNvSpPr>
            <p:nvPr/>
          </p:nvSpPr>
          <p:spPr bwMode="auto">
            <a:xfrm>
              <a:off x="3560" y="482"/>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1" name="Oval 72" descr="斜纹布">
              <a:extLst>
                <a:ext uri="{FF2B5EF4-FFF2-40B4-BE49-F238E27FC236}">
                  <a16:creationId xmlns:a16="http://schemas.microsoft.com/office/drawing/2014/main" id="{5959D540-6B21-417A-8138-AEE79C69A004}"/>
                </a:ext>
              </a:extLst>
            </p:cNvPr>
            <p:cNvSpPr>
              <a:spLocks noChangeArrowheads="1"/>
            </p:cNvSpPr>
            <p:nvPr/>
          </p:nvSpPr>
          <p:spPr bwMode="auto">
            <a:xfrm>
              <a:off x="3560" y="1706"/>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2" name="Text Box 73" descr="斜纹布">
              <a:extLst>
                <a:ext uri="{FF2B5EF4-FFF2-40B4-BE49-F238E27FC236}">
                  <a16:creationId xmlns:a16="http://schemas.microsoft.com/office/drawing/2014/main" id="{5472013C-FBEC-4CEB-8D61-592593D39553}"/>
                </a:ext>
              </a:extLst>
            </p:cNvPr>
            <p:cNvSpPr txBox="1">
              <a:spLocks noChangeArrowheads="1"/>
            </p:cNvSpPr>
            <p:nvPr/>
          </p:nvSpPr>
          <p:spPr bwMode="auto">
            <a:xfrm>
              <a:off x="4513" y="66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u</a:t>
              </a:r>
              <a:r>
                <a:rPr kumimoji="1" lang="en-US" altLang="zh-CN" b="0" baseline="-25000">
                  <a:solidFill>
                    <a:schemeClr val="tx1"/>
                  </a:solidFill>
                  <a:latin typeface="Times New Roman" panose="02020603050405020304" pitchFamily="18" charset="0"/>
                  <a:sym typeface="Symbol" panose="05050102010706020507" pitchFamily="18" charset="2"/>
                </a:rPr>
                <a:t>1</a:t>
              </a:r>
            </a:p>
          </p:txBody>
        </p:sp>
        <p:sp>
          <p:nvSpPr>
            <p:cNvPr id="33" name="Text Box 74" descr="斜纹布">
              <a:extLst>
                <a:ext uri="{FF2B5EF4-FFF2-40B4-BE49-F238E27FC236}">
                  <a16:creationId xmlns:a16="http://schemas.microsoft.com/office/drawing/2014/main" id="{A5027697-9691-4F4C-846C-13FD5B4FF597}"/>
                </a:ext>
              </a:extLst>
            </p:cNvPr>
            <p:cNvSpPr txBox="1">
              <a:spLocks noChangeArrowheads="1"/>
            </p:cNvSpPr>
            <p:nvPr/>
          </p:nvSpPr>
          <p:spPr bwMode="auto">
            <a:xfrm>
              <a:off x="3379" y="93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u</a:t>
              </a:r>
              <a:endParaRPr kumimoji="1" lang="en-US" altLang="zh-CN" b="0" baseline="-25000">
                <a:solidFill>
                  <a:schemeClr val="tx1"/>
                </a:solidFill>
                <a:latin typeface="Times New Roman" panose="02020603050405020304" pitchFamily="18" charset="0"/>
                <a:sym typeface="Symbol" panose="05050102010706020507" pitchFamily="18" charset="2"/>
              </a:endParaRPr>
            </a:p>
          </p:txBody>
        </p:sp>
        <p:sp>
          <p:nvSpPr>
            <p:cNvPr id="34" name="Text Box 75" descr="斜纹布">
              <a:extLst>
                <a:ext uri="{FF2B5EF4-FFF2-40B4-BE49-F238E27FC236}">
                  <a16:creationId xmlns:a16="http://schemas.microsoft.com/office/drawing/2014/main" id="{45BCCFAF-63F2-440E-BD1D-A7451DF8B799}"/>
                </a:ext>
              </a:extLst>
            </p:cNvPr>
            <p:cNvSpPr txBox="1">
              <a:spLocks noChangeArrowheads="1"/>
            </p:cNvSpPr>
            <p:nvPr/>
          </p:nvSpPr>
          <p:spPr bwMode="auto">
            <a:xfrm>
              <a:off x="3878"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C</a:t>
              </a:r>
              <a:r>
                <a:rPr kumimoji="1" lang="en-US" altLang="zh-CN" b="0" baseline="-25000">
                  <a:solidFill>
                    <a:schemeClr val="tx1"/>
                  </a:solidFill>
                  <a:latin typeface="Times New Roman" panose="02020603050405020304" pitchFamily="18" charset="0"/>
                  <a:sym typeface="Symbol" panose="05050102010706020507" pitchFamily="18" charset="2"/>
                </a:rPr>
                <a:t>2</a:t>
              </a:r>
            </a:p>
          </p:txBody>
        </p:sp>
        <p:sp>
          <p:nvSpPr>
            <p:cNvPr id="35" name="Text Box 76" descr="斜纹布">
              <a:extLst>
                <a:ext uri="{FF2B5EF4-FFF2-40B4-BE49-F238E27FC236}">
                  <a16:creationId xmlns:a16="http://schemas.microsoft.com/office/drawing/2014/main" id="{DEF9C807-6F2F-4F33-8C81-936DBDF9FF67}"/>
                </a:ext>
              </a:extLst>
            </p:cNvPr>
            <p:cNvSpPr txBox="1">
              <a:spLocks noChangeArrowheads="1"/>
            </p:cNvSpPr>
            <p:nvPr/>
          </p:nvSpPr>
          <p:spPr bwMode="auto">
            <a:xfrm>
              <a:off x="3833" y="66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C</a:t>
              </a:r>
              <a:r>
                <a:rPr kumimoji="1" lang="en-US" altLang="zh-CN" b="0" baseline="-25000">
                  <a:solidFill>
                    <a:schemeClr val="tx1"/>
                  </a:solidFill>
                  <a:latin typeface="Times New Roman" panose="02020603050405020304" pitchFamily="18" charset="0"/>
                  <a:sym typeface="Symbol" panose="05050102010706020507" pitchFamily="18" charset="2"/>
                </a:rPr>
                <a:t>1</a:t>
              </a:r>
            </a:p>
          </p:txBody>
        </p:sp>
        <p:sp>
          <p:nvSpPr>
            <p:cNvPr id="36" name="Text Box 77" descr="斜纹布">
              <a:extLst>
                <a:ext uri="{FF2B5EF4-FFF2-40B4-BE49-F238E27FC236}">
                  <a16:creationId xmlns:a16="http://schemas.microsoft.com/office/drawing/2014/main" id="{56B9AB04-88F6-41F7-822E-E2D7CAAE7716}"/>
                </a:ext>
              </a:extLst>
            </p:cNvPr>
            <p:cNvSpPr txBox="1">
              <a:spLocks noChangeArrowheads="1"/>
            </p:cNvSpPr>
            <p:nvPr/>
          </p:nvSpPr>
          <p:spPr bwMode="auto">
            <a:xfrm>
              <a:off x="4513"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u</a:t>
              </a:r>
              <a:r>
                <a:rPr kumimoji="1" lang="en-US" altLang="zh-CN" b="0" baseline="-25000">
                  <a:solidFill>
                    <a:schemeClr val="tx1"/>
                  </a:solidFill>
                  <a:latin typeface="Times New Roman" panose="02020603050405020304" pitchFamily="18" charset="0"/>
                  <a:sym typeface="Symbol" panose="05050102010706020507" pitchFamily="18" charset="2"/>
                </a:rPr>
                <a:t>2</a:t>
              </a:r>
            </a:p>
          </p:txBody>
        </p:sp>
        <p:sp>
          <p:nvSpPr>
            <p:cNvPr id="37" name="Line 78">
              <a:extLst>
                <a:ext uri="{FF2B5EF4-FFF2-40B4-BE49-F238E27FC236}">
                  <a16:creationId xmlns:a16="http://schemas.microsoft.com/office/drawing/2014/main" id="{4166D7C4-F438-4F19-9F99-2923048D5C39}"/>
                </a:ext>
              </a:extLst>
            </p:cNvPr>
            <p:cNvSpPr>
              <a:spLocks noChangeShapeType="1"/>
            </p:cNvSpPr>
            <p:nvPr/>
          </p:nvSpPr>
          <p:spPr bwMode="auto">
            <a:xfrm>
              <a:off x="3742" y="482"/>
              <a:ext cx="317" cy="0"/>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8" name="Text Box 79" descr="斜纹布">
              <a:extLst>
                <a:ext uri="{FF2B5EF4-FFF2-40B4-BE49-F238E27FC236}">
                  <a16:creationId xmlns:a16="http://schemas.microsoft.com/office/drawing/2014/main" id="{E0745810-0C92-4D93-82DD-9E717D40CE38}"/>
                </a:ext>
              </a:extLst>
            </p:cNvPr>
            <p:cNvSpPr txBox="1">
              <a:spLocks noChangeArrowheads="1"/>
            </p:cNvSpPr>
            <p:nvPr/>
          </p:nvSpPr>
          <p:spPr bwMode="auto">
            <a:xfrm>
              <a:off x="4558" y="102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Times New Roman" panose="02020603050405020304" pitchFamily="18" charset="0"/>
                  <a:sym typeface="Symbol" panose="05050102010706020507" pitchFamily="18" charset="2"/>
                </a:rPr>
                <a:t>+</a:t>
              </a:r>
            </a:p>
          </p:txBody>
        </p:sp>
        <p:sp>
          <p:nvSpPr>
            <p:cNvPr id="39" name="Text Box 80" descr="斜纹布">
              <a:extLst>
                <a:ext uri="{FF2B5EF4-FFF2-40B4-BE49-F238E27FC236}">
                  <a16:creationId xmlns:a16="http://schemas.microsoft.com/office/drawing/2014/main" id="{27F2F8A9-EFD8-4BC4-98D8-551ACE59AE38}"/>
                </a:ext>
              </a:extLst>
            </p:cNvPr>
            <p:cNvSpPr txBox="1">
              <a:spLocks noChangeArrowheads="1"/>
            </p:cNvSpPr>
            <p:nvPr/>
          </p:nvSpPr>
          <p:spPr bwMode="auto">
            <a:xfrm>
              <a:off x="4558" y="43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Times New Roman" panose="02020603050405020304" pitchFamily="18" charset="0"/>
                  <a:sym typeface="Symbol" panose="05050102010706020507" pitchFamily="18" charset="2"/>
                </a:rPr>
                <a:t>+</a:t>
              </a:r>
            </a:p>
          </p:txBody>
        </p:sp>
        <p:sp>
          <p:nvSpPr>
            <p:cNvPr id="40" name="Text Box 81" descr="斜纹布">
              <a:extLst>
                <a:ext uri="{FF2B5EF4-FFF2-40B4-BE49-F238E27FC236}">
                  <a16:creationId xmlns:a16="http://schemas.microsoft.com/office/drawing/2014/main" id="{3BDAD3FE-F538-40D5-8F05-39B4A8A342AA}"/>
                </a:ext>
              </a:extLst>
            </p:cNvPr>
            <p:cNvSpPr txBox="1">
              <a:spLocks noChangeArrowheads="1"/>
            </p:cNvSpPr>
            <p:nvPr/>
          </p:nvSpPr>
          <p:spPr bwMode="auto">
            <a:xfrm>
              <a:off x="3515" y="48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Times New Roman" panose="02020603050405020304" pitchFamily="18" charset="0"/>
                  <a:sym typeface="Symbol" panose="05050102010706020507" pitchFamily="18" charset="2"/>
                </a:rPr>
                <a:t>+</a:t>
              </a:r>
            </a:p>
          </p:txBody>
        </p:sp>
        <p:sp>
          <p:nvSpPr>
            <p:cNvPr id="41" name="Text Box 82" descr="斜纹布">
              <a:extLst>
                <a:ext uri="{FF2B5EF4-FFF2-40B4-BE49-F238E27FC236}">
                  <a16:creationId xmlns:a16="http://schemas.microsoft.com/office/drawing/2014/main" id="{D6F9D1B3-C20E-4CD5-8D9F-BD65055AACA9}"/>
                </a:ext>
              </a:extLst>
            </p:cNvPr>
            <p:cNvSpPr txBox="1">
              <a:spLocks noChangeArrowheads="1"/>
            </p:cNvSpPr>
            <p:nvPr/>
          </p:nvSpPr>
          <p:spPr bwMode="auto">
            <a:xfrm>
              <a:off x="4558" y="888"/>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2" name="Text Box 83" descr="斜纹布">
              <a:extLst>
                <a:ext uri="{FF2B5EF4-FFF2-40B4-BE49-F238E27FC236}">
                  <a16:creationId xmlns:a16="http://schemas.microsoft.com/office/drawing/2014/main" id="{ED7AC519-25F9-4A02-9A44-152DD7F04E92}"/>
                </a:ext>
              </a:extLst>
            </p:cNvPr>
            <p:cNvSpPr txBox="1">
              <a:spLocks noChangeArrowheads="1"/>
            </p:cNvSpPr>
            <p:nvPr/>
          </p:nvSpPr>
          <p:spPr bwMode="auto">
            <a:xfrm>
              <a:off x="4558" y="152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3" name="Text Box 84" descr="斜纹布">
              <a:extLst>
                <a:ext uri="{FF2B5EF4-FFF2-40B4-BE49-F238E27FC236}">
                  <a16:creationId xmlns:a16="http://schemas.microsoft.com/office/drawing/2014/main" id="{A8009BD0-5D0C-41AB-9F3A-4C44FC0C4022}"/>
                </a:ext>
              </a:extLst>
            </p:cNvPr>
            <p:cNvSpPr txBox="1">
              <a:spLocks noChangeArrowheads="1"/>
            </p:cNvSpPr>
            <p:nvPr/>
          </p:nvSpPr>
          <p:spPr bwMode="auto">
            <a:xfrm>
              <a:off x="3651" y="16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i</a:t>
              </a:r>
              <a:endParaRPr kumimoji="1" lang="en-US" altLang="zh-CN" b="0" baseline="-25000">
                <a:solidFill>
                  <a:schemeClr val="tx1"/>
                </a:solidFill>
                <a:latin typeface="Times New Roman" panose="02020603050405020304" pitchFamily="18" charset="0"/>
                <a:sym typeface="Symbol" panose="05050102010706020507" pitchFamily="18" charset="2"/>
              </a:endParaRPr>
            </a:p>
          </p:txBody>
        </p:sp>
      </p:grpSp>
    </p:spTree>
    <p:extLst>
      <p:ext uri="{BB962C8B-B14F-4D97-AF65-F5344CB8AC3E}">
        <p14:creationId xmlns:p14="http://schemas.microsoft.com/office/powerpoint/2010/main" val="118560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73BA85DF-87CF-4B4D-83A4-28534CDA9670}"/>
              </a:ext>
            </a:extLst>
          </p:cNvPr>
          <p:cNvGraphicFramePr>
            <a:graphicFrameLocks noChangeAspect="1"/>
          </p:cNvGraphicFramePr>
          <p:nvPr/>
        </p:nvGraphicFramePr>
        <p:xfrm>
          <a:off x="827088" y="1196975"/>
          <a:ext cx="2879725" cy="1104900"/>
        </p:xfrm>
        <a:graphic>
          <a:graphicData uri="http://schemas.openxmlformats.org/presentationml/2006/ole">
            <mc:AlternateContent xmlns:mc="http://schemas.openxmlformats.org/markup-compatibility/2006">
              <mc:Choice xmlns:v="urn:schemas-microsoft-com:vml" Requires="v">
                <p:oleObj spid="_x0000_s52226" name="公式" r:id="rId3" imgW="1193760" imgH="495000" progId="Equation.3">
                  <p:embed/>
                </p:oleObj>
              </mc:Choice>
              <mc:Fallback>
                <p:oleObj name="公式" r:id="rId3" imgW="1193760" imgH="495000" progId="Equation.3">
                  <p:embed/>
                  <p:pic>
                    <p:nvPicPr>
                      <p:cNvPr id="2" name="Object 2">
                        <a:extLst>
                          <a:ext uri="{FF2B5EF4-FFF2-40B4-BE49-F238E27FC236}">
                            <a16:creationId xmlns:a16="http://schemas.microsoft.com/office/drawing/2014/main" id="{73BA85DF-87CF-4B4D-83A4-28534CDA96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196975"/>
                        <a:ext cx="2879725" cy="11049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9">
            <a:extLst>
              <a:ext uri="{FF2B5EF4-FFF2-40B4-BE49-F238E27FC236}">
                <a16:creationId xmlns:a16="http://schemas.microsoft.com/office/drawing/2014/main" id="{370F8B3C-73D3-4B0B-880F-1829AA9682DE}"/>
              </a:ext>
            </a:extLst>
          </p:cNvPr>
          <p:cNvGraphicFramePr>
            <a:graphicFrameLocks noChangeAspect="1"/>
          </p:cNvGraphicFramePr>
          <p:nvPr/>
        </p:nvGraphicFramePr>
        <p:xfrm>
          <a:off x="827088" y="2349500"/>
          <a:ext cx="3095625" cy="1152525"/>
        </p:xfrm>
        <a:graphic>
          <a:graphicData uri="http://schemas.openxmlformats.org/presentationml/2006/ole">
            <mc:AlternateContent xmlns:mc="http://schemas.openxmlformats.org/markup-compatibility/2006">
              <mc:Choice xmlns:v="urn:schemas-microsoft-com:vml" Requires="v">
                <p:oleObj spid="_x0000_s52227" name="公式" r:id="rId5" imgW="1231560" imgH="495000" progId="Equation.3">
                  <p:embed/>
                </p:oleObj>
              </mc:Choice>
              <mc:Fallback>
                <p:oleObj name="公式" r:id="rId5" imgW="1231560" imgH="495000" progId="Equation.3">
                  <p:embed/>
                  <p:pic>
                    <p:nvPicPr>
                      <p:cNvPr id="3" name="Object 9">
                        <a:extLst>
                          <a:ext uri="{FF2B5EF4-FFF2-40B4-BE49-F238E27FC236}">
                            <a16:creationId xmlns:a16="http://schemas.microsoft.com/office/drawing/2014/main" id="{370F8B3C-73D3-4B0B-880F-1829AA9682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349500"/>
                        <a:ext cx="3095625" cy="11525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0">
            <a:extLst>
              <a:ext uri="{FF2B5EF4-FFF2-40B4-BE49-F238E27FC236}">
                <a16:creationId xmlns:a16="http://schemas.microsoft.com/office/drawing/2014/main" id="{F69C4ABB-1694-4F5F-9938-B8D9A7924F54}"/>
              </a:ext>
            </a:extLst>
          </p:cNvPr>
          <p:cNvGraphicFramePr>
            <a:graphicFrameLocks noChangeAspect="1"/>
          </p:cNvGraphicFramePr>
          <p:nvPr/>
        </p:nvGraphicFramePr>
        <p:xfrm>
          <a:off x="900113" y="3644900"/>
          <a:ext cx="2881312" cy="1092200"/>
        </p:xfrm>
        <a:graphic>
          <a:graphicData uri="http://schemas.openxmlformats.org/presentationml/2006/ole">
            <mc:AlternateContent xmlns:mc="http://schemas.openxmlformats.org/markup-compatibility/2006">
              <mc:Choice xmlns:v="urn:schemas-microsoft-com:vml" Requires="v">
                <p:oleObj spid="_x0000_s52228" name="公式" r:id="rId7" imgW="1117440" imgH="457200" progId="Equation.3">
                  <p:embed/>
                </p:oleObj>
              </mc:Choice>
              <mc:Fallback>
                <p:oleObj name="公式" r:id="rId7" imgW="1117440" imgH="457200" progId="Equation.3">
                  <p:embed/>
                  <p:pic>
                    <p:nvPicPr>
                      <p:cNvPr id="4" name="Object 10">
                        <a:extLst>
                          <a:ext uri="{FF2B5EF4-FFF2-40B4-BE49-F238E27FC236}">
                            <a16:creationId xmlns:a16="http://schemas.microsoft.com/office/drawing/2014/main" id="{F69C4ABB-1694-4F5F-9938-B8D9A7924F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644900"/>
                        <a:ext cx="2881312" cy="1092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a:extLst>
              <a:ext uri="{FF2B5EF4-FFF2-40B4-BE49-F238E27FC236}">
                <a16:creationId xmlns:a16="http://schemas.microsoft.com/office/drawing/2014/main" id="{4DF2E88C-0354-4DFB-886C-13C268D04F67}"/>
              </a:ext>
            </a:extLst>
          </p:cNvPr>
          <p:cNvGraphicFramePr>
            <a:graphicFrameLocks noChangeAspect="1"/>
          </p:cNvGraphicFramePr>
          <p:nvPr/>
        </p:nvGraphicFramePr>
        <p:xfrm>
          <a:off x="684213" y="4868863"/>
          <a:ext cx="3455987" cy="1084262"/>
        </p:xfrm>
        <a:graphic>
          <a:graphicData uri="http://schemas.openxmlformats.org/presentationml/2006/ole">
            <mc:AlternateContent xmlns:mc="http://schemas.openxmlformats.org/markup-compatibility/2006">
              <mc:Choice xmlns:v="urn:schemas-microsoft-com:vml" Requires="v">
                <p:oleObj spid="_x0000_s52229" name="公式" r:id="rId9" imgW="1460160" imgH="495000" progId="Equation.3">
                  <p:embed/>
                </p:oleObj>
              </mc:Choice>
              <mc:Fallback>
                <p:oleObj name="公式" r:id="rId9" imgW="1460160" imgH="495000" progId="Equation.3">
                  <p:embed/>
                  <p:pic>
                    <p:nvPicPr>
                      <p:cNvPr id="5" name="Object 11">
                        <a:extLst>
                          <a:ext uri="{FF2B5EF4-FFF2-40B4-BE49-F238E27FC236}">
                            <a16:creationId xmlns:a16="http://schemas.microsoft.com/office/drawing/2014/main" id="{4DF2E88C-0354-4DFB-886C-13C268D04F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868863"/>
                        <a:ext cx="3455987" cy="1084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2">
            <a:extLst>
              <a:ext uri="{FF2B5EF4-FFF2-40B4-BE49-F238E27FC236}">
                <a16:creationId xmlns:a16="http://schemas.microsoft.com/office/drawing/2014/main" id="{BD50CA66-362F-485F-9174-AC64E259BAA6}"/>
              </a:ext>
            </a:extLst>
          </p:cNvPr>
          <p:cNvGraphicFramePr>
            <a:graphicFrameLocks noChangeAspect="1"/>
          </p:cNvGraphicFramePr>
          <p:nvPr/>
        </p:nvGraphicFramePr>
        <p:xfrm>
          <a:off x="4716463" y="4797425"/>
          <a:ext cx="3743325" cy="1154113"/>
        </p:xfrm>
        <a:graphic>
          <a:graphicData uri="http://schemas.openxmlformats.org/presentationml/2006/ole">
            <mc:AlternateContent xmlns:mc="http://schemas.openxmlformats.org/markup-compatibility/2006">
              <mc:Choice xmlns:v="urn:schemas-microsoft-com:vml" Requires="v">
                <p:oleObj spid="_x0000_s52230" name="公式" r:id="rId11" imgW="1485720" imgH="495000" progId="Equation.3">
                  <p:embed/>
                </p:oleObj>
              </mc:Choice>
              <mc:Fallback>
                <p:oleObj name="公式" r:id="rId11" imgW="1485720" imgH="495000" progId="Equation.3">
                  <p:embed/>
                  <p:pic>
                    <p:nvPicPr>
                      <p:cNvPr id="6" name="Object 12">
                        <a:extLst>
                          <a:ext uri="{FF2B5EF4-FFF2-40B4-BE49-F238E27FC236}">
                            <a16:creationId xmlns:a16="http://schemas.microsoft.com/office/drawing/2014/main" id="{BD50CA66-362F-485F-9174-AC64E259BAA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6463" y="4797425"/>
                        <a:ext cx="3743325" cy="1154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13">
            <a:extLst>
              <a:ext uri="{FF2B5EF4-FFF2-40B4-BE49-F238E27FC236}">
                <a16:creationId xmlns:a16="http://schemas.microsoft.com/office/drawing/2014/main" id="{F6614C20-F624-4E93-A1A1-F0296D39DA3F}"/>
              </a:ext>
            </a:extLst>
          </p:cNvPr>
          <p:cNvGrpSpPr>
            <a:grpSpLocks/>
          </p:cNvGrpSpPr>
          <p:nvPr/>
        </p:nvGrpSpPr>
        <p:grpSpPr bwMode="auto">
          <a:xfrm>
            <a:off x="6732588" y="1557338"/>
            <a:ext cx="2016125" cy="2089150"/>
            <a:chOff x="4059" y="2160"/>
            <a:chExt cx="1270" cy="1316"/>
          </a:xfrm>
        </p:grpSpPr>
        <p:sp>
          <p:nvSpPr>
            <p:cNvPr id="8" name="Line 14">
              <a:extLst>
                <a:ext uri="{FF2B5EF4-FFF2-40B4-BE49-F238E27FC236}">
                  <a16:creationId xmlns:a16="http://schemas.microsoft.com/office/drawing/2014/main" id="{8ECD7DFE-DAF2-4F0C-9D23-10CFB234BB92}"/>
                </a:ext>
              </a:extLst>
            </p:cNvPr>
            <p:cNvSpPr>
              <a:spLocks noChangeShapeType="1"/>
            </p:cNvSpPr>
            <p:nvPr/>
          </p:nvSpPr>
          <p:spPr bwMode="auto">
            <a:xfrm>
              <a:off x="4240" y="2206"/>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9" name="Line 15">
              <a:extLst>
                <a:ext uri="{FF2B5EF4-FFF2-40B4-BE49-F238E27FC236}">
                  <a16:creationId xmlns:a16="http://schemas.microsoft.com/office/drawing/2014/main" id="{8CAAD083-8495-4E6B-9666-F6D49C626549}"/>
                </a:ext>
              </a:extLst>
            </p:cNvPr>
            <p:cNvSpPr>
              <a:spLocks noChangeShapeType="1"/>
            </p:cNvSpPr>
            <p:nvPr/>
          </p:nvSpPr>
          <p:spPr bwMode="auto">
            <a:xfrm>
              <a:off x="4240" y="3430"/>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0" name="Line 16">
              <a:extLst>
                <a:ext uri="{FF2B5EF4-FFF2-40B4-BE49-F238E27FC236}">
                  <a16:creationId xmlns:a16="http://schemas.microsoft.com/office/drawing/2014/main" id="{9AB1E1B5-6695-4F0A-B7A4-2B396A1EF8C7}"/>
                </a:ext>
              </a:extLst>
            </p:cNvPr>
            <p:cNvSpPr>
              <a:spLocks noChangeShapeType="1"/>
            </p:cNvSpPr>
            <p:nvPr/>
          </p:nvSpPr>
          <p:spPr bwMode="auto">
            <a:xfrm>
              <a:off x="4921" y="2205"/>
              <a:ext cx="0" cy="50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1" name="Line 17">
              <a:extLst>
                <a:ext uri="{FF2B5EF4-FFF2-40B4-BE49-F238E27FC236}">
                  <a16:creationId xmlns:a16="http://schemas.microsoft.com/office/drawing/2014/main" id="{4945C365-0317-4FCB-BA6D-0E7CA39FB299}"/>
                </a:ext>
              </a:extLst>
            </p:cNvPr>
            <p:cNvSpPr>
              <a:spLocks noChangeShapeType="1"/>
            </p:cNvSpPr>
            <p:nvPr/>
          </p:nvSpPr>
          <p:spPr bwMode="auto">
            <a:xfrm flipV="1">
              <a:off x="4921" y="2795"/>
              <a:ext cx="0" cy="635"/>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12" name="Group 18">
              <a:extLst>
                <a:ext uri="{FF2B5EF4-FFF2-40B4-BE49-F238E27FC236}">
                  <a16:creationId xmlns:a16="http://schemas.microsoft.com/office/drawing/2014/main" id="{628F4B22-530A-4740-81DF-218FCAC3E06A}"/>
                </a:ext>
              </a:extLst>
            </p:cNvPr>
            <p:cNvGrpSpPr>
              <a:grpSpLocks/>
            </p:cNvGrpSpPr>
            <p:nvPr/>
          </p:nvGrpSpPr>
          <p:grpSpPr bwMode="auto">
            <a:xfrm>
              <a:off x="4785" y="2705"/>
              <a:ext cx="318" cy="90"/>
              <a:chOff x="4059" y="1117"/>
              <a:chExt cx="318" cy="90"/>
            </a:xfrm>
          </p:grpSpPr>
          <p:sp>
            <p:nvSpPr>
              <p:cNvPr id="21" name="Line 19">
                <a:extLst>
                  <a:ext uri="{FF2B5EF4-FFF2-40B4-BE49-F238E27FC236}">
                    <a16:creationId xmlns:a16="http://schemas.microsoft.com/office/drawing/2014/main" id="{6A1F61A2-1561-45D7-A64E-75442960BDC7}"/>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2" name="Line 20">
                <a:extLst>
                  <a:ext uri="{FF2B5EF4-FFF2-40B4-BE49-F238E27FC236}">
                    <a16:creationId xmlns:a16="http://schemas.microsoft.com/office/drawing/2014/main" id="{1F5052F0-341E-4C06-93FE-D89B3FD6BFED}"/>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13" name="Oval 21" descr="斜纹布">
              <a:extLst>
                <a:ext uri="{FF2B5EF4-FFF2-40B4-BE49-F238E27FC236}">
                  <a16:creationId xmlns:a16="http://schemas.microsoft.com/office/drawing/2014/main" id="{932FAD48-106B-48CF-B358-6D775CD22CEC}"/>
                </a:ext>
              </a:extLst>
            </p:cNvPr>
            <p:cNvSpPr>
              <a:spLocks noChangeArrowheads="1"/>
            </p:cNvSpPr>
            <p:nvPr/>
          </p:nvSpPr>
          <p:spPr bwMode="auto">
            <a:xfrm>
              <a:off x="4150" y="2160"/>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4" name="Text Box 22" descr="斜纹布">
              <a:extLst>
                <a:ext uri="{FF2B5EF4-FFF2-40B4-BE49-F238E27FC236}">
                  <a16:creationId xmlns:a16="http://schemas.microsoft.com/office/drawing/2014/main" id="{C03661A4-A470-4796-A5AA-60757E7EE58D}"/>
                </a:ext>
              </a:extLst>
            </p:cNvPr>
            <p:cNvSpPr txBox="1">
              <a:spLocks noChangeArrowheads="1"/>
            </p:cNvSpPr>
            <p:nvPr/>
          </p:nvSpPr>
          <p:spPr bwMode="auto">
            <a:xfrm>
              <a:off x="4875" y="225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15" name="Text Box 23" descr="斜纹布">
              <a:extLst>
                <a:ext uri="{FF2B5EF4-FFF2-40B4-BE49-F238E27FC236}">
                  <a16:creationId xmlns:a16="http://schemas.microsoft.com/office/drawing/2014/main" id="{8DFF16D7-0121-452C-8AAB-E588E8062215}"/>
                </a:ext>
              </a:extLst>
            </p:cNvPr>
            <p:cNvSpPr txBox="1">
              <a:spLocks noChangeArrowheads="1"/>
            </p:cNvSpPr>
            <p:nvPr/>
          </p:nvSpPr>
          <p:spPr bwMode="auto">
            <a:xfrm>
              <a:off x="4059" y="261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16" name="Text Box 24" descr="斜纹布">
              <a:extLst>
                <a:ext uri="{FF2B5EF4-FFF2-40B4-BE49-F238E27FC236}">
                  <a16:creationId xmlns:a16="http://schemas.microsoft.com/office/drawing/2014/main" id="{40E8FE31-0D82-48D4-AC3F-A67A1DF02BEA}"/>
                </a:ext>
              </a:extLst>
            </p:cNvPr>
            <p:cNvSpPr txBox="1">
              <a:spLocks noChangeArrowheads="1"/>
            </p:cNvSpPr>
            <p:nvPr/>
          </p:nvSpPr>
          <p:spPr bwMode="auto">
            <a:xfrm>
              <a:off x="4104" y="2160"/>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17" name="Text Box 25" descr="斜纹布">
              <a:extLst>
                <a:ext uri="{FF2B5EF4-FFF2-40B4-BE49-F238E27FC236}">
                  <a16:creationId xmlns:a16="http://schemas.microsoft.com/office/drawing/2014/main" id="{921489E0-4AAD-4DB9-B2F3-8426BFF8D364}"/>
                </a:ext>
              </a:extLst>
            </p:cNvPr>
            <p:cNvSpPr txBox="1">
              <a:spLocks noChangeArrowheads="1"/>
            </p:cNvSpPr>
            <p:nvPr/>
          </p:nvSpPr>
          <p:spPr bwMode="auto">
            <a:xfrm>
              <a:off x="4150" y="311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18" name="Line 26">
              <a:extLst>
                <a:ext uri="{FF2B5EF4-FFF2-40B4-BE49-F238E27FC236}">
                  <a16:creationId xmlns:a16="http://schemas.microsoft.com/office/drawing/2014/main" id="{B8538AA5-5501-4E43-BA4E-C6C7D38DBD6D}"/>
                </a:ext>
              </a:extLst>
            </p:cNvPr>
            <p:cNvSpPr>
              <a:spLocks noChangeShapeType="1"/>
            </p:cNvSpPr>
            <p:nvPr/>
          </p:nvSpPr>
          <p:spPr bwMode="auto">
            <a:xfrm>
              <a:off x="4967" y="2342"/>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9" name="Text Box 27" descr="斜纹布">
              <a:extLst>
                <a:ext uri="{FF2B5EF4-FFF2-40B4-BE49-F238E27FC236}">
                  <a16:creationId xmlns:a16="http://schemas.microsoft.com/office/drawing/2014/main" id="{F611B747-9C62-4D80-B17D-BD8126DA34C9}"/>
                </a:ext>
              </a:extLst>
            </p:cNvPr>
            <p:cNvSpPr txBox="1">
              <a:spLocks noChangeArrowheads="1"/>
            </p:cNvSpPr>
            <p:nvPr/>
          </p:nvSpPr>
          <p:spPr bwMode="auto">
            <a:xfrm>
              <a:off x="4830" y="279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C</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20" name="Oval 28" descr="斜纹布">
              <a:extLst>
                <a:ext uri="{FF2B5EF4-FFF2-40B4-BE49-F238E27FC236}">
                  <a16:creationId xmlns:a16="http://schemas.microsoft.com/office/drawing/2014/main" id="{B0DBCB38-D0FF-4702-B9DA-E15AB26CD6CF}"/>
                </a:ext>
              </a:extLst>
            </p:cNvPr>
            <p:cNvSpPr>
              <a:spLocks noChangeArrowheads="1"/>
            </p:cNvSpPr>
            <p:nvPr/>
          </p:nvSpPr>
          <p:spPr bwMode="auto">
            <a:xfrm>
              <a:off x="4150" y="3385"/>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23" name="Group 29">
            <a:extLst>
              <a:ext uri="{FF2B5EF4-FFF2-40B4-BE49-F238E27FC236}">
                <a16:creationId xmlns:a16="http://schemas.microsoft.com/office/drawing/2014/main" id="{115601E8-9FED-4C52-AD76-B71B593AA1E5}"/>
              </a:ext>
            </a:extLst>
          </p:cNvPr>
          <p:cNvGrpSpPr>
            <a:grpSpLocks/>
          </p:cNvGrpSpPr>
          <p:nvPr/>
        </p:nvGrpSpPr>
        <p:grpSpPr bwMode="auto">
          <a:xfrm>
            <a:off x="4140200" y="1052513"/>
            <a:ext cx="2520950" cy="2740025"/>
            <a:chOff x="3379" y="164"/>
            <a:chExt cx="1588" cy="1726"/>
          </a:xfrm>
        </p:grpSpPr>
        <p:sp>
          <p:nvSpPr>
            <p:cNvPr id="24" name="Line 30">
              <a:extLst>
                <a:ext uri="{FF2B5EF4-FFF2-40B4-BE49-F238E27FC236}">
                  <a16:creationId xmlns:a16="http://schemas.microsoft.com/office/drawing/2014/main" id="{E14BA3A5-B1AC-43F7-BD4C-4223DDEC4B67}"/>
                </a:ext>
              </a:extLst>
            </p:cNvPr>
            <p:cNvSpPr>
              <a:spLocks noChangeShapeType="1"/>
            </p:cNvSpPr>
            <p:nvPr/>
          </p:nvSpPr>
          <p:spPr bwMode="auto">
            <a:xfrm>
              <a:off x="3651" y="527"/>
              <a:ext cx="726"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5" name="Line 31">
              <a:extLst>
                <a:ext uri="{FF2B5EF4-FFF2-40B4-BE49-F238E27FC236}">
                  <a16:creationId xmlns:a16="http://schemas.microsoft.com/office/drawing/2014/main" id="{37305D74-C959-4F9F-8184-F9250857318F}"/>
                </a:ext>
              </a:extLst>
            </p:cNvPr>
            <p:cNvSpPr>
              <a:spLocks noChangeShapeType="1"/>
            </p:cNvSpPr>
            <p:nvPr/>
          </p:nvSpPr>
          <p:spPr bwMode="auto">
            <a:xfrm>
              <a:off x="3651" y="1752"/>
              <a:ext cx="726"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6" name="Line 32">
              <a:extLst>
                <a:ext uri="{FF2B5EF4-FFF2-40B4-BE49-F238E27FC236}">
                  <a16:creationId xmlns:a16="http://schemas.microsoft.com/office/drawing/2014/main" id="{E2EC7CF0-39A0-43DB-B094-51F25B11F4CD}"/>
                </a:ext>
              </a:extLst>
            </p:cNvPr>
            <p:cNvSpPr>
              <a:spLocks noChangeShapeType="1"/>
            </p:cNvSpPr>
            <p:nvPr/>
          </p:nvSpPr>
          <p:spPr bwMode="auto">
            <a:xfrm>
              <a:off x="4377" y="527"/>
              <a:ext cx="0" cy="272"/>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7" name="Line 33">
              <a:extLst>
                <a:ext uri="{FF2B5EF4-FFF2-40B4-BE49-F238E27FC236}">
                  <a16:creationId xmlns:a16="http://schemas.microsoft.com/office/drawing/2014/main" id="{AF436305-9653-4411-8708-EE48B7956F3D}"/>
                </a:ext>
              </a:extLst>
            </p:cNvPr>
            <p:cNvSpPr>
              <a:spLocks noChangeShapeType="1"/>
            </p:cNvSpPr>
            <p:nvPr/>
          </p:nvSpPr>
          <p:spPr bwMode="auto">
            <a:xfrm>
              <a:off x="4377" y="890"/>
              <a:ext cx="0" cy="499"/>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8" name="Line 34">
              <a:extLst>
                <a:ext uri="{FF2B5EF4-FFF2-40B4-BE49-F238E27FC236}">
                  <a16:creationId xmlns:a16="http://schemas.microsoft.com/office/drawing/2014/main" id="{857ECBFB-25DD-486B-A0CB-91E72C4F494C}"/>
                </a:ext>
              </a:extLst>
            </p:cNvPr>
            <p:cNvSpPr>
              <a:spLocks noChangeShapeType="1"/>
            </p:cNvSpPr>
            <p:nvPr/>
          </p:nvSpPr>
          <p:spPr bwMode="auto">
            <a:xfrm flipV="1">
              <a:off x="4377" y="1480"/>
              <a:ext cx="0" cy="272"/>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29" name="Group 35">
              <a:extLst>
                <a:ext uri="{FF2B5EF4-FFF2-40B4-BE49-F238E27FC236}">
                  <a16:creationId xmlns:a16="http://schemas.microsoft.com/office/drawing/2014/main" id="{0FC4023C-854D-4D2B-AA1D-FA75999B677F}"/>
                </a:ext>
              </a:extLst>
            </p:cNvPr>
            <p:cNvGrpSpPr>
              <a:grpSpLocks/>
            </p:cNvGrpSpPr>
            <p:nvPr/>
          </p:nvGrpSpPr>
          <p:grpSpPr bwMode="auto">
            <a:xfrm>
              <a:off x="4241" y="799"/>
              <a:ext cx="318" cy="90"/>
              <a:chOff x="4059" y="1117"/>
              <a:chExt cx="318" cy="90"/>
            </a:xfrm>
          </p:grpSpPr>
          <p:sp>
            <p:nvSpPr>
              <p:cNvPr id="47" name="Line 36">
                <a:extLst>
                  <a:ext uri="{FF2B5EF4-FFF2-40B4-BE49-F238E27FC236}">
                    <a16:creationId xmlns:a16="http://schemas.microsoft.com/office/drawing/2014/main" id="{EB74F5C8-7909-4D45-B084-5FA90D934478}"/>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8" name="Line 37">
                <a:extLst>
                  <a:ext uri="{FF2B5EF4-FFF2-40B4-BE49-F238E27FC236}">
                    <a16:creationId xmlns:a16="http://schemas.microsoft.com/office/drawing/2014/main" id="{FB5D5252-DE27-4C1B-A659-5EE878482520}"/>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30" name="Group 38">
              <a:extLst>
                <a:ext uri="{FF2B5EF4-FFF2-40B4-BE49-F238E27FC236}">
                  <a16:creationId xmlns:a16="http://schemas.microsoft.com/office/drawing/2014/main" id="{A946E79F-D910-41F7-B39D-8E3FDD86783E}"/>
                </a:ext>
              </a:extLst>
            </p:cNvPr>
            <p:cNvGrpSpPr>
              <a:grpSpLocks/>
            </p:cNvGrpSpPr>
            <p:nvPr/>
          </p:nvGrpSpPr>
          <p:grpSpPr bwMode="auto">
            <a:xfrm>
              <a:off x="4241" y="1389"/>
              <a:ext cx="318" cy="90"/>
              <a:chOff x="4059" y="1117"/>
              <a:chExt cx="318" cy="90"/>
            </a:xfrm>
          </p:grpSpPr>
          <p:sp>
            <p:nvSpPr>
              <p:cNvPr id="45" name="Line 39">
                <a:extLst>
                  <a:ext uri="{FF2B5EF4-FFF2-40B4-BE49-F238E27FC236}">
                    <a16:creationId xmlns:a16="http://schemas.microsoft.com/office/drawing/2014/main" id="{742C49F9-278F-4871-956E-F62F90F760CF}"/>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6" name="Line 40">
                <a:extLst>
                  <a:ext uri="{FF2B5EF4-FFF2-40B4-BE49-F238E27FC236}">
                    <a16:creationId xmlns:a16="http://schemas.microsoft.com/office/drawing/2014/main" id="{02AC3AC3-F4AC-4066-BF4C-62F63527F23D}"/>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31" name="Oval 41" descr="斜纹布">
              <a:extLst>
                <a:ext uri="{FF2B5EF4-FFF2-40B4-BE49-F238E27FC236}">
                  <a16:creationId xmlns:a16="http://schemas.microsoft.com/office/drawing/2014/main" id="{6681546A-73E8-4E48-8A13-F4D94BBA5FB8}"/>
                </a:ext>
              </a:extLst>
            </p:cNvPr>
            <p:cNvSpPr>
              <a:spLocks noChangeArrowheads="1"/>
            </p:cNvSpPr>
            <p:nvPr/>
          </p:nvSpPr>
          <p:spPr bwMode="auto">
            <a:xfrm>
              <a:off x="3560" y="482"/>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2" name="Oval 42" descr="斜纹布">
              <a:extLst>
                <a:ext uri="{FF2B5EF4-FFF2-40B4-BE49-F238E27FC236}">
                  <a16:creationId xmlns:a16="http://schemas.microsoft.com/office/drawing/2014/main" id="{C6F9813D-69E0-4B1C-956A-A38C2DB3BB88}"/>
                </a:ext>
              </a:extLst>
            </p:cNvPr>
            <p:cNvSpPr>
              <a:spLocks noChangeArrowheads="1"/>
            </p:cNvSpPr>
            <p:nvPr/>
          </p:nvSpPr>
          <p:spPr bwMode="auto">
            <a:xfrm>
              <a:off x="3560" y="1706"/>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3" name="Text Box 43" descr="斜纹布">
              <a:extLst>
                <a:ext uri="{FF2B5EF4-FFF2-40B4-BE49-F238E27FC236}">
                  <a16:creationId xmlns:a16="http://schemas.microsoft.com/office/drawing/2014/main" id="{88B17C08-E8EE-4AAF-A2AE-2534F1067106}"/>
                </a:ext>
              </a:extLst>
            </p:cNvPr>
            <p:cNvSpPr txBox="1">
              <a:spLocks noChangeArrowheads="1"/>
            </p:cNvSpPr>
            <p:nvPr/>
          </p:nvSpPr>
          <p:spPr bwMode="auto">
            <a:xfrm>
              <a:off x="4513" y="66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u</a:t>
              </a:r>
              <a:r>
                <a:rPr kumimoji="1" lang="en-US" altLang="zh-CN" b="0" baseline="-25000">
                  <a:solidFill>
                    <a:schemeClr val="tx1"/>
                  </a:solidFill>
                  <a:latin typeface="Times New Roman" panose="02020603050405020304" pitchFamily="18" charset="0"/>
                  <a:sym typeface="Symbol" panose="05050102010706020507" pitchFamily="18" charset="2"/>
                </a:rPr>
                <a:t>1</a:t>
              </a:r>
            </a:p>
          </p:txBody>
        </p:sp>
        <p:sp>
          <p:nvSpPr>
            <p:cNvPr id="34" name="Text Box 44" descr="斜纹布">
              <a:extLst>
                <a:ext uri="{FF2B5EF4-FFF2-40B4-BE49-F238E27FC236}">
                  <a16:creationId xmlns:a16="http://schemas.microsoft.com/office/drawing/2014/main" id="{08444949-D98C-4634-A9F4-4B36B53F95A0}"/>
                </a:ext>
              </a:extLst>
            </p:cNvPr>
            <p:cNvSpPr txBox="1">
              <a:spLocks noChangeArrowheads="1"/>
            </p:cNvSpPr>
            <p:nvPr/>
          </p:nvSpPr>
          <p:spPr bwMode="auto">
            <a:xfrm>
              <a:off x="3379" y="93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u</a:t>
              </a:r>
              <a:endParaRPr kumimoji="1" lang="en-US" altLang="zh-CN" b="0" baseline="-25000">
                <a:solidFill>
                  <a:schemeClr val="tx1"/>
                </a:solidFill>
                <a:latin typeface="Times New Roman" panose="02020603050405020304" pitchFamily="18" charset="0"/>
                <a:sym typeface="Symbol" panose="05050102010706020507" pitchFamily="18" charset="2"/>
              </a:endParaRPr>
            </a:p>
          </p:txBody>
        </p:sp>
        <p:sp>
          <p:nvSpPr>
            <p:cNvPr id="35" name="Text Box 45" descr="斜纹布">
              <a:extLst>
                <a:ext uri="{FF2B5EF4-FFF2-40B4-BE49-F238E27FC236}">
                  <a16:creationId xmlns:a16="http://schemas.microsoft.com/office/drawing/2014/main" id="{F84ABF84-0B3B-40E2-B239-E3BD570FC05A}"/>
                </a:ext>
              </a:extLst>
            </p:cNvPr>
            <p:cNvSpPr txBox="1">
              <a:spLocks noChangeArrowheads="1"/>
            </p:cNvSpPr>
            <p:nvPr/>
          </p:nvSpPr>
          <p:spPr bwMode="auto">
            <a:xfrm>
              <a:off x="3878"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C</a:t>
              </a:r>
              <a:r>
                <a:rPr kumimoji="1" lang="en-US" altLang="zh-CN" b="0" baseline="-25000">
                  <a:solidFill>
                    <a:schemeClr val="tx1"/>
                  </a:solidFill>
                  <a:latin typeface="Times New Roman" panose="02020603050405020304" pitchFamily="18" charset="0"/>
                  <a:sym typeface="Symbol" panose="05050102010706020507" pitchFamily="18" charset="2"/>
                </a:rPr>
                <a:t>2</a:t>
              </a:r>
            </a:p>
          </p:txBody>
        </p:sp>
        <p:sp>
          <p:nvSpPr>
            <p:cNvPr id="36" name="Text Box 46" descr="斜纹布">
              <a:extLst>
                <a:ext uri="{FF2B5EF4-FFF2-40B4-BE49-F238E27FC236}">
                  <a16:creationId xmlns:a16="http://schemas.microsoft.com/office/drawing/2014/main" id="{0CE4252F-C6C2-47D6-A1D6-68E1FBD73EB9}"/>
                </a:ext>
              </a:extLst>
            </p:cNvPr>
            <p:cNvSpPr txBox="1">
              <a:spLocks noChangeArrowheads="1"/>
            </p:cNvSpPr>
            <p:nvPr/>
          </p:nvSpPr>
          <p:spPr bwMode="auto">
            <a:xfrm>
              <a:off x="3833" y="66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C</a:t>
              </a:r>
              <a:r>
                <a:rPr kumimoji="1" lang="en-US" altLang="zh-CN" b="0" baseline="-25000">
                  <a:solidFill>
                    <a:schemeClr val="tx1"/>
                  </a:solidFill>
                  <a:latin typeface="Times New Roman" panose="02020603050405020304" pitchFamily="18" charset="0"/>
                  <a:sym typeface="Symbol" panose="05050102010706020507" pitchFamily="18" charset="2"/>
                </a:rPr>
                <a:t>1</a:t>
              </a:r>
            </a:p>
          </p:txBody>
        </p:sp>
        <p:sp>
          <p:nvSpPr>
            <p:cNvPr id="37" name="Text Box 47" descr="斜纹布">
              <a:extLst>
                <a:ext uri="{FF2B5EF4-FFF2-40B4-BE49-F238E27FC236}">
                  <a16:creationId xmlns:a16="http://schemas.microsoft.com/office/drawing/2014/main" id="{1B153A8C-CC20-494D-8F05-A86589EC1686}"/>
                </a:ext>
              </a:extLst>
            </p:cNvPr>
            <p:cNvSpPr txBox="1">
              <a:spLocks noChangeArrowheads="1"/>
            </p:cNvSpPr>
            <p:nvPr/>
          </p:nvSpPr>
          <p:spPr bwMode="auto">
            <a:xfrm>
              <a:off x="4513"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u</a:t>
              </a:r>
              <a:r>
                <a:rPr kumimoji="1" lang="en-US" altLang="zh-CN" b="0" baseline="-25000">
                  <a:solidFill>
                    <a:schemeClr val="tx1"/>
                  </a:solidFill>
                  <a:latin typeface="Times New Roman" panose="02020603050405020304" pitchFamily="18" charset="0"/>
                  <a:sym typeface="Symbol" panose="05050102010706020507" pitchFamily="18" charset="2"/>
                </a:rPr>
                <a:t>2</a:t>
              </a:r>
            </a:p>
          </p:txBody>
        </p:sp>
        <p:sp>
          <p:nvSpPr>
            <p:cNvPr id="38" name="Line 48">
              <a:extLst>
                <a:ext uri="{FF2B5EF4-FFF2-40B4-BE49-F238E27FC236}">
                  <a16:creationId xmlns:a16="http://schemas.microsoft.com/office/drawing/2014/main" id="{1D52FA7B-5B79-4C9A-A0F6-9EC4FF76C80D}"/>
                </a:ext>
              </a:extLst>
            </p:cNvPr>
            <p:cNvSpPr>
              <a:spLocks noChangeShapeType="1"/>
            </p:cNvSpPr>
            <p:nvPr/>
          </p:nvSpPr>
          <p:spPr bwMode="auto">
            <a:xfrm>
              <a:off x="3742" y="482"/>
              <a:ext cx="317" cy="0"/>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 name="Text Box 49" descr="斜纹布">
              <a:extLst>
                <a:ext uri="{FF2B5EF4-FFF2-40B4-BE49-F238E27FC236}">
                  <a16:creationId xmlns:a16="http://schemas.microsoft.com/office/drawing/2014/main" id="{1250F673-C198-45D9-93A2-EAD88F961ABE}"/>
                </a:ext>
              </a:extLst>
            </p:cNvPr>
            <p:cNvSpPr txBox="1">
              <a:spLocks noChangeArrowheads="1"/>
            </p:cNvSpPr>
            <p:nvPr/>
          </p:nvSpPr>
          <p:spPr bwMode="auto">
            <a:xfrm>
              <a:off x="4558" y="102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Times New Roman" panose="02020603050405020304" pitchFamily="18" charset="0"/>
                  <a:sym typeface="Symbol" panose="05050102010706020507" pitchFamily="18" charset="2"/>
                </a:rPr>
                <a:t>+</a:t>
              </a:r>
            </a:p>
          </p:txBody>
        </p:sp>
        <p:sp>
          <p:nvSpPr>
            <p:cNvPr id="40" name="Text Box 50" descr="斜纹布">
              <a:extLst>
                <a:ext uri="{FF2B5EF4-FFF2-40B4-BE49-F238E27FC236}">
                  <a16:creationId xmlns:a16="http://schemas.microsoft.com/office/drawing/2014/main" id="{B3D2C571-550F-465E-BAE8-ACDC34597673}"/>
                </a:ext>
              </a:extLst>
            </p:cNvPr>
            <p:cNvSpPr txBox="1">
              <a:spLocks noChangeArrowheads="1"/>
            </p:cNvSpPr>
            <p:nvPr/>
          </p:nvSpPr>
          <p:spPr bwMode="auto">
            <a:xfrm>
              <a:off x="4558" y="43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Times New Roman" panose="02020603050405020304" pitchFamily="18" charset="0"/>
                  <a:sym typeface="Symbol" panose="05050102010706020507" pitchFamily="18" charset="2"/>
                </a:rPr>
                <a:t>+</a:t>
              </a:r>
            </a:p>
          </p:txBody>
        </p:sp>
        <p:sp>
          <p:nvSpPr>
            <p:cNvPr id="41" name="Text Box 51" descr="斜纹布">
              <a:extLst>
                <a:ext uri="{FF2B5EF4-FFF2-40B4-BE49-F238E27FC236}">
                  <a16:creationId xmlns:a16="http://schemas.microsoft.com/office/drawing/2014/main" id="{7F186E04-6CAF-4E77-90E5-FFF383AE9F16}"/>
                </a:ext>
              </a:extLst>
            </p:cNvPr>
            <p:cNvSpPr txBox="1">
              <a:spLocks noChangeArrowheads="1"/>
            </p:cNvSpPr>
            <p:nvPr/>
          </p:nvSpPr>
          <p:spPr bwMode="auto">
            <a:xfrm>
              <a:off x="3515" y="48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Times New Roman" panose="02020603050405020304" pitchFamily="18" charset="0"/>
                  <a:sym typeface="Symbol" panose="05050102010706020507" pitchFamily="18" charset="2"/>
                </a:rPr>
                <a:t>+</a:t>
              </a:r>
            </a:p>
          </p:txBody>
        </p:sp>
        <p:sp>
          <p:nvSpPr>
            <p:cNvPr id="42" name="Text Box 52" descr="斜纹布">
              <a:extLst>
                <a:ext uri="{FF2B5EF4-FFF2-40B4-BE49-F238E27FC236}">
                  <a16:creationId xmlns:a16="http://schemas.microsoft.com/office/drawing/2014/main" id="{FF9CE034-7B1F-422F-B800-BE79BF0B3632}"/>
                </a:ext>
              </a:extLst>
            </p:cNvPr>
            <p:cNvSpPr txBox="1">
              <a:spLocks noChangeArrowheads="1"/>
            </p:cNvSpPr>
            <p:nvPr/>
          </p:nvSpPr>
          <p:spPr bwMode="auto">
            <a:xfrm>
              <a:off x="4558" y="888"/>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3" name="Text Box 53" descr="斜纹布">
              <a:extLst>
                <a:ext uri="{FF2B5EF4-FFF2-40B4-BE49-F238E27FC236}">
                  <a16:creationId xmlns:a16="http://schemas.microsoft.com/office/drawing/2014/main" id="{0ED53250-8022-4AD8-BCF9-02D4C47ED78C}"/>
                </a:ext>
              </a:extLst>
            </p:cNvPr>
            <p:cNvSpPr txBox="1">
              <a:spLocks noChangeArrowheads="1"/>
            </p:cNvSpPr>
            <p:nvPr/>
          </p:nvSpPr>
          <p:spPr bwMode="auto">
            <a:xfrm>
              <a:off x="4558" y="152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4" name="Text Box 54" descr="斜纹布">
              <a:extLst>
                <a:ext uri="{FF2B5EF4-FFF2-40B4-BE49-F238E27FC236}">
                  <a16:creationId xmlns:a16="http://schemas.microsoft.com/office/drawing/2014/main" id="{3809BB19-3F71-4F3C-964A-A9D2A3794D0E}"/>
                </a:ext>
              </a:extLst>
            </p:cNvPr>
            <p:cNvSpPr txBox="1">
              <a:spLocks noChangeArrowheads="1"/>
            </p:cNvSpPr>
            <p:nvPr/>
          </p:nvSpPr>
          <p:spPr bwMode="auto">
            <a:xfrm>
              <a:off x="3651" y="16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sym typeface="Symbol" panose="05050102010706020507" pitchFamily="18" charset="2"/>
                </a:rPr>
                <a:t>i</a:t>
              </a:r>
              <a:endParaRPr kumimoji="1" lang="en-US" altLang="zh-CN" b="0" baseline="-25000">
                <a:solidFill>
                  <a:schemeClr val="tx1"/>
                </a:solidFill>
                <a:latin typeface="Times New Roman" panose="02020603050405020304" pitchFamily="18" charset="0"/>
                <a:sym typeface="Symbol" panose="05050102010706020507" pitchFamily="18" charset="2"/>
              </a:endParaRPr>
            </a:p>
          </p:txBody>
        </p:sp>
      </p:grpSp>
      <p:sp>
        <p:nvSpPr>
          <p:cNvPr id="49" name="Text Box 55">
            <a:extLst>
              <a:ext uri="{FF2B5EF4-FFF2-40B4-BE49-F238E27FC236}">
                <a16:creationId xmlns:a16="http://schemas.microsoft.com/office/drawing/2014/main" id="{EA2A7F30-2FC4-4F7A-8416-08A8183ECF62}"/>
              </a:ext>
            </a:extLst>
          </p:cNvPr>
          <p:cNvSpPr txBox="1">
            <a:spLocks noChangeArrowheads="1"/>
          </p:cNvSpPr>
          <p:nvPr/>
        </p:nvSpPr>
        <p:spPr bwMode="auto">
          <a:xfrm>
            <a:off x="684213" y="606425"/>
            <a:ext cx="3311525" cy="5476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buClr>
                <a:schemeClr val="tx1"/>
              </a:buClr>
              <a:buSzPct val="80000"/>
              <a:buFont typeface="Wingdings" panose="05000000000000000000" pitchFamily="2" charset="2"/>
              <a:buChar char="l"/>
            </a:pPr>
            <a:r>
              <a:rPr kumimoji="1" lang="en-US" altLang="zh-CN">
                <a:solidFill>
                  <a:srgbClr val="FF9900"/>
                </a:solidFill>
                <a:latin typeface="楷体_GB2312" pitchFamily="49" charset="-122"/>
              </a:rPr>
              <a:t> </a:t>
            </a:r>
            <a:r>
              <a:rPr kumimoji="1" lang="zh-CN" altLang="en-US">
                <a:solidFill>
                  <a:srgbClr val="FF9900"/>
                </a:solidFill>
                <a:latin typeface="楷体_GB2312" pitchFamily="49" charset="-122"/>
              </a:rPr>
              <a:t>串联电容的分压</a:t>
            </a:r>
          </a:p>
        </p:txBody>
      </p:sp>
    </p:spTree>
    <p:extLst>
      <p:ext uri="{BB962C8B-B14F-4D97-AF65-F5344CB8AC3E}">
        <p14:creationId xmlns:p14="http://schemas.microsoft.com/office/powerpoint/2010/main" val="41991237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76A0E953-A47B-480C-8A32-A4C629112AC9}"/>
              </a:ext>
            </a:extLst>
          </p:cNvPr>
          <p:cNvGrpSpPr>
            <a:grpSpLocks/>
          </p:cNvGrpSpPr>
          <p:nvPr/>
        </p:nvGrpSpPr>
        <p:grpSpPr bwMode="auto">
          <a:xfrm>
            <a:off x="5940425" y="333375"/>
            <a:ext cx="2520950" cy="2520950"/>
            <a:chOff x="1474" y="527"/>
            <a:chExt cx="1588" cy="1588"/>
          </a:xfrm>
        </p:grpSpPr>
        <p:sp>
          <p:nvSpPr>
            <p:cNvPr id="3" name="Line 9">
              <a:extLst>
                <a:ext uri="{FF2B5EF4-FFF2-40B4-BE49-F238E27FC236}">
                  <a16:creationId xmlns:a16="http://schemas.microsoft.com/office/drawing/2014/main" id="{22B0AADA-BA64-4560-9B3E-41088F6EF756}"/>
                </a:ext>
              </a:extLst>
            </p:cNvPr>
            <p:cNvSpPr>
              <a:spLocks noChangeShapeType="1"/>
            </p:cNvSpPr>
            <p:nvPr/>
          </p:nvSpPr>
          <p:spPr bwMode="auto">
            <a:xfrm>
              <a:off x="1655" y="845"/>
              <a:ext cx="998"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 name="Line 10">
              <a:extLst>
                <a:ext uri="{FF2B5EF4-FFF2-40B4-BE49-F238E27FC236}">
                  <a16:creationId xmlns:a16="http://schemas.microsoft.com/office/drawing/2014/main" id="{5645EE4D-54BF-4F83-8389-9E5960EA4F40}"/>
                </a:ext>
              </a:extLst>
            </p:cNvPr>
            <p:cNvSpPr>
              <a:spLocks noChangeShapeType="1"/>
            </p:cNvSpPr>
            <p:nvPr/>
          </p:nvSpPr>
          <p:spPr bwMode="auto">
            <a:xfrm>
              <a:off x="1655" y="2069"/>
              <a:ext cx="998"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 name="Line 11">
              <a:extLst>
                <a:ext uri="{FF2B5EF4-FFF2-40B4-BE49-F238E27FC236}">
                  <a16:creationId xmlns:a16="http://schemas.microsoft.com/office/drawing/2014/main" id="{DE2C2493-44B5-4A6A-87AA-1DD509371D52}"/>
                </a:ext>
              </a:extLst>
            </p:cNvPr>
            <p:cNvSpPr>
              <a:spLocks noChangeShapeType="1"/>
            </p:cNvSpPr>
            <p:nvPr/>
          </p:nvSpPr>
          <p:spPr bwMode="auto">
            <a:xfrm>
              <a:off x="2653" y="844"/>
              <a:ext cx="0" cy="50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6" name="Line 12">
              <a:extLst>
                <a:ext uri="{FF2B5EF4-FFF2-40B4-BE49-F238E27FC236}">
                  <a16:creationId xmlns:a16="http://schemas.microsoft.com/office/drawing/2014/main" id="{A2CEF14A-85EE-434A-9D1F-32C8D96F291A}"/>
                </a:ext>
              </a:extLst>
            </p:cNvPr>
            <p:cNvSpPr>
              <a:spLocks noChangeShapeType="1"/>
            </p:cNvSpPr>
            <p:nvPr/>
          </p:nvSpPr>
          <p:spPr bwMode="auto">
            <a:xfrm>
              <a:off x="2109" y="845"/>
              <a:ext cx="0" cy="499"/>
            </a:xfrm>
            <a:prstGeom prst="line">
              <a:avLst/>
            </a:prstGeom>
            <a:noFill/>
            <a:ln w="28575" cap="sq">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7" name="Line 13">
              <a:extLst>
                <a:ext uri="{FF2B5EF4-FFF2-40B4-BE49-F238E27FC236}">
                  <a16:creationId xmlns:a16="http://schemas.microsoft.com/office/drawing/2014/main" id="{7C3ED1B4-E871-4846-8768-233492E69B29}"/>
                </a:ext>
              </a:extLst>
            </p:cNvPr>
            <p:cNvSpPr>
              <a:spLocks noChangeShapeType="1"/>
            </p:cNvSpPr>
            <p:nvPr/>
          </p:nvSpPr>
          <p:spPr bwMode="auto">
            <a:xfrm flipV="1">
              <a:off x="2653" y="1434"/>
              <a:ext cx="0" cy="635"/>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8" name="Group 14">
              <a:extLst>
                <a:ext uri="{FF2B5EF4-FFF2-40B4-BE49-F238E27FC236}">
                  <a16:creationId xmlns:a16="http://schemas.microsoft.com/office/drawing/2014/main" id="{32C78A7E-D623-45C4-A193-1C527097EC34}"/>
                </a:ext>
              </a:extLst>
            </p:cNvPr>
            <p:cNvGrpSpPr>
              <a:grpSpLocks/>
            </p:cNvGrpSpPr>
            <p:nvPr/>
          </p:nvGrpSpPr>
          <p:grpSpPr bwMode="auto">
            <a:xfrm>
              <a:off x="2517" y="1344"/>
              <a:ext cx="318" cy="90"/>
              <a:chOff x="4059" y="1117"/>
              <a:chExt cx="318" cy="90"/>
            </a:xfrm>
          </p:grpSpPr>
          <p:sp>
            <p:nvSpPr>
              <p:cNvPr id="26" name="Line 15">
                <a:extLst>
                  <a:ext uri="{FF2B5EF4-FFF2-40B4-BE49-F238E27FC236}">
                    <a16:creationId xmlns:a16="http://schemas.microsoft.com/office/drawing/2014/main" id="{BF9CD743-91B8-4B52-B1F7-5BC36C7612B5}"/>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7" name="Line 16">
                <a:extLst>
                  <a:ext uri="{FF2B5EF4-FFF2-40B4-BE49-F238E27FC236}">
                    <a16:creationId xmlns:a16="http://schemas.microsoft.com/office/drawing/2014/main" id="{2F054828-CC3F-441A-9DC5-EEAEF8A4A87D}"/>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9" name="Group 17">
              <a:extLst>
                <a:ext uri="{FF2B5EF4-FFF2-40B4-BE49-F238E27FC236}">
                  <a16:creationId xmlns:a16="http://schemas.microsoft.com/office/drawing/2014/main" id="{17B3FCD0-8AEB-4EDF-9ADC-5F4A3B3CC2EC}"/>
                </a:ext>
              </a:extLst>
            </p:cNvPr>
            <p:cNvGrpSpPr>
              <a:grpSpLocks/>
            </p:cNvGrpSpPr>
            <p:nvPr/>
          </p:nvGrpSpPr>
          <p:grpSpPr bwMode="auto">
            <a:xfrm>
              <a:off x="1972" y="1344"/>
              <a:ext cx="318" cy="90"/>
              <a:chOff x="4059" y="1117"/>
              <a:chExt cx="318" cy="90"/>
            </a:xfrm>
          </p:grpSpPr>
          <p:sp>
            <p:nvSpPr>
              <p:cNvPr id="24" name="Line 18">
                <a:extLst>
                  <a:ext uri="{FF2B5EF4-FFF2-40B4-BE49-F238E27FC236}">
                    <a16:creationId xmlns:a16="http://schemas.microsoft.com/office/drawing/2014/main" id="{92F4C8C0-5659-4198-9968-DCE659BFB734}"/>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5" name="Line 19">
                <a:extLst>
                  <a:ext uri="{FF2B5EF4-FFF2-40B4-BE49-F238E27FC236}">
                    <a16:creationId xmlns:a16="http://schemas.microsoft.com/office/drawing/2014/main" id="{17DF28BA-1765-45E2-8015-9A2F87D2110E}"/>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10" name="Oval 20" descr="斜纹布">
              <a:extLst>
                <a:ext uri="{FF2B5EF4-FFF2-40B4-BE49-F238E27FC236}">
                  <a16:creationId xmlns:a16="http://schemas.microsoft.com/office/drawing/2014/main" id="{49A7B0F0-E725-4F28-9360-768F03FB5256}"/>
                </a:ext>
              </a:extLst>
            </p:cNvPr>
            <p:cNvSpPr>
              <a:spLocks noChangeArrowheads="1"/>
            </p:cNvSpPr>
            <p:nvPr/>
          </p:nvSpPr>
          <p:spPr bwMode="auto">
            <a:xfrm>
              <a:off x="1565" y="799"/>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1" name="Oval 21" descr="斜纹布">
              <a:extLst>
                <a:ext uri="{FF2B5EF4-FFF2-40B4-BE49-F238E27FC236}">
                  <a16:creationId xmlns:a16="http://schemas.microsoft.com/office/drawing/2014/main" id="{66FAB3A1-9935-441D-9A6C-254FD23FA612}"/>
                </a:ext>
              </a:extLst>
            </p:cNvPr>
            <p:cNvSpPr>
              <a:spLocks noChangeArrowheads="1"/>
            </p:cNvSpPr>
            <p:nvPr/>
          </p:nvSpPr>
          <p:spPr bwMode="auto">
            <a:xfrm>
              <a:off x="1565" y="2024"/>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2" name="Line 22">
              <a:extLst>
                <a:ext uri="{FF2B5EF4-FFF2-40B4-BE49-F238E27FC236}">
                  <a16:creationId xmlns:a16="http://schemas.microsoft.com/office/drawing/2014/main" id="{1ED3B166-D81E-42AD-BD3E-4AF4FFB14B45}"/>
                </a:ext>
              </a:extLst>
            </p:cNvPr>
            <p:cNvSpPr>
              <a:spLocks noChangeShapeType="1"/>
            </p:cNvSpPr>
            <p:nvPr/>
          </p:nvSpPr>
          <p:spPr bwMode="auto">
            <a:xfrm>
              <a:off x="2109" y="1434"/>
              <a:ext cx="0" cy="635"/>
            </a:xfrm>
            <a:prstGeom prst="line">
              <a:avLst/>
            </a:prstGeom>
            <a:noFill/>
            <a:ln w="28575" cap="sq">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3" name="Text Box 23" descr="斜纹布">
              <a:extLst>
                <a:ext uri="{FF2B5EF4-FFF2-40B4-BE49-F238E27FC236}">
                  <a16:creationId xmlns:a16="http://schemas.microsoft.com/office/drawing/2014/main" id="{79810082-2100-4909-8765-D041BB5CE664}"/>
                </a:ext>
              </a:extLst>
            </p:cNvPr>
            <p:cNvSpPr txBox="1">
              <a:spLocks noChangeArrowheads="1"/>
            </p:cNvSpPr>
            <p:nvPr/>
          </p:nvSpPr>
          <p:spPr bwMode="auto">
            <a:xfrm>
              <a:off x="2608" y="93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2</a:t>
              </a:r>
            </a:p>
          </p:txBody>
        </p:sp>
        <p:sp>
          <p:nvSpPr>
            <p:cNvPr id="14" name="Text Box 24" descr="斜纹布">
              <a:extLst>
                <a:ext uri="{FF2B5EF4-FFF2-40B4-BE49-F238E27FC236}">
                  <a16:creationId xmlns:a16="http://schemas.microsoft.com/office/drawing/2014/main" id="{549FA675-2EA4-4598-BF66-D9B0E8F9475B}"/>
                </a:ext>
              </a:extLst>
            </p:cNvPr>
            <p:cNvSpPr txBox="1">
              <a:spLocks noChangeArrowheads="1"/>
            </p:cNvSpPr>
            <p:nvPr/>
          </p:nvSpPr>
          <p:spPr bwMode="auto">
            <a:xfrm>
              <a:off x="2064" y="93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1</a:t>
              </a:r>
            </a:p>
          </p:txBody>
        </p:sp>
        <p:sp>
          <p:nvSpPr>
            <p:cNvPr id="15" name="Text Box 25" descr="斜纹布">
              <a:extLst>
                <a:ext uri="{FF2B5EF4-FFF2-40B4-BE49-F238E27FC236}">
                  <a16:creationId xmlns:a16="http://schemas.microsoft.com/office/drawing/2014/main" id="{6C2AB533-AE5B-4075-B080-41899C4E9AF9}"/>
                </a:ext>
              </a:extLst>
            </p:cNvPr>
            <p:cNvSpPr txBox="1">
              <a:spLocks noChangeArrowheads="1"/>
            </p:cNvSpPr>
            <p:nvPr/>
          </p:nvSpPr>
          <p:spPr bwMode="auto">
            <a:xfrm>
              <a:off x="1474"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16" name="Text Box 26" descr="斜纹布">
              <a:extLst>
                <a:ext uri="{FF2B5EF4-FFF2-40B4-BE49-F238E27FC236}">
                  <a16:creationId xmlns:a16="http://schemas.microsoft.com/office/drawing/2014/main" id="{F81DED91-D6C6-40AF-9962-C831A73524C5}"/>
                </a:ext>
              </a:extLst>
            </p:cNvPr>
            <p:cNvSpPr txBox="1">
              <a:spLocks noChangeArrowheads="1"/>
            </p:cNvSpPr>
            <p:nvPr/>
          </p:nvSpPr>
          <p:spPr bwMode="auto">
            <a:xfrm>
              <a:off x="1519" y="799"/>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17" name="Text Box 27" descr="斜纹布">
              <a:extLst>
                <a:ext uri="{FF2B5EF4-FFF2-40B4-BE49-F238E27FC236}">
                  <a16:creationId xmlns:a16="http://schemas.microsoft.com/office/drawing/2014/main" id="{3ADD7ECC-7388-46D3-B938-27052BB313C0}"/>
                </a:ext>
              </a:extLst>
            </p:cNvPr>
            <p:cNvSpPr txBox="1">
              <a:spLocks noChangeArrowheads="1"/>
            </p:cNvSpPr>
            <p:nvPr/>
          </p:nvSpPr>
          <p:spPr bwMode="auto">
            <a:xfrm>
              <a:off x="1565" y="1750"/>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18" name="Line 28">
              <a:extLst>
                <a:ext uri="{FF2B5EF4-FFF2-40B4-BE49-F238E27FC236}">
                  <a16:creationId xmlns:a16="http://schemas.microsoft.com/office/drawing/2014/main" id="{910F1A9E-5955-49EA-8BE1-7427622959C8}"/>
                </a:ext>
              </a:extLst>
            </p:cNvPr>
            <p:cNvSpPr>
              <a:spLocks noChangeShapeType="1"/>
            </p:cNvSpPr>
            <p:nvPr/>
          </p:nvSpPr>
          <p:spPr bwMode="auto">
            <a:xfrm>
              <a:off x="2154" y="981"/>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9" name="Line 29">
              <a:extLst>
                <a:ext uri="{FF2B5EF4-FFF2-40B4-BE49-F238E27FC236}">
                  <a16:creationId xmlns:a16="http://schemas.microsoft.com/office/drawing/2014/main" id="{C174900B-A328-4B83-9B33-0AC01EBB6A46}"/>
                </a:ext>
              </a:extLst>
            </p:cNvPr>
            <p:cNvSpPr>
              <a:spLocks noChangeShapeType="1"/>
            </p:cNvSpPr>
            <p:nvPr/>
          </p:nvSpPr>
          <p:spPr bwMode="auto">
            <a:xfrm>
              <a:off x="2699" y="981"/>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0" name="Text Box 30" descr="斜纹布">
              <a:extLst>
                <a:ext uri="{FF2B5EF4-FFF2-40B4-BE49-F238E27FC236}">
                  <a16:creationId xmlns:a16="http://schemas.microsoft.com/office/drawing/2014/main" id="{A50D3574-350D-4969-A7B7-D6FFF258EFBB}"/>
                </a:ext>
              </a:extLst>
            </p:cNvPr>
            <p:cNvSpPr txBox="1">
              <a:spLocks noChangeArrowheads="1"/>
            </p:cNvSpPr>
            <p:nvPr/>
          </p:nvSpPr>
          <p:spPr bwMode="auto">
            <a:xfrm>
              <a:off x="2064" y="143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C</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1</a:t>
              </a:r>
            </a:p>
          </p:txBody>
        </p:sp>
        <p:sp>
          <p:nvSpPr>
            <p:cNvPr id="21" name="Text Box 31" descr="斜纹布">
              <a:extLst>
                <a:ext uri="{FF2B5EF4-FFF2-40B4-BE49-F238E27FC236}">
                  <a16:creationId xmlns:a16="http://schemas.microsoft.com/office/drawing/2014/main" id="{264F7F27-0DD3-46E9-B352-B2CEB55834C5}"/>
                </a:ext>
              </a:extLst>
            </p:cNvPr>
            <p:cNvSpPr txBox="1">
              <a:spLocks noChangeArrowheads="1"/>
            </p:cNvSpPr>
            <p:nvPr/>
          </p:nvSpPr>
          <p:spPr bwMode="auto">
            <a:xfrm>
              <a:off x="2608" y="143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C</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2</a:t>
              </a:r>
            </a:p>
          </p:txBody>
        </p:sp>
        <p:sp>
          <p:nvSpPr>
            <p:cNvPr id="22" name="Text Box 32" descr="斜纹布">
              <a:extLst>
                <a:ext uri="{FF2B5EF4-FFF2-40B4-BE49-F238E27FC236}">
                  <a16:creationId xmlns:a16="http://schemas.microsoft.com/office/drawing/2014/main" id="{AF76CC84-2355-468C-B832-A5BDDF5B1CA7}"/>
                </a:ext>
              </a:extLst>
            </p:cNvPr>
            <p:cNvSpPr txBox="1">
              <a:spLocks noChangeArrowheads="1"/>
            </p:cNvSpPr>
            <p:nvPr/>
          </p:nvSpPr>
          <p:spPr bwMode="auto">
            <a:xfrm>
              <a:off x="1701" y="52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23" name="Line 33">
              <a:extLst>
                <a:ext uri="{FF2B5EF4-FFF2-40B4-BE49-F238E27FC236}">
                  <a16:creationId xmlns:a16="http://schemas.microsoft.com/office/drawing/2014/main" id="{1F9A51CF-F536-459F-B99D-1440DCEF8D69}"/>
                </a:ext>
              </a:extLst>
            </p:cNvPr>
            <p:cNvSpPr>
              <a:spLocks noChangeShapeType="1"/>
            </p:cNvSpPr>
            <p:nvPr/>
          </p:nvSpPr>
          <p:spPr bwMode="auto">
            <a:xfrm>
              <a:off x="1791" y="890"/>
              <a:ext cx="182" cy="0"/>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aphicFrame>
        <p:nvGraphicFramePr>
          <p:cNvPr id="28" name="Object 34">
            <a:extLst>
              <a:ext uri="{FF2B5EF4-FFF2-40B4-BE49-F238E27FC236}">
                <a16:creationId xmlns:a16="http://schemas.microsoft.com/office/drawing/2014/main" id="{FAF2C62E-F7CE-40DD-A414-A9D41973FFD7}"/>
              </a:ext>
            </a:extLst>
          </p:cNvPr>
          <p:cNvGraphicFramePr>
            <a:graphicFrameLocks noChangeAspect="1"/>
          </p:cNvGraphicFramePr>
          <p:nvPr/>
        </p:nvGraphicFramePr>
        <p:xfrm>
          <a:off x="827088" y="1700213"/>
          <a:ext cx="1655762" cy="1081087"/>
        </p:xfrm>
        <a:graphic>
          <a:graphicData uri="http://schemas.openxmlformats.org/presentationml/2006/ole">
            <mc:AlternateContent xmlns:mc="http://schemas.openxmlformats.org/markup-compatibility/2006">
              <mc:Choice xmlns:v="urn:schemas-microsoft-com:vml" Requires="v">
                <p:oleObj spid="_x0000_s53250" name="公式" r:id="rId3" imgW="698400" imgH="457200" progId="Equation.3">
                  <p:embed/>
                </p:oleObj>
              </mc:Choice>
              <mc:Fallback>
                <p:oleObj name="公式" r:id="rId3" imgW="698400" imgH="457200" progId="Equation.3">
                  <p:embed/>
                  <p:pic>
                    <p:nvPicPr>
                      <p:cNvPr id="28" name="Object 34">
                        <a:extLst>
                          <a:ext uri="{FF2B5EF4-FFF2-40B4-BE49-F238E27FC236}">
                            <a16:creationId xmlns:a16="http://schemas.microsoft.com/office/drawing/2014/main" id="{FAF2C62E-F7CE-40DD-A414-A9D41973FF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00213"/>
                        <a:ext cx="1655762"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35">
            <a:extLst>
              <a:ext uri="{FF2B5EF4-FFF2-40B4-BE49-F238E27FC236}">
                <a16:creationId xmlns:a16="http://schemas.microsoft.com/office/drawing/2014/main" id="{8DC31EE9-1496-4E18-8DDF-87BD0A8CB952}"/>
              </a:ext>
            </a:extLst>
          </p:cNvPr>
          <p:cNvGraphicFramePr>
            <a:graphicFrameLocks noChangeAspect="1"/>
          </p:cNvGraphicFramePr>
          <p:nvPr/>
        </p:nvGraphicFramePr>
        <p:xfrm>
          <a:off x="3203575" y="1628775"/>
          <a:ext cx="1800225" cy="1133475"/>
        </p:xfrm>
        <a:graphic>
          <a:graphicData uri="http://schemas.openxmlformats.org/presentationml/2006/ole">
            <mc:AlternateContent xmlns:mc="http://schemas.openxmlformats.org/markup-compatibility/2006">
              <mc:Choice xmlns:v="urn:schemas-microsoft-com:vml" Requires="v">
                <p:oleObj spid="_x0000_s53251" name="公式" r:id="rId5" imgW="723600" imgH="457200" progId="Equation.3">
                  <p:embed/>
                </p:oleObj>
              </mc:Choice>
              <mc:Fallback>
                <p:oleObj name="公式" r:id="rId5" imgW="723600" imgH="457200" progId="Equation.3">
                  <p:embed/>
                  <p:pic>
                    <p:nvPicPr>
                      <p:cNvPr id="29" name="Object 35">
                        <a:extLst>
                          <a:ext uri="{FF2B5EF4-FFF2-40B4-BE49-F238E27FC236}">
                            <a16:creationId xmlns:a16="http://schemas.microsoft.com/office/drawing/2014/main" id="{8DC31EE9-1496-4E18-8DDF-87BD0A8CB9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1628775"/>
                        <a:ext cx="180022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6">
            <a:extLst>
              <a:ext uri="{FF2B5EF4-FFF2-40B4-BE49-F238E27FC236}">
                <a16:creationId xmlns:a16="http://schemas.microsoft.com/office/drawing/2014/main" id="{E4F03392-AB15-4263-B72A-42188B8143AB}"/>
              </a:ext>
            </a:extLst>
          </p:cNvPr>
          <p:cNvGraphicFramePr>
            <a:graphicFrameLocks noChangeAspect="1"/>
          </p:cNvGraphicFramePr>
          <p:nvPr/>
        </p:nvGraphicFramePr>
        <p:xfrm>
          <a:off x="900113" y="2781300"/>
          <a:ext cx="4105275" cy="1133475"/>
        </p:xfrm>
        <a:graphic>
          <a:graphicData uri="http://schemas.openxmlformats.org/presentationml/2006/ole">
            <mc:AlternateContent xmlns:mc="http://schemas.openxmlformats.org/markup-compatibility/2006">
              <mc:Choice xmlns:v="urn:schemas-microsoft-com:vml" Requires="v">
                <p:oleObj spid="_x0000_s53252" name="公式" r:id="rId7" imgW="1650960" imgH="457200" progId="Equation.3">
                  <p:embed/>
                </p:oleObj>
              </mc:Choice>
              <mc:Fallback>
                <p:oleObj name="公式" r:id="rId7" imgW="1650960" imgH="457200" progId="Equation.3">
                  <p:embed/>
                  <p:pic>
                    <p:nvPicPr>
                      <p:cNvPr id="30" name="Object 36">
                        <a:extLst>
                          <a:ext uri="{FF2B5EF4-FFF2-40B4-BE49-F238E27FC236}">
                            <a16:creationId xmlns:a16="http://schemas.microsoft.com/office/drawing/2014/main" id="{E4F03392-AB15-4263-B72A-42188B8143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781300"/>
                        <a:ext cx="4105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7">
            <a:extLst>
              <a:ext uri="{FF2B5EF4-FFF2-40B4-BE49-F238E27FC236}">
                <a16:creationId xmlns:a16="http://schemas.microsoft.com/office/drawing/2014/main" id="{14EA03D7-704D-4DB9-8A14-2708B8958C11}"/>
              </a:ext>
            </a:extLst>
          </p:cNvPr>
          <p:cNvGraphicFramePr>
            <a:graphicFrameLocks noChangeAspect="1"/>
          </p:cNvGraphicFramePr>
          <p:nvPr/>
        </p:nvGraphicFramePr>
        <p:xfrm>
          <a:off x="1042988" y="3789363"/>
          <a:ext cx="1400175" cy="1195387"/>
        </p:xfrm>
        <a:graphic>
          <a:graphicData uri="http://schemas.openxmlformats.org/presentationml/2006/ole">
            <mc:AlternateContent xmlns:mc="http://schemas.openxmlformats.org/markup-compatibility/2006">
              <mc:Choice xmlns:v="urn:schemas-microsoft-com:vml" Requires="v">
                <p:oleObj spid="_x0000_s53253" name="公式" r:id="rId9" imgW="533160" imgH="457200" progId="Equation.3">
                  <p:embed/>
                </p:oleObj>
              </mc:Choice>
              <mc:Fallback>
                <p:oleObj name="公式" r:id="rId9" imgW="533160" imgH="457200" progId="Equation.3">
                  <p:embed/>
                  <p:pic>
                    <p:nvPicPr>
                      <p:cNvPr id="31" name="Object 37">
                        <a:extLst>
                          <a:ext uri="{FF2B5EF4-FFF2-40B4-BE49-F238E27FC236}">
                            <a16:creationId xmlns:a16="http://schemas.microsoft.com/office/drawing/2014/main" id="{14EA03D7-704D-4DB9-8A14-2708B8958C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3789363"/>
                        <a:ext cx="1400175"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38">
            <a:extLst>
              <a:ext uri="{FF2B5EF4-FFF2-40B4-BE49-F238E27FC236}">
                <a16:creationId xmlns:a16="http://schemas.microsoft.com/office/drawing/2014/main" id="{8C1F5D2C-2040-46E7-95CA-818EFD284BCC}"/>
              </a:ext>
            </a:extLst>
          </p:cNvPr>
          <p:cNvGraphicFramePr>
            <a:graphicFrameLocks noChangeAspect="1"/>
          </p:cNvGraphicFramePr>
          <p:nvPr/>
        </p:nvGraphicFramePr>
        <p:xfrm>
          <a:off x="2916238" y="4652963"/>
          <a:ext cx="2565400" cy="630237"/>
        </p:xfrm>
        <a:graphic>
          <a:graphicData uri="http://schemas.openxmlformats.org/presentationml/2006/ole">
            <mc:AlternateContent xmlns:mc="http://schemas.openxmlformats.org/markup-compatibility/2006">
              <mc:Choice xmlns:v="urn:schemas-microsoft-com:vml" Requires="v">
                <p:oleObj spid="_x0000_s53254" name="公式" r:id="rId11" imgW="977760" imgH="241200" progId="Equation.3">
                  <p:embed/>
                </p:oleObj>
              </mc:Choice>
              <mc:Fallback>
                <p:oleObj name="公式" r:id="rId11" imgW="977760" imgH="241200" progId="Equation.3">
                  <p:embed/>
                  <p:pic>
                    <p:nvPicPr>
                      <p:cNvPr id="32" name="Object 38">
                        <a:extLst>
                          <a:ext uri="{FF2B5EF4-FFF2-40B4-BE49-F238E27FC236}">
                            <a16:creationId xmlns:a16="http://schemas.microsoft.com/office/drawing/2014/main" id="{8C1F5D2C-2040-46E7-95CA-818EFD284BC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4652963"/>
                        <a:ext cx="2565400" cy="630237"/>
                      </a:xfrm>
                      <a:prstGeom prst="rect">
                        <a:avLst/>
                      </a:prstGeom>
                      <a:gradFill rotWithShape="1">
                        <a:gsLst>
                          <a:gs pos="0">
                            <a:srgbClr val="99CCFF"/>
                          </a:gs>
                          <a:gs pos="50000">
                            <a:schemeClr val="tx2"/>
                          </a:gs>
                          <a:gs pos="100000">
                            <a:srgbClr val="99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 name="Group 41">
            <a:extLst>
              <a:ext uri="{FF2B5EF4-FFF2-40B4-BE49-F238E27FC236}">
                <a16:creationId xmlns:a16="http://schemas.microsoft.com/office/drawing/2014/main" id="{E61CBAA9-6ACB-450D-8034-A5C04CAEF810}"/>
              </a:ext>
            </a:extLst>
          </p:cNvPr>
          <p:cNvGrpSpPr>
            <a:grpSpLocks/>
          </p:cNvGrpSpPr>
          <p:nvPr/>
        </p:nvGrpSpPr>
        <p:grpSpPr bwMode="auto">
          <a:xfrm>
            <a:off x="6300788" y="4005263"/>
            <a:ext cx="2016125" cy="2089150"/>
            <a:chOff x="4059" y="2160"/>
            <a:chExt cx="1270" cy="1316"/>
          </a:xfrm>
        </p:grpSpPr>
        <p:sp>
          <p:nvSpPr>
            <p:cNvPr id="34" name="Line 42">
              <a:extLst>
                <a:ext uri="{FF2B5EF4-FFF2-40B4-BE49-F238E27FC236}">
                  <a16:creationId xmlns:a16="http://schemas.microsoft.com/office/drawing/2014/main" id="{04E4037B-6F71-4545-A2BB-27E1A38C00D5}"/>
                </a:ext>
              </a:extLst>
            </p:cNvPr>
            <p:cNvSpPr>
              <a:spLocks noChangeShapeType="1"/>
            </p:cNvSpPr>
            <p:nvPr/>
          </p:nvSpPr>
          <p:spPr bwMode="auto">
            <a:xfrm>
              <a:off x="4240" y="2206"/>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5" name="Line 43">
              <a:extLst>
                <a:ext uri="{FF2B5EF4-FFF2-40B4-BE49-F238E27FC236}">
                  <a16:creationId xmlns:a16="http://schemas.microsoft.com/office/drawing/2014/main" id="{5884B83F-6A78-4ED4-8020-DDF024D467B6}"/>
                </a:ext>
              </a:extLst>
            </p:cNvPr>
            <p:cNvSpPr>
              <a:spLocks noChangeShapeType="1"/>
            </p:cNvSpPr>
            <p:nvPr/>
          </p:nvSpPr>
          <p:spPr bwMode="auto">
            <a:xfrm>
              <a:off x="4240" y="3430"/>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6" name="Line 44">
              <a:extLst>
                <a:ext uri="{FF2B5EF4-FFF2-40B4-BE49-F238E27FC236}">
                  <a16:creationId xmlns:a16="http://schemas.microsoft.com/office/drawing/2014/main" id="{DA122F15-D324-4997-BC39-E02B0D12E705}"/>
                </a:ext>
              </a:extLst>
            </p:cNvPr>
            <p:cNvSpPr>
              <a:spLocks noChangeShapeType="1"/>
            </p:cNvSpPr>
            <p:nvPr/>
          </p:nvSpPr>
          <p:spPr bwMode="auto">
            <a:xfrm>
              <a:off x="4921" y="2205"/>
              <a:ext cx="0" cy="50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7" name="Line 45">
              <a:extLst>
                <a:ext uri="{FF2B5EF4-FFF2-40B4-BE49-F238E27FC236}">
                  <a16:creationId xmlns:a16="http://schemas.microsoft.com/office/drawing/2014/main" id="{9BDD92D4-CD3E-4BCD-BF23-48E13CA60E3A}"/>
                </a:ext>
              </a:extLst>
            </p:cNvPr>
            <p:cNvSpPr>
              <a:spLocks noChangeShapeType="1"/>
            </p:cNvSpPr>
            <p:nvPr/>
          </p:nvSpPr>
          <p:spPr bwMode="auto">
            <a:xfrm flipV="1">
              <a:off x="4921" y="2795"/>
              <a:ext cx="0" cy="635"/>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38" name="Group 46">
              <a:extLst>
                <a:ext uri="{FF2B5EF4-FFF2-40B4-BE49-F238E27FC236}">
                  <a16:creationId xmlns:a16="http://schemas.microsoft.com/office/drawing/2014/main" id="{0B1243EB-90C6-4472-B38A-807DB455268D}"/>
                </a:ext>
              </a:extLst>
            </p:cNvPr>
            <p:cNvGrpSpPr>
              <a:grpSpLocks/>
            </p:cNvGrpSpPr>
            <p:nvPr/>
          </p:nvGrpSpPr>
          <p:grpSpPr bwMode="auto">
            <a:xfrm>
              <a:off x="4785" y="2705"/>
              <a:ext cx="318" cy="90"/>
              <a:chOff x="4059" y="1117"/>
              <a:chExt cx="318" cy="90"/>
            </a:xfrm>
          </p:grpSpPr>
          <p:sp>
            <p:nvSpPr>
              <p:cNvPr id="47" name="Line 47">
                <a:extLst>
                  <a:ext uri="{FF2B5EF4-FFF2-40B4-BE49-F238E27FC236}">
                    <a16:creationId xmlns:a16="http://schemas.microsoft.com/office/drawing/2014/main" id="{56BB8F59-D6BA-49AE-A906-EE767090F984}"/>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8" name="Line 48">
                <a:extLst>
                  <a:ext uri="{FF2B5EF4-FFF2-40B4-BE49-F238E27FC236}">
                    <a16:creationId xmlns:a16="http://schemas.microsoft.com/office/drawing/2014/main" id="{E9929FB3-9547-4366-B741-2675CDF7A75B}"/>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39" name="Oval 49" descr="斜纹布">
              <a:extLst>
                <a:ext uri="{FF2B5EF4-FFF2-40B4-BE49-F238E27FC236}">
                  <a16:creationId xmlns:a16="http://schemas.microsoft.com/office/drawing/2014/main" id="{273AABE5-2502-4271-84C1-3F7B9BF13963}"/>
                </a:ext>
              </a:extLst>
            </p:cNvPr>
            <p:cNvSpPr>
              <a:spLocks noChangeArrowheads="1"/>
            </p:cNvSpPr>
            <p:nvPr/>
          </p:nvSpPr>
          <p:spPr bwMode="auto">
            <a:xfrm>
              <a:off x="4150" y="2160"/>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0" name="Text Box 50" descr="斜纹布">
              <a:extLst>
                <a:ext uri="{FF2B5EF4-FFF2-40B4-BE49-F238E27FC236}">
                  <a16:creationId xmlns:a16="http://schemas.microsoft.com/office/drawing/2014/main" id="{C519C840-4462-496A-8BA1-AB1DD48FD71C}"/>
                </a:ext>
              </a:extLst>
            </p:cNvPr>
            <p:cNvSpPr txBox="1">
              <a:spLocks noChangeArrowheads="1"/>
            </p:cNvSpPr>
            <p:nvPr/>
          </p:nvSpPr>
          <p:spPr bwMode="auto">
            <a:xfrm>
              <a:off x="4875" y="225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1" name="Text Box 51" descr="斜纹布">
              <a:extLst>
                <a:ext uri="{FF2B5EF4-FFF2-40B4-BE49-F238E27FC236}">
                  <a16:creationId xmlns:a16="http://schemas.microsoft.com/office/drawing/2014/main" id="{D28D9FDD-2E4E-4122-9E26-04AB0FFA76E3}"/>
                </a:ext>
              </a:extLst>
            </p:cNvPr>
            <p:cNvSpPr txBox="1">
              <a:spLocks noChangeArrowheads="1"/>
            </p:cNvSpPr>
            <p:nvPr/>
          </p:nvSpPr>
          <p:spPr bwMode="auto">
            <a:xfrm>
              <a:off x="4059" y="261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2" name="Text Box 52" descr="斜纹布">
              <a:extLst>
                <a:ext uri="{FF2B5EF4-FFF2-40B4-BE49-F238E27FC236}">
                  <a16:creationId xmlns:a16="http://schemas.microsoft.com/office/drawing/2014/main" id="{F2B84904-01F9-4E5F-8F9C-78A6828C5791}"/>
                </a:ext>
              </a:extLst>
            </p:cNvPr>
            <p:cNvSpPr txBox="1">
              <a:spLocks noChangeArrowheads="1"/>
            </p:cNvSpPr>
            <p:nvPr/>
          </p:nvSpPr>
          <p:spPr bwMode="auto">
            <a:xfrm>
              <a:off x="4104" y="2160"/>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3" name="Text Box 53" descr="斜纹布">
              <a:extLst>
                <a:ext uri="{FF2B5EF4-FFF2-40B4-BE49-F238E27FC236}">
                  <a16:creationId xmlns:a16="http://schemas.microsoft.com/office/drawing/2014/main" id="{4E5C348F-393D-4D7D-A990-AE1214AE8035}"/>
                </a:ext>
              </a:extLst>
            </p:cNvPr>
            <p:cNvSpPr txBox="1">
              <a:spLocks noChangeArrowheads="1"/>
            </p:cNvSpPr>
            <p:nvPr/>
          </p:nvSpPr>
          <p:spPr bwMode="auto">
            <a:xfrm>
              <a:off x="4150" y="311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4" name="Line 54">
              <a:extLst>
                <a:ext uri="{FF2B5EF4-FFF2-40B4-BE49-F238E27FC236}">
                  <a16:creationId xmlns:a16="http://schemas.microsoft.com/office/drawing/2014/main" id="{149FCB58-EF0F-494E-9648-857522F097A2}"/>
                </a:ext>
              </a:extLst>
            </p:cNvPr>
            <p:cNvSpPr>
              <a:spLocks noChangeShapeType="1"/>
            </p:cNvSpPr>
            <p:nvPr/>
          </p:nvSpPr>
          <p:spPr bwMode="auto">
            <a:xfrm>
              <a:off x="4967" y="2342"/>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5" name="Text Box 55" descr="斜纹布">
              <a:extLst>
                <a:ext uri="{FF2B5EF4-FFF2-40B4-BE49-F238E27FC236}">
                  <a16:creationId xmlns:a16="http://schemas.microsoft.com/office/drawing/2014/main" id="{8593B4C2-9365-4FAE-9A7D-C5D8906F7B71}"/>
                </a:ext>
              </a:extLst>
            </p:cNvPr>
            <p:cNvSpPr txBox="1">
              <a:spLocks noChangeArrowheads="1"/>
            </p:cNvSpPr>
            <p:nvPr/>
          </p:nvSpPr>
          <p:spPr bwMode="auto">
            <a:xfrm>
              <a:off x="4830" y="279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C</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6" name="Oval 56" descr="斜纹布">
              <a:extLst>
                <a:ext uri="{FF2B5EF4-FFF2-40B4-BE49-F238E27FC236}">
                  <a16:creationId xmlns:a16="http://schemas.microsoft.com/office/drawing/2014/main" id="{55E8F27E-306C-4143-8872-2BD9AA1035F7}"/>
                </a:ext>
              </a:extLst>
            </p:cNvPr>
            <p:cNvSpPr>
              <a:spLocks noChangeArrowheads="1"/>
            </p:cNvSpPr>
            <p:nvPr/>
          </p:nvSpPr>
          <p:spPr bwMode="auto">
            <a:xfrm>
              <a:off x="4150" y="3385"/>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49" name="Group 57">
            <a:extLst>
              <a:ext uri="{FF2B5EF4-FFF2-40B4-BE49-F238E27FC236}">
                <a16:creationId xmlns:a16="http://schemas.microsoft.com/office/drawing/2014/main" id="{AB3989D1-2313-47FC-BAFC-FF4124DEB685}"/>
              </a:ext>
            </a:extLst>
          </p:cNvPr>
          <p:cNvGrpSpPr>
            <a:grpSpLocks/>
          </p:cNvGrpSpPr>
          <p:nvPr/>
        </p:nvGrpSpPr>
        <p:grpSpPr bwMode="auto">
          <a:xfrm>
            <a:off x="6659563" y="3068638"/>
            <a:ext cx="1223962" cy="720725"/>
            <a:chOff x="4014" y="1933"/>
            <a:chExt cx="771" cy="454"/>
          </a:xfrm>
        </p:grpSpPr>
        <p:sp>
          <p:nvSpPr>
            <p:cNvPr id="50" name="Line 58">
              <a:extLst>
                <a:ext uri="{FF2B5EF4-FFF2-40B4-BE49-F238E27FC236}">
                  <a16:creationId xmlns:a16="http://schemas.microsoft.com/office/drawing/2014/main" id="{B3199963-7729-46C3-9AC6-5BC578900569}"/>
                </a:ext>
              </a:extLst>
            </p:cNvPr>
            <p:cNvSpPr>
              <a:spLocks noChangeShapeType="1"/>
            </p:cNvSpPr>
            <p:nvPr/>
          </p:nvSpPr>
          <p:spPr bwMode="auto">
            <a:xfrm>
              <a:off x="4059" y="1933"/>
              <a:ext cx="0" cy="454"/>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1" name="Text Box 59" descr="斜纹布">
              <a:extLst>
                <a:ext uri="{FF2B5EF4-FFF2-40B4-BE49-F238E27FC236}">
                  <a16:creationId xmlns:a16="http://schemas.microsoft.com/office/drawing/2014/main" id="{3D1B0E4B-FD47-4242-9453-6FF16CBC242B}"/>
                </a:ext>
              </a:extLst>
            </p:cNvPr>
            <p:cNvSpPr txBox="1">
              <a:spLocks noChangeArrowheads="1"/>
            </p:cNvSpPr>
            <p:nvPr/>
          </p:nvSpPr>
          <p:spPr bwMode="auto">
            <a:xfrm>
              <a:off x="4014" y="1979"/>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p>
              <a:pPr algn="ctr" eaLnBrk="0" hangingPunct="0">
                <a:spcBef>
                  <a:spcPct val="50000"/>
                </a:spcBef>
              </a:pPr>
              <a:r>
                <a:rPr kumimoji="1" lang="zh-CN" altLang="en-US" sz="2400">
                  <a:latin typeface="Times New Roman" panose="02020603050405020304" pitchFamily="18" charset="0"/>
                  <a:ea typeface="仿宋_GB2312" pitchFamily="49" charset="-122"/>
                  <a:sym typeface="Symbol" panose="05050102010706020507" pitchFamily="18" charset="2"/>
                </a:rPr>
                <a:t>等效</a:t>
              </a:r>
            </a:p>
          </p:txBody>
        </p:sp>
      </p:grpSp>
      <p:sp>
        <p:nvSpPr>
          <p:cNvPr id="52" name="Text Box 60">
            <a:extLst>
              <a:ext uri="{FF2B5EF4-FFF2-40B4-BE49-F238E27FC236}">
                <a16:creationId xmlns:a16="http://schemas.microsoft.com/office/drawing/2014/main" id="{BC7FDCA4-20A3-4C2E-A31E-0D7E99D42624}"/>
              </a:ext>
            </a:extLst>
          </p:cNvPr>
          <p:cNvSpPr txBox="1">
            <a:spLocks noChangeArrowheads="1"/>
          </p:cNvSpPr>
          <p:nvPr/>
        </p:nvSpPr>
        <p:spPr bwMode="auto">
          <a:xfrm>
            <a:off x="684213" y="549275"/>
            <a:ext cx="3311525"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3200">
                <a:solidFill>
                  <a:schemeClr val="tx1"/>
                </a:solidFill>
                <a:latin typeface="楷体_GB2312" pitchFamily="49" charset="-122"/>
              </a:rPr>
              <a:t>2.</a:t>
            </a:r>
            <a:r>
              <a:rPr kumimoji="1" lang="zh-CN" altLang="en-US" sz="3200">
                <a:solidFill>
                  <a:schemeClr val="tx1"/>
                </a:solidFill>
                <a:latin typeface="楷体_GB2312" pitchFamily="49" charset="-122"/>
              </a:rPr>
              <a:t>电容的并联</a:t>
            </a:r>
          </a:p>
        </p:txBody>
      </p:sp>
      <p:sp>
        <p:nvSpPr>
          <p:cNvPr id="53" name="Text Box 61">
            <a:extLst>
              <a:ext uri="{FF2B5EF4-FFF2-40B4-BE49-F238E27FC236}">
                <a16:creationId xmlns:a16="http://schemas.microsoft.com/office/drawing/2014/main" id="{5F2B815B-8D40-454D-AD83-AE09E4C24DF8}"/>
              </a:ext>
            </a:extLst>
          </p:cNvPr>
          <p:cNvSpPr txBox="1">
            <a:spLocks noChangeArrowheads="1"/>
          </p:cNvSpPr>
          <p:nvPr/>
        </p:nvSpPr>
        <p:spPr bwMode="auto">
          <a:xfrm>
            <a:off x="827088" y="1182688"/>
            <a:ext cx="2376487" cy="54768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buClr>
                <a:schemeClr val="tx1"/>
              </a:buClr>
              <a:buSzPct val="80000"/>
              <a:buFont typeface="Wingdings" panose="05000000000000000000" pitchFamily="2" charset="2"/>
              <a:buChar char="l"/>
            </a:pPr>
            <a:r>
              <a:rPr kumimoji="1" lang="en-US" altLang="zh-CN">
                <a:solidFill>
                  <a:srgbClr val="FF9900"/>
                </a:solidFill>
                <a:latin typeface="楷体_GB2312" pitchFamily="49" charset="-122"/>
              </a:rPr>
              <a:t> </a:t>
            </a:r>
            <a:r>
              <a:rPr kumimoji="1" lang="zh-CN" altLang="en-US">
                <a:solidFill>
                  <a:srgbClr val="FF9900"/>
                </a:solidFill>
                <a:latin typeface="楷体_GB2312" pitchFamily="49" charset="-122"/>
              </a:rPr>
              <a:t>等效电容</a:t>
            </a:r>
          </a:p>
        </p:txBody>
      </p:sp>
    </p:spTree>
    <p:extLst>
      <p:ext uri="{BB962C8B-B14F-4D97-AF65-F5344CB8AC3E}">
        <p14:creationId xmlns:p14="http://schemas.microsoft.com/office/powerpoint/2010/main" val="425208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609600" y="3794125"/>
            <a:ext cx="8001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000" b="1" dirty="0">
                <a:solidFill>
                  <a:srgbClr val="FFFFFF"/>
                </a:solidFill>
                <a:ea typeface="楷体_GB2312" pitchFamily="49" charset="-122"/>
              </a:rPr>
              <a:t>    a) </a:t>
            </a:r>
            <a:r>
              <a:rPr kumimoji="1" lang="zh-CN" altLang="en-US" sz="2000" b="1" dirty="0">
                <a:solidFill>
                  <a:srgbClr val="FFFFFF"/>
                </a:solidFill>
                <a:ea typeface="楷体_GB2312" pitchFamily="49" charset="-122"/>
              </a:rPr>
              <a:t>电容元件的符号                        </a:t>
            </a:r>
            <a:r>
              <a:rPr kumimoji="1" lang="en-US" altLang="zh-CN" sz="2000" b="1" dirty="0">
                <a:solidFill>
                  <a:srgbClr val="FFFFFF"/>
                </a:solidFill>
                <a:ea typeface="楷体_GB2312" pitchFamily="49" charset="-122"/>
              </a:rPr>
              <a:t>(d) </a:t>
            </a:r>
            <a:r>
              <a:rPr kumimoji="1" lang="zh-CN" altLang="en-US" sz="2000" b="1" dirty="0">
                <a:solidFill>
                  <a:srgbClr val="FFFFFF"/>
                </a:solidFill>
                <a:ea typeface="楷体_GB2312" pitchFamily="49" charset="-122"/>
              </a:rPr>
              <a:t>线性时不变电容元件的特性曲线</a:t>
            </a:r>
          </a:p>
        </p:txBody>
      </p:sp>
      <p:grpSp>
        <p:nvGrpSpPr>
          <p:cNvPr id="31750" name="Group 6"/>
          <p:cNvGrpSpPr>
            <a:grpSpLocks/>
          </p:cNvGrpSpPr>
          <p:nvPr/>
        </p:nvGrpSpPr>
        <p:grpSpPr bwMode="auto">
          <a:xfrm>
            <a:off x="609600" y="1295400"/>
            <a:ext cx="8001000" cy="2578100"/>
            <a:chOff x="288" y="384"/>
            <a:chExt cx="5232" cy="1874"/>
          </a:xfrm>
        </p:grpSpPr>
        <p:graphicFrame>
          <p:nvGraphicFramePr>
            <p:cNvPr id="31748" name="Object 4"/>
            <p:cNvGraphicFramePr>
              <a:graphicFrameLocks noChangeAspect="1"/>
            </p:cNvGraphicFramePr>
            <p:nvPr/>
          </p:nvGraphicFramePr>
          <p:xfrm>
            <a:off x="288" y="384"/>
            <a:ext cx="5232" cy="1562"/>
          </p:xfrm>
          <a:graphic>
            <a:graphicData uri="http://schemas.openxmlformats.org/presentationml/2006/ole">
              <mc:AlternateContent xmlns:mc="http://schemas.openxmlformats.org/markup-compatibility/2006">
                <mc:Choice xmlns:v="urn:schemas-microsoft-com:vml" Requires="v">
                  <p:oleObj spid="_x0000_s2050" name="Image" r:id="rId3" imgW="22263325" imgH="6645958" progId="Photoshop.Image.5">
                    <p:embed/>
                  </p:oleObj>
                </mc:Choice>
                <mc:Fallback>
                  <p:oleObj name="Image" r:id="rId3" imgW="22263325" imgH="6645958" progId="Photoshop.Image.5">
                    <p:embed/>
                    <p:pic>
                      <p:nvPicPr>
                        <p:cNvPr id="317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384"/>
                          <a:ext cx="5232" cy="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9" name="Rectangle 5"/>
            <p:cNvSpPr>
              <a:spLocks noChangeArrowheads="1"/>
            </p:cNvSpPr>
            <p:nvPr/>
          </p:nvSpPr>
          <p:spPr bwMode="auto">
            <a:xfrm>
              <a:off x="2535" y="1969"/>
              <a:ext cx="50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7-5</a:t>
              </a:r>
            </a:p>
          </p:txBody>
        </p:sp>
      </p:grpSp>
      <p:sp>
        <p:nvSpPr>
          <p:cNvPr id="31751" name="Rectangle 7"/>
          <p:cNvSpPr>
            <a:spLocks noChangeArrowheads="1"/>
          </p:cNvSpPr>
          <p:nvPr/>
        </p:nvSpPr>
        <p:spPr bwMode="auto">
          <a:xfrm>
            <a:off x="609600" y="60960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电容元件的符号和特性曲线如图</a:t>
            </a:r>
            <a:r>
              <a:rPr kumimoji="1" lang="en-US" altLang="zh-CN" sz="2400" b="1">
                <a:solidFill>
                  <a:srgbClr val="FFFFFF"/>
                </a:solidFill>
                <a:ea typeface="楷体_GB2312" pitchFamily="49" charset="-122"/>
              </a:rPr>
              <a:t>7-5(a)</a:t>
            </a:r>
            <a:r>
              <a:rPr kumimoji="1" lang="zh-CN" altLang="en-US" sz="2400" b="1">
                <a:solidFill>
                  <a:srgbClr val="FFFFFF"/>
                </a:solidFill>
                <a:ea typeface="楷体_GB2312" pitchFamily="49" charset="-122"/>
              </a:rPr>
              <a:t>和</a:t>
            </a:r>
            <a:r>
              <a:rPr kumimoji="1" lang="en-US" altLang="zh-CN" sz="2400" b="1">
                <a:solidFill>
                  <a:srgbClr val="FFFFFF"/>
                </a:solidFill>
                <a:ea typeface="楷体_GB2312" pitchFamily="49" charset="-122"/>
              </a:rPr>
              <a:t>(b)</a:t>
            </a:r>
            <a:r>
              <a:rPr kumimoji="1" lang="zh-CN" altLang="en-US" sz="2400" b="1">
                <a:solidFill>
                  <a:srgbClr val="FFFFFF"/>
                </a:solidFill>
                <a:ea typeface="楷体_GB2312" pitchFamily="49" charset="-122"/>
              </a:rPr>
              <a:t>所示。 </a:t>
            </a:r>
          </a:p>
        </p:txBody>
      </p:sp>
      <p:sp>
        <p:nvSpPr>
          <p:cNvPr id="31752" name="Rectangle 8"/>
          <p:cNvSpPr>
            <a:spLocks noChangeArrowheads="1"/>
          </p:cNvSpPr>
          <p:nvPr/>
        </p:nvSpPr>
        <p:spPr bwMode="auto">
          <a:xfrm>
            <a:off x="434501" y="4657127"/>
            <a:ext cx="8001000" cy="168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0000"/>
                </a:solidFill>
                <a:ea typeface="楷体_GB2312" pitchFamily="49" charset="-122"/>
              </a:rPr>
              <a:t>        </a:t>
            </a:r>
            <a:r>
              <a:rPr kumimoji="1" lang="zh-CN" altLang="en-US" sz="2400" b="1" dirty="0">
                <a:solidFill>
                  <a:srgbClr val="FFFF00"/>
                </a:solidFill>
                <a:ea typeface="楷体_GB2312" pitchFamily="49" charset="-122"/>
              </a:rPr>
              <a:t>其特性曲线是通过坐标原点一条直线的电容元件（电荷</a:t>
            </a:r>
            <a:r>
              <a:rPr kumimoji="1" lang="en-US" altLang="zh-CN" sz="2400" b="1" dirty="0">
                <a:solidFill>
                  <a:srgbClr val="FFFF00"/>
                </a:solidFill>
                <a:ea typeface="楷体_GB2312" pitchFamily="49" charset="-122"/>
              </a:rPr>
              <a:t>q</a:t>
            </a:r>
            <a:r>
              <a:rPr kumimoji="1" lang="zh-CN" altLang="en-US" sz="2400" b="1" dirty="0">
                <a:solidFill>
                  <a:srgbClr val="FFFF00"/>
                </a:solidFill>
                <a:ea typeface="楷体_GB2312" pitchFamily="49" charset="-122"/>
              </a:rPr>
              <a:t>与电压 </a:t>
            </a:r>
            <a:r>
              <a:rPr kumimoji="1" lang="en-US" altLang="zh-CN" sz="2400" b="1" dirty="0">
                <a:solidFill>
                  <a:srgbClr val="FFFF00"/>
                </a:solidFill>
                <a:ea typeface="楷体_GB2312" pitchFamily="49" charset="-122"/>
              </a:rPr>
              <a:t>u </a:t>
            </a:r>
            <a:r>
              <a:rPr kumimoji="1" lang="zh-CN" altLang="en-US" sz="2400" b="1" dirty="0">
                <a:solidFill>
                  <a:srgbClr val="FFFF00"/>
                </a:solidFill>
                <a:ea typeface="楷体_GB2312" pitchFamily="49" charset="-122"/>
              </a:rPr>
              <a:t>成正比）称为线性电容元件，否则称为非线性电容元件。</a:t>
            </a:r>
          </a:p>
        </p:txBody>
      </p:sp>
    </p:spTree>
    <p:extLst>
      <p:ext uri="{BB962C8B-B14F-4D97-AF65-F5344CB8AC3E}">
        <p14:creationId xmlns:p14="http://schemas.microsoft.com/office/powerpoint/2010/main" val="116663408"/>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ACC876CE-653B-41B5-B38D-C4EECAC778AF}"/>
              </a:ext>
            </a:extLst>
          </p:cNvPr>
          <p:cNvGrpSpPr>
            <a:grpSpLocks/>
          </p:cNvGrpSpPr>
          <p:nvPr/>
        </p:nvGrpSpPr>
        <p:grpSpPr bwMode="auto">
          <a:xfrm>
            <a:off x="5940425" y="620713"/>
            <a:ext cx="2520950" cy="2520950"/>
            <a:chOff x="1474" y="527"/>
            <a:chExt cx="1588" cy="1588"/>
          </a:xfrm>
        </p:grpSpPr>
        <p:sp>
          <p:nvSpPr>
            <p:cNvPr id="3" name="Line 9">
              <a:extLst>
                <a:ext uri="{FF2B5EF4-FFF2-40B4-BE49-F238E27FC236}">
                  <a16:creationId xmlns:a16="http://schemas.microsoft.com/office/drawing/2014/main" id="{CD10F391-75A0-449C-83A7-18186C6959B7}"/>
                </a:ext>
              </a:extLst>
            </p:cNvPr>
            <p:cNvSpPr>
              <a:spLocks noChangeShapeType="1"/>
            </p:cNvSpPr>
            <p:nvPr/>
          </p:nvSpPr>
          <p:spPr bwMode="auto">
            <a:xfrm>
              <a:off x="1655" y="845"/>
              <a:ext cx="998"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 name="Line 10">
              <a:extLst>
                <a:ext uri="{FF2B5EF4-FFF2-40B4-BE49-F238E27FC236}">
                  <a16:creationId xmlns:a16="http://schemas.microsoft.com/office/drawing/2014/main" id="{AADA590A-3FC9-4CDB-9FA6-42369E8E1A48}"/>
                </a:ext>
              </a:extLst>
            </p:cNvPr>
            <p:cNvSpPr>
              <a:spLocks noChangeShapeType="1"/>
            </p:cNvSpPr>
            <p:nvPr/>
          </p:nvSpPr>
          <p:spPr bwMode="auto">
            <a:xfrm>
              <a:off x="1655" y="2069"/>
              <a:ext cx="998"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 name="Line 11">
              <a:extLst>
                <a:ext uri="{FF2B5EF4-FFF2-40B4-BE49-F238E27FC236}">
                  <a16:creationId xmlns:a16="http://schemas.microsoft.com/office/drawing/2014/main" id="{AFE943B6-DD85-4DB5-B245-1B1FFE4603B0}"/>
                </a:ext>
              </a:extLst>
            </p:cNvPr>
            <p:cNvSpPr>
              <a:spLocks noChangeShapeType="1"/>
            </p:cNvSpPr>
            <p:nvPr/>
          </p:nvSpPr>
          <p:spPr bwMode="auto">
            <a:xfrm>
              <a:off x="2653" y="844"/>
              <a:ext cx="0" cy="50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6" name="Line 12">
              <a:extLst>
                <a:ext uri="{FF2B5EF4-FFF2-40B4-BE49-F238E27FC236}">
                  <a16:creationId xmlns:a16="http://schemas.microsoft.com/office/drawing/2014/main" id="{FA10BA3F-BEC6-4210-B505-7DB35A301050}"/>
                </a:ext>
              </a:extLst>
            </p:cNvPr>
            <p:cNvSpPr>
              <a:spLocks noChangeShapeType="1"/>
            </p:cNvSpPr>
            <p:nvPr/>
          </p:nvSpPr>
          <p:spPr bwMode="auto">
            <a:xfrm>
              <a:off x="2109" y="845"/>
              <a:ext cx="0" cy="499"/>
            </a:xfrm>
            <a:prstGeom prst="line">
              <a:avLst/>
            </a:prstGeom>
            <a:noFill/>
            <a:ln w="28575" cap="sq">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7" name="Line 13">
              <a:extLst>
                <a:ext uri="{FF2B5EF4-FFF2-40B4-BE49-F238E27FC236}">
                  <a16:creationId xmlns:a16="http://schemas.microsoft.com/office/drawing/2014/main" id="{1A0056AB-C72C-4D48-8C98-CB2AA6102CD8}"/>
                </a:ext>
              </a:extLst>
            </p:cNvPr>
            <p:cNvSpPr>
              <a:spLocks noChangeShapeType="1"/>
            </p:cNvSpPr>
            <p:nvPr/>
          </p:nvSpPr>
          <p:spPr bwMode="auto">
            <a:xfrm flipV="1">
              <a:off x="2653" y="1434"/>
              <a:ext cx="0" cy="635"/>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8" name="Group 14">
              <a:extLst>
                <a:ext uri="{FF2B5EF4-FFF2-40B4-BE49-F238E27FC236}">
                  <a16:creationId xmlns:a16="http://schemas.microsoft.com/office/drawing/2014/main" id="{C8F2AB08-718F-47C9-BDEA-24EABB17C334}"/>
                </a:ext>
              </a:extLst>
            </p:cNvPr>
            <p:cNvGrpSpPr>
              <a:grpSpLocks/>
            </p:cNvGrpSpPr>
            <p:nvPr/>
          </p:nvGrpSpPr>
          <p:grpSpPr bwMode="auto">
            <a:xfrm>
              <a:off x="2517" y="1344"/>
              <a:ext cx="318" cy="90"/>
              <a:chOff x="4059" y="1117"/>
              <a:chExt cx="318" cy="90"/>
            </a:xfrm>
          </p:grpSpPr>
          <p:sp>
            <p:nvSpPr>
              <p:cNvPr id="26" name="Line 15">
                <a:extLst>
                  <a:ext uri="{FF2B5EF4-FFF2-40B4-BE49-F238E27FC236}">
                    <a16:creationId xmlns:a16="http://schemas.microsoft.com/office/drawing/2014/main" id="{801B9329-6855-48F6-9FD2-1E11A60AA5E3}"/>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7" name="Line 16">
                <a:extLst>
                  <a:ext uri="{FF2B5EF4-FFF2-40B4-BE49-F238E27FC236}">
                    <a16:creationId xmlns:a16="http://schemas.microsoft.com/office/drawing/2014/main" id="{813BADCC-9918-4C84-8D56-FFF28C4A6A63}"/>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9" name="Group 17">
              <a:extLst>
                <a:ext uri="{FF2B5EF4-FFF2-40B4-BE49-F238E27FC236}">
                  <a16:creationId xmlns:a16="http://schemas.microsoft.com/office/drawing/2014/main" id="{9CEFD8C8-E551-49D2-A0A7-BEA83A6216ED}"/>
                </a:ext>
              </a:extLst>
            </p:cNvPr>
            <p:cNvGrpSpPr>
              <a:grpSpLocks/>
            </p:cNvGrpSpPr>
            <p:nvPr/>
          </p:nvGrpSpPr>
          <p:grpSpPr bwMode="auto">
            <a:xfrm>
              <a:off x="1972" y="1344"/>
              <a:ext cx="318" cy="90"/>
              <a:chOff x="4059" y="1117"/>
              <a:chExt cx="318" cy="90"/>
            </a:xfrm>
          </p:grpSpPr>
          <p:sp>
            <p:nvSpPr>
              <p:cNvPr id="24" name="Line 18">
                <a:extLst>
                  <a:ext uri="{FF2B5EF4-FFF2-40B4-BE49-F238E27FC236}">
                    <a16:creationId xmlns:a16="http://schemas.microsoft.com/office/drawing/2014/main" id="{80187B16-71FF-4E30-94F1-12E4EBD43EF2}"/>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5" name="Line 19">
                <a:extLst>
                  <a:ext uri="{FF2B5EF4-FFF2-40B4-BE49-F238E27FC236}">
                    <a16:creationId xmlns:a16="http://schemas.microsoft.com/office/drawing/2014/main" id="{BE59671A-3ACE-41B7-BC67-E8ACA6F7D9CE}"/>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10" name="Oval 20" descr="斜纹布">
              <a:extLst>
                <a:ext uri="{FF2B5EF4-FFF2-40B4-BE49-F238E27FC236}">
                  <a16:creationId xmlns:a16="http://schemas.microsoft.com/office/drawing/2014/main" id="{61DF4295-8B63-4396-A622-F959F7440134}"/>
                </a:ext>
              </a:extLst>
            </p:cNvPr>
            <p:cNvSpPr>
              <a:spLocks noChangeArrowheads="1"/>
            </p:cNvSpPr>
            <p:nvPr/>
          </p:nvSpPr>
          <p:spPr bwMode="auto">
            <a:xfrm>
              <a:off x="1565" y="799"/>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1" name="Oval 21" descr="斜纹布">
              <a:extLst>
                <a:ext uri="{FF2B5EF4-FFF2-40B4-BE49-F238E27FC236}">
                  <a16:creationId xmlns:a16="http://schemas.microsoft.com/office/drawing/2014/main" id="{ECAEA99E-10DB-46DF-9A44-3D9809DAAF46}"/>
                </a:ext>
              </a:extLst>
            </p:cNvPr>
            <p:cNvSpPr>
              <a:spLocks noChangeArrowheads="1"/>
            </p:cNvSpPr>
            <p:nvPr/>
          </p:nvSpPr>
          <p:spPr bwMode="auto">
            <a:xfrm>
              <a:off x="1565" y="2024"/>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2" name="Line 22">
              <a:extLst>
                <a:ext uri="{FF2B5EF4-FFF2-40B4-BE49-F238E27FC236}">
                  <a16:creationId xmlns:a16="http://schemas.microsoft.com/office/drawing/2014/main" id="{2AE7EF88-EAF9-4EDC-A305-8AD302D96450}"/>
                </a:ext>
              </a:extLst>
            </p:cNvPr>
            <p:cNvSpPr>
              <a:spLocks noChangeShapeType="1"/>
            </p:cNvSpPr>
            <p:nvPr/>
          </p:nvSpPr>
          <p:spPr bwMode="auto">
            <a:xfrm>
              <a:off x="2109" y="1434"/>
              <a:ext cx="0" cy="635"/>
            </a:xfrm>
            <a:prstGeom prst="line">
              <a:avLst/>
            </a:prstGeom>
            <a:noFill/>
            <a:ln w="28575" cap="sq">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3" name="Text Box 23" descr="斜纹布">
              <a:extLst>
                <a:ext uri="{FF2B5EF4-FFF2-40B4-BE49-F238E27FC236}">
                  <a16:creationId xmlns:a16="http://schemas.microsoft.com/office/drawing/2014/main" id="{CE3E3914-AEBB-4832-8AA4-BCA7EDE14405}"/>
                </a:ext>
              </a:extLst>
            </p:cNvPr>
            <p:cNvSpPr txBox="1">
              <a:spLocks noChangeArrowheads="1"/>
            </p:cNvSpPr>
            <p:nvPr/>
          </p:nvSpPr>
          <p:spPr bwMode="auto">
            <a:xfrm>
              <a:off x="2608" y="93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2</a:t>
              </a:r>
            </a:p>
          </p:txBody>
        </p:sp>
        <p:sp>
          <p:nvSpPr>
            <p:cNvPr id="14" name="Text Box 24" descr="斜纹布">
              <a:extLst>
                <a:ext uri="{FF2B5EF4-FFF2-40B4-BE49-F238E27FC236}">
                  <a16:creationId xmlns:a16="http://schemas.microsoft.com/office/drawing/2014/main" id="{A6F7F71E-850B-4EAF-8E51-355F41BDD752}"/>
                </a:ext>
              </a:extLst>
            </p:cNvPr>
            <p:cNvSpPr txBox="1">
              <a:spLocks noChangeArrowheads="1"/>
            </p:cNvSpPr>
            <p:nvPr/>
          </p:nvSpPr>
          <p:spPr bwMode="auto">
            <a:xfrm>
              <a:off x="2064" y="93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1</a:t>
              </a:r>
            </a:p>
          </p:txBody>
        </p:sp>
        <p:sp>
          <p:nvSpPr>
            <p:cNvPr id="15" name="Text Box 25" descr="斜纹布">
              <a:extLst>
                <a:ext uri="{FF2B5EF4-FFF2-40B4-BE49-F238E27FC236}">
                  <a16:creationId xmlns:a16="http://schemas.microsoft.com/office/drawing/2014/main" id="{4D97C12B-1347-4493-88AE-7C7D2715777F}"/>
                </a:ext>
              </a:extLst>
            </p:cNvPr>
            <p:cNvSpPr txBox="1">
              <a:spLocks noChangeArrowheads="1"/>
            </p:cNvSpPr>
            <p:nvPr/>
          </p:nvSpPr>
          <p:spPr bwMode="auto">
            <a:xfrm>
              <a:off x="1474"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16" name="Text Box 26" descr="斜纹布">
              <a:extLst>
                <a:ext uri="{FF2B5EF4-FFF2-40B4-BE49-F238E27FC236}">
                  <a16:creationId xmlns:a16="http://schemas.microsoft.com/office/drawing/2014/main" id="{5FE2F05C-4699-4454-8A65-E36E04B38A2F}"/>
                </a:ext>
              </a:extLst>
            </p:cNvPr>
            <p:cNvSpPr txBox="1">
              <a:spLocks noChangeArrowheads="1"/>
            </p:cNvSpPr>
            <p:nvPr/>
          </p:nvSpPr>
          <p:spPr bwMode="auto">
            <a:xfrm>
              <a:off x="1519" y="799"/>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17" name="Text Box 27" descr="斜纹布">
              <a:extLst>
                <a:ext uri="{FF2B5EF4-FFF2-40B4-BE49-F238E27FC236}">
                  <a16:creationId xmlns:a16="http://schemas.microsoft.com/office/drawing/2014/main" id="{F4629F9E-B30C-44AD-B479-EC663CC4C51A}"/>
                </a:ext>
              </a:extLst>
            </p:cNvPr>
            <p:cNvSpPr txBox="1">
              <a:spLocks noChangeArrowheads="1"/>
            </p:cNvSpPr>
            <p:nvPr/>
          </p:nvSpPr>
          <p:spPr bwMode="auto">
            <a:xfrm>
              <a:off x="1565" y="1750"/>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18" name="Line 28">
              <a:extLst>
                <a:ext uri="{FF2B5EF4-FFF2-40B4-BE49-F238E27FC236}">
                  <a16:creationId xmlns:a16="http://schemas.microsoft.com/office/drawing/2014/main" id="{66E994EE-94AA-47DF-B139-928341BC59EC}"/>
                </a:ext>
              </a:extLst>
            </p:cNvPr>
            <p:cNvSpPr>
              <a:spLocks noChangeShapeType="1"/>
            </p:cNvSpPr>
            <p:nvPr/>
          </p:nvSpPr>
          <p:spPr bwMode="auto">
            <a:xfrm>
              <a:off x="2154" y="981"/>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9" name="Line 29">
              <a:extLst>
                <a:ext uri="{FF2B5EF4-FFF2-40B4-BE49-F238E27FC236}">
                  <a16:creationId xmlns:a16="http://schemas.microsoft.com/office/drawing/2014/main" id="{4EDFA0C0-53BE-4395-A646-7E9F68FFC57F}"/>
                </a:ext>
              </a:extLst>
            </p:cNvPr>
            <p:cNvSpPr>
              <a:spLocks noChangeShapeType="1"/>
            </p:cNvSpPr>
            <p:nvPr/>
          </p:nvSpPr>
          <p:spPr bwMode="auto">
            <a:xfrm>
              <a:off x="2699" y="981"/>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0" name="Text Box 30" descr="斜纹布">
              <a:extLst>
                <a:ext uri="{FF2B5EF4-FFF2-40B4-BE49-F238E27FC236}">
                  <a16:creationId xmlns:a16="http://schemas.microsoft.com/office/drawing/2014/main" id="{79673A64-0B5A-4F25-93E9-16F4EA3F6029}"/>
                </a:ext>
              </a:extLst>
            </p:cNvPr>
            <p:cNvSpPr txBox="1">
              <a:spLocks noChangeArrowheads="1"/>
            </p:cNvSpPr>
            <p:nvPr/>
          </p:nvSpPr>
          <p:spPr bwMode="auto">
            <a:xfrm>
              <a:off x="2064" y="143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C</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1</a:t>
              </a:r>
            </a:p>
          </p:txBody>
        </p:sp>
        <p:sp>
          <p:nvSpPr>
            <p:cNvPr id="21" name="Text Box 31" descr="斜纹布">
              <a:extLst>
                <a:ext uri="{FF2B5EF4-FFF2-40B4-BE49-F238E27FC236}">
                  <a16:creationId xmlns:a16="http://schemas.microsoft.com/office/drawing/2014/main" id="{C533E7EF-61E8-494C-A234-4C1BCA52E835}"/>
                </a:ext>
              </a:extLst>
            </p:cNvPr>
            <p:cNvSpPr txBox="1">
              <a:spLocks noChangeArrowheads="1"/>
            </p:cNvSpPr>
            <p:nvPr/>
          </p:nvSpPr>
          <p:spPr bwMode="auto">
            <a:xfrm>
              <a:off x="2608" y="143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C</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2</a:t>
              </a:r>
            </a:p>
          </p:txBody>
        </p:sp>
        <p:sp>
          <p:nvSpPr>
            <p:cNvPr id="22" name="Text Box 32" descr="斜纹布">
              <a:extLst>
                <a:ext uri="{FF2B5EF4-FFF2-40B4-BE49-F238E27FC236}">
                  <a16:creationId xmlns:a16="http://schemas.microsoft.com/office/drawing/2014/main" id="{1ACDB74C-2486-4232-B337-1F5D91DE31BB}"/>
                </a:ext>
              </a:extLst>
            </p:cNvPr>
            <p:cNvSpPr txBox="1">
              <a:spLocks noChangeArrowheads="1"/>
            </p:cNvSpPr>
            <p:nvPr/>
          </p:nvSpPr>
          <p:spPr bwMode="auto">
            <a:xfrm>
              <a:off x="1701" y="52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23" name="Line 33">
              <a:extLst>
                <a:ext uri="{FF2B5EF4-FFF2-40B4-BE49-F238E27FC236}">
                  <a16:creationId xmlns:a16="http://schemas.microsoft.com/office/drawing/2014/main" id="{75F560B3-56FC-438B-B3C1-0B3E1914BF2C}"/>
                </a:ext>
              </a:extLst>
            </p:cNvPr>
            <p:cNvSpPr>
              <a:spLocks noChangeShapeType="1"/>
            </p:cNvSpPr>
            <p:nvPr/>
          </p:nvSpPr>
          <p:spPr bwMode="auto">
            <a:xfrm>
              <a:off x="1791" y="890"/>
              <a:ext cx="182" cy="0"/>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aphicFrame>
        <p:nvGraphicFramePr>
          <p:cNvPr id="28" name="Object 34">
            <a:extLst>
              <a:ext uri="{FF2B5EF4-FFF2-40B4-BE49-F238E27FC236}">
                <a16:creationId xmlns:a16="http://schemas.microsoft.com/office/drawing/2014/main" id="{2312599B-7950-4F95-89D6-EE071F12A794}"/>
              </a:ext>
            </a:extLst>
          </p:cNvPr>
          <p:cNvGraphicFramePr>
            <a:graphicFrameLocks noChangeAspect="1"/>
          </p:cNvGraphicFramePr>
          <p:nvPr/>
        </p:nvGraphicFramePr>
        <p:xfrm>
          <a:off x="1116013" y="1341438"/>
          <a:ext cx="1655762" cy="1081087"/>
        </p:xfrm>
        <a:graphic>
          <a:graphicData uri="http://schemas.openxmlformats.org/presentationml/2006/ole">
            <mc:AlternateContent xmlns:mc="http://schemas.openxmlformats.org/markup-compatibility/2006">
              <mc:Choice xmlns:v="urn:schemas-microsoft-com:vml" Requires="v">
                <p:oleObj spid="_x0000_s54274" name="公式" r:id="rId3" imgW="698400" imgH="457200" progId="Equation.3">
                  <p:embed/>
                </p:oleObj>
              </mc:Choice>
              <mc:Fallback>
                <p:oleObj name="公式" r:id="rId3" imgW="698400" imgH="457200" progId="Equation.3">
                  <p:embed/>
                  <p:pic>
                    <p:nvPicPr>
                      <p:cNvPr id="28" name="Object 34">
                        <a:extLst>
                          <a:ext uri="{FF2B5EF4-FFF2-40B4-BE49-F238E27FC236}">
                            <a16:creationId xmlns:a16="http://schemas.microsoft.com/office/drawing/2014/main" id="{2312599B-7950-4F95-89D6-EE071F12A7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341438"/>
                        <a:ext cx="1655762"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35">
            <a:extLst>
              <a:ext uri="{FF2B5EF4-FFF2-40B4-BE49-F238E27FC236}">
                <a16:creationId xmlns:a16="http://schemas.microsoft.com/office/drawing/2014/main" id="{56A77CE1-A1D8-4A65-AE11-0E679E693369}"/>
              </a:ext>
            </a:extLst>
          </p:cNvPr>
          <p:cNvGraphicFramePr>
            <a:graphicFrameLocks noChangeAspect="1"/>
          </p:cNvGraphicFramePr>
          <p:nvPr/>
        </p:nvGraphicFramePr>
        <p:xfrm>
          <a:off x="3203575" y="1268413"/>
          <a:ext cx="1800225" cy="1133475"/>
        </p:xfrm>
        <a:graphic>
          <a:graphicData uri="http://schemas.openxmlformats.org/presentationml/2006/ole">
            <mc:AlternateContent xmlns:mc="http://schemas.openxmlformats.org/markup-compatibility/2006">
              <mc:Choice xmlns:v="urn:schemas-microsoft-com:vml" Requires="v">
                <p:oleObj spid="_x0000_s54275" name="公式" r:id="rId5" imgW="723600" imgH="457200" progId="Equation.3">
                  <p:embed/>
                </p:oleObj>
              </mc:Choice>
              <mc:Fallback>
                <p:oleObj name="公式" r:id="rId5" imgW="723600" imgH="457200" progId="Equation.3">
                  <p:embed/>
                  <p:pic>
                    <p:nvPicPr>
                      <p:cNvPr id="29" name="Object 35">
                        <a:extLst>
                          <a:ext uri="{FF2B5EF4-FFF2-40B4-BE49-F238E27FC236}">
                            <a16:creationId xmlns:a16="http://schemas.microsoft.com/office/drawing/2014/main" id="{56A77CE1-A1D8-4A65-AE11-0E679E6933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1268413"/>
                        <a:ext cx="180022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6">
            <a:extLst>
              <a:ext uri="{FF2B5EF4-FFF2-40B4-BE49-F238E27FC236}">
                <a16:creationId xmlns:a16="http://schemas.microsoft.com/office/drawing/2014/main" id="{10571E13-BF9D-4481-AAFE-2B0EC3C16BC5}"/>
              </a:ext>
            </a:extLst>
          </p:cNvPr>
          <p:cNvGraphicFramePr>
            <a:graphicFrameLocks noChangeAspect="1"/>
          </p:cNvGraphicFramePr>
          <p:nvPr/>
        </p:nvGraphicFramePr>
        <p:xfrm>
          <a:off x="1116013" y="2492375"/>
          <a:ext cx="1546225" cy="1133475"/>
        </p:xfrm>
        <a:graphic>
          <a:graphicData uri="http://schemas.openxmlformats.org/presentationml/2006/ole">
            <mc:AlternateContent xmlns:mc="http://schemas.openxmlformats.org/markup-compatibility/2006">
              <mc:Choice xmlns:v="urn:schemas-microsoft-com:vml" Requires="v">
                <p:oleObj spid="_x0000_s54276" name="公式" r:id="rId7" imgW="622080" imgH="457200" progId="Equation.3">
                  <p:embed/>
                </p:oleObj>
              </mc:Choice>
              <mc:Fallback>
                <p:oleObj name="公式" r:id="rId7" imgW="622080" imgH="457200" progId="Equation.3">
                  <p:embed/>
                  <p:pic>
                    <p:nvPicPr>
                      <p:cNvPr id="30" name="Object 36">
                        <a:extLst>
                          <a:ext uri="{FF2B5EF4-FFF2-40B4-BE49-F238E27FC236}">
                            <a16:creationId xmlns:a16="http://schemas.microsoft.com/office/drawing/2014/main" id="{10571E13-BF9D-4481-AAFE-2B0EC3C16B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2492375"/>
                        <a:ext cx="154622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9">
            <a:extLst>
              <a:ext uri="{FF2B5EF4-FFF2-40B4-BE49-F238E27FC236}">
                <a16:creationId xmlns:a16="http://schemas.microsoft.com/office/drawing/2014/main" id="{CC04EB80-5FC8-4C8A-BE72-E7A7DB958D4A}"/>
              </a:ext>
            </a:extLst>
          </p:cNvPr>
          <p:cNvGraphicFramePr>
            <a:graphicFrameLocks noChangeAspect="1"/>
          </p:cNvGraphicFramePr>
          <p:nvPr/>
        </p:nvGraphicFramePr>
        <p:xfrm>
          <a:off x="1116013" y="3789363"/>
          <a:ext cx="1296987" cy="1058862"/>
        </p:xfrm>
        <a:graphic>
          <a:graphicData uri="http://schemas.openxmlformats.org/presentationml/2006/ole">
            <mc:AlternateContent xmlns:mc="http://schemas.openxmlformats.org/markup-compatibility/2006">
              <mc:Choice xmlns:v="urn:schemas-microsoft-com:vml" Requires="v">
                <p:oleObj spid="_x0000_s54277" name="公式" r:id="rId9" imgW="558720" imgH="457200" progId="Equation.3">
                  <p:embed/>
                </p:oleObj>
              </mc:Choice>
              <mc:Fallback>
                <p:oleObj name="公式" r:id="rId9" imgW="558720" imgH="457200" progId="Equation.3">
                  <p:embed/>
                  <p:pic>
                    <p:nvPicPr>
                      <p:cNvPr id="31" name="Object 39">
                        <a:extLst>
                          <a:ext uri="{FF2B5EF4-FFF2-40B4-BE49-F238E27FC236}">
                            <a16:creationId xmlns:a16="http://schemas.microsoft.com/office/drawing/2014/main" id="{CC04EB80-5FC8-4C8A-BE72-E7A7DB958D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3789363"/>
                        <a:ext cx="1296987"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40">
            <a:extLst>
              <a:ext uri="{FF2B5EF4-FFF2-40B4-BE49-F238E27FC236}">
                <a16:creationId xmlns:a16="http://schemas.microsoft.com/office/drawing/2014/main" id="{B9C7A219-74AF-4A96-A725-0247A2286FDF}"/>
              </a:ext>
            </a:extLst>
          </p:cNvPr>
          <p:cNvGraphicFramePr>
            <a:graphicFrameLocks noChangeAspect="1"/>
          </p:cNvGraphicFramePr>
          <p:nvPr/>
        </p:nvGraphicFramePr>
        <p:xfrm>
          <a:off x="3059113" y="3716338"/>
          <a:ext cx="1565275" cy="1195387"/>
        </p:xfrm>
        <a:graphic>
          <a:graphicData uri="http://schemas.openxmlformats.org/presentationml/2006/ole">
            <mc:AlternateContent xmlns:mc="http://schemas.openxmlformats.org/markup-compatibility/2006">
              <mc:Choice xmlns:v="urn:schemas-microsoft-com:vml" Requires="v">
                <p:oleObj spid="_x0000_s54278" name="公式" r:id="rId11" imgW="596880" imgH="457200" progId="Equation.3">
                  <p:embed/>
                </p:oleObj>
              </mc:Choice>
              <mc:Fallback>
                <p:oleObj name="公式" r:id="rId11" imgW="596880" imgH="457200" progId="Equation.3">
                  <p:embed/>
                  <p:pic>
                    <p:nvPicPr>
                      <p:cNvPr id="32" name="Object 40">
                        <a:extLst>
                          <a:ext uri="{FF2B5EF4-FFF2-40B4-BE49-F238E27FC236}">
                            <a16:creationId xmlns:a16="http://schemas.microsoft.com/office/drawing/2014/main" id="{B9C7A219-74AF-4A96-A725-0247A2286FD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3" y="3716338"/>
                        <a:ext cx="1565275"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 name="Group 41">
            <a:extLst>
              <a:ext uri="{FF2B5EF4-FFF2-40B4-BE49-F238E27FC236}">
                <a16:creationId xmlns:a16="http://schemas.microsoft.com/office/drawing/2014/main" id="{AFF3539C-B0E2-4E53-A842-9E868153CBDD}"/>
              </a:ext>
            </a:extLst>
          </p:cNvPr>
          <p:cNvGrpSpPr>
            <a:grpSpLocks/>
          </p:cNvGrpSpPr>
          <p:nvPr/>
        </p:nvGrpSpPr>
        <p:grpSpPr bwMode="auto">
          <a:xfrm>
            <a:off x="6227763" y="3644900"/>
            <a:ext cx="2016125" cy="2089150"/>
            <a:chOff x="4059" y="2160"/>
            <a:chExt cx="1270" cy="1316"/>
          </a:xfrm>
        </p:grpSpPr>
        <p:sp>
          <p:nvSpPr>
            <p:cNvPr id="34" name="Line 42">
              <a:extLst>
                <a:ext uri="{FF2B5EF4-FFF2-40B4-BE49-F238E27FC236}">
                  <a16:creationId xmlns:a16="http://schemas.microsoft.com/office/drawing/2014/main" id="{AACD9ADD-7895-4EB7-9054-E771A30EEE68}"/>
                </a:ext>
              </a:extLst>
            </p:cNvPr>
            <p:cNvSpPr>
              <a:spLocks noChangeShapeType="1"/>
            </p:cNvSpPr>
            <p:nvPr/>
          </p:nvSpPr>
          <p:spPr bwMode="auto">
            <a:xfrm>
              <a:off x="4240" y="2206"/>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5" name="Line 43">
              <a:extLst>
                <a:ext uri="{FF2B5EF4-FFF2-40B4-BE49-F238E27FC236}">
                  <a16:creationId xmlns:a16="http://schemas.microsoft.com/office/drawing/2014/main" id="{5B5A8D6F-6AA1-4D71-8DE8-94B550A73C77}"/>
                </a:ext>
              </a:extLst>
            </p:cNvPr>
            <p:cNvSpPr>
              <a:spLocks noChangeShapeType="1"/>
            </p:cNvSpPr>
            <p:nvPr/>
          </p:nvSpPr>
          <p:spPr bwMode="auto">
            <a:xfrm>
              <a:off x="4240" y="3430"/>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6" name="Line 44">
              <a:extLst>
                <a:ext uri="{FF2B5EF4-FFF2-40B4-BE49-F238E27FC236}">
                  <a16:creationId xmlns:a16="http://schemas.microsoft.com/office/drawing/2014/main" id="{814E554F-FDB7-4FF3-975A-5E3066A0F034}"/>
                </a:ext>
              </a:extLst>
            </p:cNvPr>
            <p:cNvSpPr>
              <a:spLocks noChangeShapeType="1"/>
            </p:cNvSpPr>
            <p:nvPr/>
          </p:nvSpPr>
          <p:spPr bwMode="auto">
            <a:xfrm>
              <a:off x="4921" y="2205"/>
              <a:ext cx="0" cy="50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7" name="Line 45">
              <a:extLst>
                <a:ext uri="{FF2B5EF4-FFF2-40B4-BE49-F238E27FC236}">
                  <a16:creationId xmlns:a16="http://schemas.microsoft.com/office/drawing/2014/main" id="{37F8981C-BCC7-4879-BA49-865330307AEE}"/>
                </a:ext>
              </a:extLst>
            </p:cNvPr>
            <p:cNvSpPr>
              <a:spLocks noChangeShapeType="1"/>
            </p:cNvSpPr>
            <p:nvPr/>
          </p:nvSpPr>
          <p:spPr bwMode="auto">
            <a:xfrm flipV="1">
              <a:off x="4921" y="2795"/>
              <a:ext cx="0" cy="635"/>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38" name="Group 46">
              <a:extLst>
                <a:ext uri="{FF2B5EF4-FFF2-40B4-BE49-F238E27FC236}">
                  <a16:creationId xmlns:a16="http://schemas.microsoft.com/office/drawing/2014/main" id="{73156167-4F2C-4B62-AD35-171C285FA1E9}"/>
                </a:ext>
              </a:extLst>
            </p:cNvPr>
            <p:cNvGrpSpPr>
              <a:grpSpLocks/>
            </p:cNvGrpSpPr>
            <p:nvPr/>
          </p:nvGrpSpPr>
          <p:grpSpPr bwMode="auto">
            <a:xfrm>
              <a:off x="4785" y="2705"/>
              <a:ext cx="318" cy="90"/>
              <a:chOff x="4059" y="1117"/>
              <a:chExt cx="318" cy="90"/>
            </a:xfrm>
          </p:grpSpPr>
          <p:sp>
            <p:nvSpPr>
              <p:cNvPr id="47" name="Line 47">
                <a:extLst>
                  <a:ext uri="{FF2B5EF4-FFF2-40B4-BE49-F238E27FC236}">
                    <a16:creationId xmlns:a16="http://schemas.microsoft.com/office/drawing/2014/main" id="{1D508E9B-AE83-410B-9573-F38237CEE78B}"/>
                  </a:ext>
                </a:extLst>
              </p:cNvPr>
              <p:cNvSpPr>
                <a:spLocks noChangeShapeType="1"/>
              </p:cNvSpPr>
              <p:nvPr/>
            </p:nvSpPr>
            <p:spPr bwMode="auto">
              <a:xfrm>
                <a:off x="4059" y="111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8" name="Line 48">
                <a:extLst>
                  <a:ext uri="{FF2B5EF4-FFF2-40B4-BE49-F238E27FC236}">
                    <a16:creationId xmlns:a16="http://schemas.microsoft.com/office/drawing/2014/main" id="{B8D3579B-D7B3-4219-B1EE-70392783E8E8}"/>
                  </a:ext>
                </a:extLst>
              </p:cNvPr>
              <p:cNvSpPr>
                <a:spLocks noChangeShapeType="1"/>
              </p:cNvSpPr>
              <p:nvPr/>
            </p:nvSpPr>
            <p:spPr bwMode="auto">
              <a:xfrm>
                <a:off x="4059" y="1207"/>
                <a:ext cx="318" cy="0"/>
              </a:xfrm>
              <a:prstGeom prst="line">
                <a:avLst/>
              </a:prstGeom>
              <a:noFill/>
              <a:ln w="38100"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39" name="Oval 49" descr="斜纹布">
              <a:extLst>
                <a:ext uri="{FF2B5EF4-FFF2-40B4-BE49-F238E27FC236}">
                  <a16:creationId xmlns:a16="http://schemas.microsoft.com/office/drawing/2014/main" id="{E68A5333-EAF3-406F-B91C-373F39147ED8}"/>
                </a:ext>
              </a:extLst>
            </p:cNvPr>
            <p:cNvSpPr>
              <a:spLocks noChangeArrowheads="1"/>
            </p:cNvSpPr>
            <p:nvPr/>
          </p:nvSpPr>
          <p:spPr bwMode="auto">
            <a:xfrm>
              <a:off x="4150" y="2160"/>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0" name="Text Box 50" descr="斜纹布">
              <a:extLst>
                <a:ext uri="{FF2B5EF4-FFF2-40B4-BE49-F238E27FC236}">
                  <a16:creationId xmlns:a16="http://schemas.microsoft.com/office/drawing/2014/main" id="{7104F644-8386-4D2D-9E8F-57906B5AB07D}"/>
                </a:ext>
              </a:extLst>
            </p:cNvPr>
            <p:cNvSpPr txBox="1">
              <a:spLocks noChangeArrowheads="1"/>
            </p:cNvSpPr>
            <p:nvPr/>
          </p:nvSpPr>
          <p:spPr bwMode="auto">
            <a:xfrm>
              <a:off x="4875" y="225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1" name="Text Box 51" descr="斜纹布">
              <a:extLst>
                <a:ext uri="{FF2B5EF4-FFF2-40B4-BE49-F238E27FC236}">
                  <a16:creationId xmlns:a16="http://schemas.microsoft.com/office/drawing/2014/main" id="{1E4B2246-503E-42C0-903D-F861E1F9835D}"/>
                </a:ext>
              </a:extLst>
            </p:cNvPr>
            <p:cNvSpPr txBox="1">
              <a:spLocks noChangeArrowheads="1"/>
            </p:cNvSpPr>
            <p:nvPr/>
          </p:nvSpPr>
          <p:spPr bwMode="auto">
            <a:xfrm>
              <a:off x="4059" y="261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2" name="Text Box 52" descr="斜纹布">
              <a:extLst>
                <a:ext uri="{FF2B5EF4-FFF2-40B4-BE49-F238E27FC236}">
                  <a16:creationId xmlns:a16="http://schemas.microsoft.com/office/drawing/2014/main" id="{79D17C46-8959-4432-9663-E04D6B10CD28}"/>
                </a:ext>
              </a:extLst>
            </p:cNvPr>
            <p:cNvSpPr txBox="1">
              <a:spLocks noChangeArrowheads="1"/>
            </p:cNvSpPr>
            <p:nvPr/>
          </p:nvSpPr>
          <p:spPr bwMode="auto">
            <a:xfrm>
              <a:off x="4104" y="2160"/>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3" name="Text Box 53" descr="斜纹布">
              <a:extLst>
                <a:ext uri="{FF2B5EF4-FFF2-40B4-BE49-F238E27FC236}">
                  <a16:creationId xmlns:a16="http://schemas.microsoft.com/office/drawing/2014/main" id="{9C523AAF-9936-4BEE-8828-0D67459508B5}"/>
                </a:ext>
              </a:extLst>
            </p:cNvPr>
            <p:cNvSpPr txBox="1">
              <a:spLocks noChangeArrowheads="1"/>
            </p:cNvSpPr>
            <p:nvPr/>
          </p:nvSpPr>
          <p:spPr bwMode="auto">
            <a:xfrm>
              <a:off x="4150" y="311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4" name="Line 54">
              <a:extLst>
                <a:ext uri="{FF2B5EF4-FFF2-40B4-BE49-F238E27FC236}">
                  <a16:creationId xmlns:a16="http://schemas.microsoft.com/office/drawing/2014/main" id="{D01BAE9B-CB52-4A2D-A00C-BCE314196303}"/>
                </a:ext>
              </a:extLst>
            </p:cNvPr>
            <p:cNvSpPr>
              <a:spLocks noChangeShapeType="1"/>
            </p:cNvSpPr>
            <p:nvPr/>
          </p:nvSpPr>
          <p:spPr bwMode="auto">
            <a:xfrm>
              <a:off x="4967" y="2342"/>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5" name="Text Box 55" descr="斜纹布">
              <a:extLst>
                <a:ext uri="{FF2B5EF4-FFF2-40B4-BE49-F238E27FC236}">
                  <a16:creationId xmlns:a16="http://schemas.microsoft.com/office/drawing/2014/main" id="{0C5E2EAA-773A-44B6-B3D1-0790CF889D11}"/>
                </a:ext>
              </a:extLst>
            </p:cNvPr>
            <p:cNvSpPr txBox="1">
              <a:spLocks noChangeArrowheads="1"/>
            </p:cNvSpPr>
            <p:nvPr/>
          </p:nvSpPr>
          <p:spPr bwMode="auto">
            <a:xfrm>
              <a:off x="4830" y="279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C</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6" name="Oval 56" descr="斜纹布">
              <a:extLst>
                <a:ext uri="{FF2B5EF4-FFF2-40B4-BE49-F238E27FC236}">
                  <a16:creationId xmlns:a16="http://schemas.microsoft.com/office/drawing/2014/main" id="{5ACE28FB-67D4-47BC-8171-4ADD2A7B7910}"/>
                </a:ext>
              </a:extLst>
            </p:cNvPr>
            <p:cNvSpPr>
              <a:spLocks noChangeArrowheads="1"/>
            </p:cNvSpPr>
            <p:nvPr/>
          </p:nvSpPr>
          <p:spPr bwMode="auto">
            <a:xfrm>
              <a:off x="4150" y="3385"/>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49" name="Text Box 61">
            <a:extLst>
              <a:ext uri="{FF2B5EF4-FFF2-40B4-BE49-F238E27FC236}">
                <a16:creationId xmlns:a16="http://schemas.microsoft.com/office/drawing/2014/main" id="{5DFA0BEC-1146-4B4C-B4CC-7DC32DB3CF81}"/>
              </a:ext>
            </a:extLst>
          </p:cNvPr>
          <p:cNvSpPr txBox="1">
            <a:spLocks noChangeArrowheads="1"/>
          </p:cNvSpPr>
          <p:nvPr/>
        </p:nvSpPr>
        <p:spPr bwMode="auto">
          <a:xfrm>
            <a:off x="755650" y="606425"/>
            <a:ext cx="3311525" cy="5476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buClr>
                <a:schemeClr val="tx1"/>
              </a:buClr>
              <a:buSzPct val="80000"/>
              <a:buFont typeface="Wingdings" panose="05000000000000000000" pitchFamily="2" charset="2"/>
              <a:buChar char="l"/>
            </a:pPr>
            <a:r>
              <a:rPr kumimoji="1" lang="en-US" altLang="zh-CN">
                <a:solidFill>
                  <a:srgbClr val="FF9900"/>
                </a:solidFill>
                <a:latin typeface="楷体_GB2312" pitchFamily="49" charset="-122"/>
              </a:rPr>
              <a:t> </a:t>
            </a:r>
            <a:r>
              <a:rPr kumimoji="1" lang="zh-CN" altLang="en-US">
                <a:solidFill>
                  <a:srgbClr val="FF9900"/>
                </a:solidFill>
                <a:latin typeface="楷体_GB2312" pitchFamily="49" charset="-122"/>
              </a:rPr>
              <a:t>并联电容的分流</a:t>
            </a:r>
          </a:p>
        </p:txBody>
      </p:sp>
    </p:spTree>
    <p:extLst>
      <p:ext uri="{BB962C8B-B14F-4D97-AF65-F5344CB8AC3E}">
        <p14:creationId xmlns:p14="http://schemas.microsoft.com/office/powerpoint/2010/main" val="3655626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116D6D2F-3890-4587-B281-52C9AA623CF6}"/>
              </a:ext>
            </a:extLst>
          </p:cNvPr>
          <p:cNvSpPr txBox="1">
            <a:spLocks noChangeArrowheads="1"/>
          </p:cNvSpPr>
          <p:nvPr/>
        </p:nvSpPr>
        <p:spPr bwMode="auto">
          <a:xfrm>
            <a:off x="611188" y="620713"/>
            <a:ext cx="4032250"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200">
                <a:solidFill>
                  <a:schemeClr val="tx1"/>
                </a:solidFill>
                <a:latin typeface="楷体_GB2312" pitchFamily="49" charset="-122"/>
                <a:sym typeface="Symbol" panose="05050102010706020507" pitchFamily="18" charset="2"/>
              </a:rPr>
              <a:t>3. </a:t>
            </a:r>
            <a:r>
              <a:rPr kumimoji="1" lang="zh-CN" altLang="en-US" sz="3200">
                <a:solidFill>
                  <a:schemeClr val="tx1"/>
                </a:solidFill>
                <a:latin typeface="楷体_GB2312" pitchFamily="49" charset="-122"/>
                <a:sym typeface="Symbol" panose="05050102010706020507" pitchFamily="18" charset="2"/>
              </a:rPr>
              <a:t>电感的串联</a:t>
            </a:r>
          </a:p>
        </p:txBody>
      </p:sp>
      <p:graphicFrame>
        <p:nvGraphicFramePr>
          <p:cNvPr id="3" name="Object 3">
            <a:extLst>
              <a:ext uri="{FF2B5EF4-FFF2-40B4-BE49-F238E27FC236}">
                <a16:creationId xmlns:a16="http://schemas.microsoft.com/office/drawing/2014/main" id="{A7A2DCE5-6510-4D18-BD1C-8DC3CA16DD78}"/>
              </a:ext>
            </a:extLst>
          </p:cNvPr>
          <p:cNvGraphicFramePr>
            <a:graphicFrameLocks noChangeAspect="1"/>
          </p:cNvGraphicFramePr>
          <p:nvPr/>
        </p:nvGraphicFramePr>
        <p:xfrm>
          <a:off x="1116013" y="1989138"/>
          <a:ext cx="1736725" cy="1071562"/>
        </p:xfrm>
        <a:graphic>
          <a:graphicData uri="http://schemas.openxmlformats.org/presentationml/2006/ole">
            <mc:AlternateContent xmlns:mc="http://schemas.openxmlformats.org/markup-compatibility/2006">
              <mc:Choice xmlns:v="urn:schemas-microsoft-com:vml" Requires="v">
                <p:oleObj spid="_x0000_s55298" name="公式" r:id="rId3" imgW="685800" imgH="457200" progId="Equation.3">
                  <p:embed/>
                </p:oleObj>
              </mc:Choice>
              <mc:Fallback>
                <p:oleObj name="公式" r:id="rId3" imgW="685800" imgH="457200" progId="Equation.3">
                  <p:embed/>
                  <p:pic>
                    <p:nvPicPr>
                      <p:cNvPr id="3" name="Object 3">
                        <a:extLst>
                          <a:ext uri="{FF2B5EF4-FFF2-40B4-BE49-F238E27FC236}">
                            <a16:creationId xmlns:a16="http://schemas.microsoft.com/office/drawing/2014/main" id="{A7A2DCE5-6510-4D18-BD1C-8DC3CA16DD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989138"/>
                        <a:ext cx="1736725" cy="10715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0">
            <a:extLst>
              <a:ext uri="{FF2B5EF4-FFF2-40B4-BE49-F238E27FC236}">
                <a16:creationId xmlns:a16="http://schemas.microsoft.com/office/drawing/2014/main" id="{B98F29C0-39C1-43E6-AC00-7AEE170806E8}"/>
              </a:ext>
            </a:extLst>
          </p:cNvPr>
          <p:cNvGraphicFramePr>
            <a:graphicFrameLocks noChangeAspect="1"/>
          </p:cNvGraphicFramePr>
          <p:nvPr/>
        </p:nvGraphicFramePr>
        <p:xfrm>
          <a:off x="827088" y="3933825"/>
          <a:ext cx="6018212" cy="1165225"/>
        </p:xfrm>
        <a:graphic>
          <a:graphicData uri="http://schemas.openxmlformats.org/presentationml/2006/ole">
            <mc:AlternateContent xmlns:mc="http://schemas.openxmlformats.org/markup-compatibility/2006">
              <mc:Choice xmlns:v="urn:schemas-microsoft-com:vml" Requires="v">
                <p:oleObj spid="_x0000_s55299" name="公式" r:id="rId5" imgW="2184120" imgH="457200" progId="Equation.3">
                  <p:embed/>
                </p:oleObj>
              </mc:Choice>
              <mc:Fallback>
                <p:oleObj name="公式" r:id="rId5" imgW="2184120" imgH="457200" progId="Equation.3">
                  <p:embed/>
                  <p:pic>
                    <p:nvPicPr>
                      <p:cNvPr id="4" name="Object 10">
                        <a:extLst>
                          <a:ext uri="{FF2B5EF4-FFF2-40B4-BE49-F238E27FC236}">
                            <a16:creationId xmlns:a16="http://schemas.microsoft.com/office/drawing/2014/main" id="{B98F29C0-39C1-43E6-AC00-7AEE170806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933825"/>
                        <a:ext cx="6018212" cy="11652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a:extLst>
              <a:ext uri="{FF2B5EF4-FFF2-40B4-BE49-F238E27FC236}">
                <a16:creationId xmlns:a16="http://schemas.microsoft.com/office/drawing/2014/main" id="{DC284538-2EE6-4300-932E-E0867BFFA94B}"/>
              </a:ext>
            </a:extLst>
          </p:cNvPr>
          <p:cNvGraphicFramePr>
            <a:graphicFrameLocks noChangeAspect="1"/>
          </p:cNvGraphicFramePr>
          <p:nvPr/>
        </p:nvGraphicFramePr>
        <p:xfrm>
          <a:off x="2195513" y="5300663"/>
          <a:ext cx="2808287" cy="758825"/>
        </p:xfrm>
        <a:graphic>
          <a:graphicData uri="http://schemas.openxmlformats.org/presentationml/2006/ole">
            <mc:AlternateContent xmlns:mc="http://schemas.openxmlformats.org/markup-compatibility/2006">
              <mc:Choice xmlns:v="urn:schemas-microsoft-com:vml" Requires="v">
                <p:oleObj spid="_x0000_s55300" name="公式" r:id="rId7" imgW="825480" imgH="241200" progId="Equation.3">
                  <p:embed/>
                </p:oleObj>
              </mc:Choice>
              <mc:Fallback>
                <p:oleObj name="公式" r:id="rId7" imgW="825480" imgH="241200" progId="Equation.3">
                  <p:embed/>
                  <p:pic>
                    <p:nvPicPr>
                      <p:cNvPr id="5" name="Object 11">
                        <a:extLst>
                          <a:ext uri="{FF2B5EF4-FFF2-40B4-BE49-F238E27FC236}">
                            <a16:creationId xmlns:a16="http://schemas.microsoft.com/office/drawing/2014/main" id="{DC284538-2EE6-4300-932E-E0867BFFA9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5300663"/>
                        <a:ext cx="2808287" cy="758825"/>
                      </a:xfrm>
                      <a:prstGeom prst="rect">
                        <a:avLst/>
                      </a:prstGeom>
                      <a:gradFill rotWithShape="1">
                        <a:gsLst>
                          <a:gs pos="0">
                            <a:srgbClr val="99CCFF"/>
                          </a:gs>
                          <a:gs pos="50000">
                            <a:schemeClr val="tx1"/>
                          </a:gs>
                          <a:gs pos="100000">
                            <a:srgbClr val="99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2">
            <a:extLst>
              <a:ext uri="{FF2B5EF4-FFF2-40B4-BE49-F238E27FC236}">
                <a16:creationId xmlns:a16="http://schemas.microsoft.com/office/drawing/2014/main" id="{56BD67D4-BBD5-4A82-B511-14E55A915C3C}"/>
              </a:ext>
            </a:extLst>
          </p:cNvPr>
          <p:cNvGrpSpPr>
            <a:grpSpLocks/>
          </p:cNvGrpSpPr>
          <p:nvPr/>
        </p:nvGrpSpPr>
        <p:grpSpPr bwMode="auto">
          <a:xfrm>
            <a:off x="3492500" y="692150"/>
            <a:ext cx="2520950" cy="2813050"/>
            <a:chOff x="2290" y="2069"/>
            <a:chExt cx="1588" cy="1772"/>
          </a:xfrm>
        </p:grpSpPr>
        <p:sp>
          <p:nvSpPr>
            <p:cNvPr id="7" name="Line 13">
              <a:extLst>
                <a:ext uri="{FF2B5EF4-FFF2-40B4-BE49-F238E27FC236}">
                  <a16:creationId xmlns:a16="http://schemas.microsoft.com/office/drawing/2014/main" id="{0202B183-EDFA-4613-9D34-B63AEDC37B8E}"/>
                </a:ext>
              </a:extLst>
            </p:cNvPr>
            <p:cNvSpPr>
              <a:spLocks noChangeShapeType="1"/>
            </p:cNvSpPr>
            <p:nvPr/>
          </p:nvSpPr>
          <p:spPr bwMode="auto">
            <a:xfrm>
              <a:off x="2562" y="2478"/>
              <a:ext cx="726"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8" name="Line 14">
              <a:extLst>
                <a:ext uri="{FF2B5EF4-FFF2-40B4-BE49-F238E27FC236}">
                  <a16:creationId xmlns:a16="http://schemas.microsoft.com/office/drawing/2014/main" id="{B1D5CEC3-A959-403A-9DA8-46497F4E5CE6}"/>
                </a:ext>
              </a:extLst>
            </p:cNvPr>
            <p:cNvSpPr>
              <a:spLocks noChangeShapeType="1"/>
            </p:cNvSpPr>
            <p:nvPr/>
          </p:nvSpPr>
          <p:spPr bwMode="auto">
            <a:xfrm>
              <a:off x="2562" y="3703"/>
              <a:ext cx="726"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9" name="Line 15">
              <a:extLst>
                <a:ext uri="{FF2B5EF4-FFF2-40B4-BE49-F238E27FC236}">
                  <a16:creationId xmlns:a16="http://schemas.microsoft.com/office/drawing/2014/main" id="{63F47868-51AB-4B19-95C6-6739599E8DAD}"/>
                </a:ext>
              </a:extLst>
            </p:cNvPr>
            <p:cNvSpPr>
              <a:spLocks noChangeShapeType="1"/>
            </p:cNvSpPr>
            <p:nvPr/>
          </p:nvSpPr>
          <p:spPr bwMode="auto">
            <a:xfrm>
              <a:off x="3288" y="2478"/>
              <a:ext cx="0" cy="136"/>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0" name="Line 16">
              <a:extLst>
                <a:ext uri="{FF2B5EF4-FFF2-40B4-BE49-F238E27FC236}">
                  <a16:creationId xmlns:a16="http://schemas.microsoft.com/office/drawing/2014/main" id="{1B45B11E-3F8C-4007-9E45-732D77DE1324}"/>
                </a:ext>
              </a:extLst>
            </p:cNvPr>
            <p:cNvSpPr>
              <a:spLocks noChangeShapeType="1"/>
            </p:cNvSpPr>
            <p:nvPr/>
          </p:nvSpPr>
          <p:spPr bwMode="auto">
            <a:xfrm>
              <a:off x="3288" y="2977"/>
              <a:ext cx="0" cy="182"/>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1" name="Line 17">
              <a:extLst>
                <a:ext uri="{FF2B5EF4-FFF2-40B4-BE49-F238E27FC236}">
                  <a16:creationId xmlns:a16="http://schemas.microsoft.com/office/drawing/2014/main" id="{293B42DC-B78E-46E2-8F36-BBBD138D68E4}"/>
                </a:ext>
              </a:extLst>
            </p:cNvPr>
            <p:cNvSpPr>
              <a:spLocks noChangeShapeType="1"/>
            </p:cNvSpPr>
            <p:nvPr/>
          </p:nvSpPr>
          <p:spPr bwMode="auto">
            <a:xfrm flipV="1">
              <a:off x="3288" y="3521"/>
              <a:ext cx="0" cy="182"/>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2" name="Oval 18" descr="斜纹布">
              <a:extLst>
                <a:ext uri="{FF2B5EF4-FFF2-40B4-BE49-F238E27FC236}">
                  <a16:creationId xmlns:a16="http://schemas.microsoft.com/office/drawing/2014/main" id="{730CAC90-A2C6-4CAC-B74D-A53A745BAD59}"/>
                </a:ext>
              </a:extLst>
            </p:cNvPr>
            <p:cNvSpPr>
              <a:spLocks noChangeArrowheads="1"/>
            </p:cNvSpPr>
            <p:nvPr/>
          </p:nvSpPr>
          <p:spPr bwMode="auto">
            <a:xfrm>
              <a:off x="2471" y="2433"/>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3" name="Oval 19" descr="斜纹布">
              <a:extLst>
                <a:ext uri="{FF2B5EF4-FFF2-40B4-BE49-F238E27FC236}">
                  <a16:creationId xmlns:a16="http://schemas.microsoft.com/office/drawing/2014/main" id="{EF68E4F2-08AB-4B0C-8CEE-F779D78C2EDB}"/>
                </a:ext>
              </a:extLst>
            </p:cNvPr>
            <p:cNvSpPr>
              <a:spLocks noChangeArrowheads="1"/>
            </p:cNvSpPr>
            <p:nvPr/>
          </p:nvSpPr>
          <p:spPr bwMode="auto">
            <a:xfrm>
              <a:off x="2471" y="3657"/>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4" name="Text Box 20" descr="斜纹布">
              <a:extLst>
                <a:ext uri="{FF2B5EF4-FFF2-40B4-BE49-F238E27FC236}">
                  <a16:creationId xmlns:a16="http://schemas.microsoft.com/office/drawing/2014/main" id="{07C9E40A-9AEC-4105-B3E0-7A51E7716521}"/>
                </a:ext>
              </a:extLst>
            </p:cNvPr>
            <p:cNvSpPr txBox="1">
              <a:spLocks noChangeArrowheads="1"/>
            </p:cNvSpPr>
            <p:nvPr/>
          </p:nvSpPr>
          <p:spPr bwMode="auto">
            <a:xfrm>
              <a:off x="3424" y="261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1</a:t>
              </a:r>
            </a:p>
          </p:txBody>
        </p:sp>
        <p:sp>
          <p:nvSpPr>
            <p:cNvPr id="15" name="Text Box 21" descr="斜纹布">
              <a:extLst>
                <a:ext uri="{FF2B5EF4-FFF2-40B4-BE49-F238E27FC236}">
                  <a16:creationId xmlns:a16="http://schemas.microsoft.com/office/drawing/2014/main" id="{07437A22-6631-4587-B4DE-112F50EA1DD4}"/>
                </a:ext>
              </a:extLst>
            </p:cNvPr>
            <p:cNvSpPr txBox="1">
              <a:spLocks noChangeArrowheads="1"/>
            </p:cNvSpPr>
            <p:nvPr/>
          </p:nvSpPr>
          <p:spPr bwMode="auto">
            <a:xfrm>
              <a:off x="2290" y="288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16" name="Text Box 22" descr="斜纹布">
              <a:extLst>
                <a:ext uri="{FF2B5EF4-FFF2-40B4-BE49-F238E27FC236}">
                  <a16:creationId xmlns:a16="http://schemas.microsoft.com/office/drawing/2014/main" id="{C1B719B5-9269-4875-89F2-417039A37043}"/>
                </a:ext>
              </a:extLst>
            </p:cNvPr>
            <p:cNvSpPr txBox="1">
              <a:spLocks noChangeArrowheads="1"/>
            </p:cNvSpPr>
            <p:nvPr/>
          </p:nvSpPr>
          <p:spPr bwMode="auto">
            <a:xfrm>
              <a:off x="2789" y="320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2</a:t>
              </a:r>
            </a:p>
          </p:txBody>
        </p:sp>
        <p:sp>
          <p:nvSpPr>
            <p:cNvPr id="17" name="Text Box 23" descr="斜纹布">
              <a:extLst>
                <a:ext uri="{FF2B5EF4-FFF2-40B4-BE49-F238E27FC236}">
                  <a16:creationId xmlns:a16="http://schemas.microsoft.com/office/drawing/2014/main" id="{24BC8505-451B-4472-80C5-7B6372E70474}"/>
                </a:ext>
              </a:extLst>
            </p:cNvPr>
            <p:cNvSpPr txBox="1">
              <a:spLocks noChangeArrowheads="1"/>
            </p:cNvSpPr>
            <p:nvPr/>
          </p:nvSpPr>
          <p:spPr bwMode="auto">
            <a:xfrm>
              <a:off x="2744" y="261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1</a:t>
              </a:r>
            </a:p>
          </p:txBody>
        </p:sp>
        <p:sp>
          <p:nvSpPr>
            <p:cNvPr id="18" name="Text Box 24" descr="斜纹布">
              <a:extLst>
                <a:ext uri="{FF2B5EF4-FFF2-40B4-BE49-F238E27FC236}">
                  <a16:creationId xmlns:a16="http://schemas.microsoft.com/office/drawing/2014/main" id="{A78C78E2-2561-4A93-9C69-B9E46131D052}"/>
                </a:ext>
              </a:extLst>
            </p:cNvPr>
            <p:cNvSpPr txBox="1">
              <a:spLocks noChangeArrowheads="1"/>
            </p:cNvSpPr>
            <p:nvPr/>
          </p:nvSpPr>
          <p:spPr bwMode="auto">
            <a:xfrm>
              <a:off x="3424" y="320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2</a:t>
              </a:r>
            </a:p>
          </p:txBody>
        </p:sp>
        <p:sp>
          <p:nvSpPr>
            <p:cNvPr id="19" name="Line 25">
              <a:extLst>
                <a:ext uri="{FF2B5EF4-FFF2-40B4-BE49-F238E27FC236}">
                  <a16:creationId xmlns:a16="http://schemas.microsoft.com/office/drawing/2014/main" id="{9D87EB79-6283-4F07-8C6E-B5F87502088A}"/>
                </a:ext>
              </a:extLst>
            </p:cNvPr>
            <p:cNvSpPr>
              <a:spLocks noChangeShapeType="1"/>
            </p:cNvSpPr>
            <p:nvPr/>
          </p:nvSpPr>
          <p:spPr bwMode="auto">
            <a:xfrm>
              <a:off x="2653" y="2433"/>
              <a:ext cx="317" cy="0"/>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0" name="Text Box 26" descr="斜纹布">
              <a:extLst>
                <a:ext uri="{FF2B5EF4-FFF2-40B4-BE49-F238E27FC236}">
                  <a16:creationId xmlns:a16="http://schemas.microsoft.com/office/drawing/2014/main" id="{73E12496-68F0-457B-84DA-47EF249FA7D5}"/>
                </a:ext>
              </a:extLst>
            </p:cNvPr>
            <p:cNvSpPr txBox="1">
              <a:spLocks noChangeArrowheads="1"/>
            </p:cNvSpPr>
            <p:nvPr/>
          </p:nvSpPr>
          <p:spPr bwMode="auto">
            <a:xfrm>
              <a:off x="3469" y="297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21" name="Text Box 27" descr="斜纹布">
              <a:extLst>
                <a:ext uri="{FF2B5EF4-FFF2-40B4-BE49-F238E27FC236}">
                  <a16:creationId xmlns:a16="http://schemas.microsoft.com/office/drawing/2014/main" id="{29571D93-9692-4EA1-BF62-E9602435C8A9}"/>
                </a:ext>
              </a:extLst>
            </p:cNvPr>
            <p:cNvSpPr txBox="1">
              <a:spLocks noChangeArrowheads="1"/>
            </p:cNvSpPr>
            <p:nvPr/>
          </p:nvSpPr>
          <p:spPr bwMode="auto">
            <a:xfrm>
              <a:off x="3469" y="238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22" name="Text Box 28" descr="斜纹布">
              <a:extLst>
                <a:ext uri="{FF2B5EF4-FFF2-40B4-BE49-F238E27FC236}">
                  <a16:creationId xmlns:a16="http://schemas.microsoft.com/office/drawing/2014/main" id="{0D3E08D2-4B92-4161-9396-B94536A88337}"/>
                </a:ext>
              </a:extLst>
            </p:cNvPr>
            <p:cNvSpPr txBox="1">
              <a:spLocks noChangeArrowheads="1"/>
            </p:cNvSpPr>
            <p:nvPr/>
          </p:nvSpPr>
          <p:spPr bwMode="auto">
            <a:xfrm>
              <a:off x="2426" y="243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23" name="Text Box 29" descr="斜纹布">
              <a:extLst>
                <a:ext uri="{FF2B5EF4-FFF2-40B4-BE49-F238E27FC236}">
                  <a16:creationId xmlns:a16="http://schemas.microsoft.com/office/drawing/2014/main" id="{0EDB51CF-F50C-4A26-B33B-9E068F8ACB75}"/>
                </a:ext>
              </a:extLst>
            </p:cNvPr>
            <p:cNvSpPr txBox="1">
              <a:spLocks noChangeArrowheads="1"/>
            </p:cNvSpPr>
            <p:nvPr/>
          </p:nvSpPr>
          <p:spPr bwMode="auto">
            <a:xfrm>
              <a:off x="3469" y="2839"/>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24" name="Text Box 30" descr="斜纹布">
              <a:extLst>
                <a:ext uri="{FF2B5EF4-FFF2-40B4-BE49-F238E27FC236}">
                  <a16:creationId xmlns:a16="http://schemas.microsoft.com/office/drawing/2014/main" id="{6DF5CBDC-B73A-4E1E-9F25-EB13F5D01D02}"/>
                </a:ext>
              </a:extLst>
            </p:cNvPr>
            <p:cNvSpPr txBox="1">
              <a:spLocks noChangeArrowheads="1"/>
            </p:cNvSpPr>
            <p:nvPr/>
          </p:nvSpPr>
          <p:spPr bwMode="auto">
            <a:xfrm>
              <a:off x="3469" y="347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25" name="Text Box 31" descr="斜纹布">
              <a:extLst>
                <a:ext uri="{FF2B5EF4-FFF2-40B4-BE49-F238E27FC236}">
                  <a16:creationId xmlns:a16="http://schemas.microsoft.com/office/drawing/2014/main" id="{97631024-4744-49B0-AA66-6C0A7AAE3A04}"/>
                </a:ext>
              </a:extLst>
            </p:cNvPr>
            <p:cNvSpPr txBox="1">
              <a:spLocks noChangeArrowheads="1"/>
            </p:cNvSpPr>
            <p:nvPr/>
          </p:nvSpPr>
          <p:spPr bwMode="auto">
            <a:xfrm>
              <a:off x="2562" y="2069"/>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grpSp>
          <p:nvGrpSpPr>
            <p:cNvPr id="26" name="Group 32">
              <a:extLst>
                <a:ext uri="{FF2B5EF4-FFF2-40B4-BE49-F238E27FC236}">
                  <a16:creationId xmlns:a16="http://schemas.microsoft.com/office/drawing/2014/main" id="{77FF1BAA-67DC-4B09-84F4-BE0CC8C8470B}"/>
                </a:ext>
              </a:extLst>
            </p:cNvPr>
            <p:cNvGrpSpPr>
              <a:grpSpLocks/>
            </p:cNvGrpSpPr>
            <p:nvPr/>
          </p:nvGrpSpPr>
          <p:grpSpPr bwMode="auto">
            <a:xfrm>
              <a:off x="3288" y="3158"/>
              <a:ext cx="91" cy="363"/>
              <a:chOff x="2744" y="2931"/>
              <a:chExt cx="57" cy="283"/>
            </a:xfrm>
          </p:grpSpPr>
          <p:sp>
            <p:nvSpPr>
              <p:cNvPr id="31" name="Arc 33">
                <a:extLst>
                  <a:ext uri="{FF2B5EF4-FFF2-40B4-BE49-F238E27FC236}">
                    <a16:creationId xmlns:a16="http://schemas.microsoft.com/office/drawing/2014/main" id="{AB151CF9-DFCE-4A56-B3B7-16A55F27EB78}"/>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rc 34">
                <a:extLst>
                  <a:ext uri="{FF2B5EF4-FFF2-40B4-BE49-F238E27FC236}">
                    <a16:creationId xmlns:a16="http://schemas.microsoft.com/office/drawing/2014/main" id="{4A6838D7-9675-4957-8435-B583B42309AC}"/>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rc 35">
                <a:extLst>
                  <a:ext uri="{FF2B5EF4-FFF2-40B4-BE49-F238E27FC236}">
                    <a16:creationId xmlns:a16="http://schemas.microsoft.com/office/drawing/2014/main" id="{11040B4F-19E2-4CB7-B978-6FC00195B90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 name="Group 36">
              <a:extLst>
                <a:ext uri="{FF2B5EF4-FFF2-40B4-BE49-F238E27FC236}">
                  <a16:creationId xmlns:a16="http://schemas.microsoft.com/office/drawing/2014/main" id="{BB315107-E3AA-44BB-B07A-67606C371D9A}"/>
                </a:ext>
              </a:extLst>
            </p:cNvPr>
            <p:cNvGrpSpPr>
              <a:grpSpLocks/>
            </p:cNvGrpSpPr>
            <p:nvPr/>
          </p:nvGrpSpPr>
          <p:grpSpPr bwMode="auto">
            <a:xfrm>
              <a:off x="3288" y="2614"/>
              <a:ext cx="91" cy="363"/>
              <a:chOff x="2744" y="2931"/>
              <a:chExt cx="57" cy="283"/>
            </a:xfrm>
          </p:grpSpPr>
          <p:sp>
            <p:nvSpPr>
              <p:cNvPr id="28" name="Arc 37">
                <a:extLst>
                  <a:ext uri="{FF2B5EF4-FFF2-40B4-BE49-F238E27FC236}">
                    <a16:creationId xmlns:a16="http://schemas.microsoft.com/office/drawing/2014/main" id="{499679DE-6EB4-402B-B8B3-4C80D569B7C4}"/>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rc 38">
                <a:extLst>
                  <a:ext uri="{FF2B5EF4-FFF2-40B4-BE49-F238E27FC236}">
                    <a16:creationId xmlns:a16="http://schemas.microsoft.com/office/drawing/2014/main" id="{8F016844-AB64-4C5D-A9ED-E59AF2AA8ED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rc 39">
                <a:extLst>
                  <a:ext uri="{FF2B5EF4-FFF2-40B4-BE49-F238E27FC236}">
                    <a16:creationId xmlns:a16="http://schemas.microsoft.com/office/drawing/2014/main" id="{03134A74-950C-4B43-A558-10E71582D0D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4" name="Group 40">
            <a:extLst>
              <a:ext uri="{FF2B5EF4-FFF2-40B4-BE49-F238E27FC236}">
                <a16:creationId xmlns:a16="http://schemas.microsoft.com/office/drawing/2014/main" id="{7BA28E22-F7C3-4637-BAEA-75452DEF5482}"/>
              </a:ext>
            </a:extLst>
          </p:cNvPr>
          <p:cNvGrpSpPr>
            <a:grpSpLocks/>
          </p:cNvGrpSpPr>
          <p:nvPr/>
        </p:nvGrpSpPr>
        <p:grpSpPr bwMode="auto">
          <a:xfrm>
            <a:off x="6948488" y="1196975"/>
            <a:ext cx="1512887" cy="2089150"/>
            <a:chOff x="1701" y="1706"/>
            <a:chExt cx="953" cy="1316"/>
          </a:xfrm>
        </p:grpSpPr>
        <p:sp>
          <p:nvSpPr>
            <p:cNvPr id="35" name="Line 41">
              <a:extLst>
                <a:ext uri="{FF2B5EF4-FFF2-40B4-BE49-F238E27FC236}">
                  <a16:creationId xmlns:a16="http://schemas.microsoft.com/office/drawing/2014/main" id="{82CE593C-3F24-4A34-8C96-D5C385A164A7}"/>
                </a:ext>
              </a:extLst>
            </p:cNvPr>
            <p:cNvSpPr>
              <a:spLocks noChangeShapeType="1"/>
            </p:cNvSpPr>
            <p:nvPr/>
          </p:nvSpPr>
          <p:spPr bwMode="auto">
            <a:xfrm>
              <a:off x="1882" y="1752"/>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6" name="Line 42">
              <a:extLst>
                <a:ext uri="{FF2B5EF4-FFF2-40B4-BE49-F238E27FC236}">
                  <a16:creationId xmlns:a16="http://schemas.microsoft.com/office/drawing/2014/main" id="{76C8B1E1-4277-4E84-A404-A48FA827E62B}"/>
                </a:ext>
              </a:extLst>
            </p:cNvPr>
            <p:cNvSpPr>
              <a:spLocks noChangeShapeType="1"/>
            </p:cNvSpPr>
            <p:nvPr/>
          </p:nvSpPr>
          <p:spPr bwMode="auto">
            <a:xfrm>
              <a:off x="1882" y="2976"/>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7" name="Line 43">
              <a:extLst>
                <a:ext uri="{FF2B5EF4-FFF2-40B4-BE49-F238E27FC236}">
                  <a16:creationId xmlns:a16="http://schemas.microsoft.com/office/drawing/2014/main" id="{731800DE-285B-4B1D-A806-715AF6E36B60}"/>
                </a:ext>
              </a:extLst>
            </p:cNvPr>
            <p:cNvSpPr>
              <a:spLocks noChangeShapeType="1"/>
            </p:cNvSpPr>
            <p:nvPr/>
          </p:nvSpPr>
          <p:spPr bwMode="auto">
            <a:xfrm flipH="1">
              <a:off x="2562" y="1751"/>
              <a:ext cx="1" cy="409"/>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8" name="Line 44">
              <a:extLst>
                <a:ext uri="{FF2B5EF4-FFF2-40B4-BE49-F238E27FC236}">
                  <a16:creationId xmlns:a16="http://schemas.microsoft.com/office/drawing/2014/main" id="{E401AADC-5215-4DA9-A565-F8F2A8D39218}"/>
                </a:ext>
              </a:extLst>
            </p:cNvPr>
            <p:cNvSpPr>
              <a:spLocks noChangeShapeType="1"/>
            </p:cNvSpPr>
            <p:nvPr/>
          </p:nvSpPr>
          <p:spPr bwMode="auto">
            <a:xfrm flipH="1" flipV="1">
              <a:off x="2562" y="2523"/>
              <a:ext cx="1" cy="453"/>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 name="Oval 45" descr="斜纹布">
              <a:extLst>
                <a:ext uri="{FF2B5EF4-FFF2-40B4-BE49-F238E27FC236}">
                  <a16:creationId xmlns:a16="http://schemas.microsoft.com/office/drawing/2014/main" id="{18E5D45C-13BA-4B71-ACA8-DAF03D3D8366}"/>
                </a:ext>
              </a:extLst>
            </p:cNvPr>
            <p:cNvSpPr>
              <a:spLocks noChangeArrowheads="1"/>
            </p:cNvSpPr>
            <p:nvPr/>
          </p:nvSpPr>
          <p:spPr bwMode="auto">
            <a:xfrm>
              <a:off x="1792" y="1706"/>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0" name="Text Box 46" descr="斜纹布">
              <a:extLst>
                <a:ext uri="{FF2B5EF4-FFF2-40B4-BE49-F238E27FC236}">
                  <a16:creationId xmlns:a16="http://schemas.microsoft.com/office/drawing/2014/main" id="{11716BBB-D2FB-4AF5-9F93-0B2928FA0C3C}"/>
                </a:ext>
              </a:extLst>
            </p:cNvPr>
            <p:cNvSpPr txBox="1">
              <a:spLocks noChangeArrowheads="1"/>
            </p:cNvSpPr>
            <p:nvPr/>
          </p:nvSpPr>
          <p:spPr bwMode="auto">
            <a:xfrm>
              <a:off x="2154" y="179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1" name="Text Box 47" descr="斜纹布">
              <a:extLst>
                <a:ext uri="{FF2B5EF4-FFF2-40B4-BE49-F238E27FC236}">
                  <a16:creationId xmlns:a16="http://schemas.microsoft.com/office/drawing/2014/main" id="{20EE9F16-4EDD-4E63-9CBA-C7C050B1692F}"/>
                </a:ext>
              </a:extLst>
            </p:cNvPr>
            <p:cNvSpPr txBox="1">
              <a:spLocks noChangeArrowheads="1"/>
            </p:cNvSpPr>
            <p:nvPr/>
          </p:nvSpPr>
          <p:spPr bwMode="auto">
            <a:xfrm>
              <a:off x="1701" y="216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2" name="Text Box 48" descr="斜纹布">
              <a:extLst>
                <a:ext uri="{FF2B5EF4-FFF2-40B4-BE49-F238E27FC236}">
                  <a16:creationId xmlns:a16="http://schemas.microsoft.com/office/drawing/2014/main" id="{913E7E56-2E29-4F40-AF85-DC3BCC768F08}"/>
                </a:ext>
              </a:extLst>
            </p:cNvPr>
            <p:cNvSpPr txBox="1">
              <a:spLocks noChangeArrowheads="1"/>
            </p:cNvSpPr>
            <p:nvPr/>
          </p:nvSpPr>
          <p:spPr bwMode="auto">
            <a:xfrm>
              <a:off x="1792" y="17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3" name="Text Box 49" descr="斜纹布">
              <a:extLst>
                <a:ext uri="{FF2B5EF4-FFF2-40B4-BE49-F238E27FC236}">
                  <a16:creationId xmlns:a16="http://schemas.microsoft.com/office/drawing/2014/main" id="{AF96D598-83CC-45EB-B614-511E3A6885F6}"/>
                </a:ext>
              </a:extLst>
            </p:cNvPr>
            <p:cNvSpPr txBox="1">
              <a:spLocks noChangeArrowheads="1"/>
            </p:cNvSpPr>
            <p:nvPr/>
          </p:nvSpPr>
          <p:spPr bwMode="auto">
            <a:xfrm>
              <a:off x="1792" y="265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4" name="Line 50">
              <a:extLst>
                <a:ext uri="{FF2B5EF4-FFF2-40B4-BE49-F238E27FC236}">
                  <a16:creationId xmlns:a16="http://schemas.microsoft.com/office/drawing/2014/main" id="{9CAB2E9B-841F-4263-86CC-9D28F7432048}"/>
                </a:ext>
              </a:extLst>
            </p:cNvPr>
            <p:cNvSpPr>
              <a:spLocks noChangeShapeType="1"/>
            </p:cNvSpPr>
            <p:nvPr/>
          </p:nvSpPr>
          <p:spPr bwMode="auto">
            <a:xfrm>
              <a:off x="2472" y="1842"/>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5" name="Text Box 51" descr="斜纹布">
              <a:extLst>
                <a:ext uri="{FF2B5EF4-FFF2-40B4-BE49-F238E27FC236}">
                  <a16:creationId xmlns:a16="http://schemas.microsoft.com/office/drawing/2014/main" id="{F5EEAE5C-CFE0-4B4D-9527-A1DE25765662}"/>
                </a:ext>
              </a:extLst>
            </p:cNvPr>
            <p:cNvSpPr txBox="1">
              <a:spLocks noChangeArrowheads="1"/>
            </p:cNvSpPr>
            <p:nvPr/>
          </p:nvSpPr>
          <p:spPr bwMode="auto">
            <a:xfrm>
              <a:off x="2200" y="220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6" name="Oval 52" descr="斜纹布">
              <a:extLst>
                <a:ext uri="{FF2B5EF4-FFF2-40B4-BE49-F238E27FC236}">
                  <a16:creationId xmlns:a16="http://schemas.microsoft.com/office/drawing/2014/main" id="{DB144229-62A9-4466-A3F2-F3D3CEAFC165}"/>
                </a:ext>
              </a:extLst>
            </p:cNvPr>
            <p:cNvSpPr>
              <a:spLocks noChangeArrowheads="1"/>
            </p:cNvSpPr>
            <p:nvPr/>
          </p:nvSpPr>
          <p:spPr bwMode="auto">
            <a:xfrm>
              <a:off x="1792" y="2930"/>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47" name="Group 53">
              <a:extLst>
                <a:ext uri="{FF2B5EF4-FFF2-40B4-BE49-F238E27FC236}">
                  <a16:creationId xmlns:a16="http://schemas.microsoft.com/office/drawing/2014/main" id="{E9114A3C-2F6C-4DDB-9FE0-9D794FAFFEC0}"/>
                </a:ext>
              </a:extLst>
            </p:cNvPr>
            <p:cNvGrpSpPr>
              <a:grpSpLocks/>
            </p:cNvGrpSpPr>
            <p:nvPr/>
          </p:nvGrpSpPr>
          <p:grpSpPr bwMode="auto">
            <a:xfrm>
              <a:off x="2562" y="2160"/>
              <a:ext cx="91" cy="363"/>
              <a:chOff x="2744" y="2931"/>
              <a:chExt cx="57" cy="283"/>
            </a:xfrm>
          </p:grpSpPr>
          <p:sp>
            <p:nvSpPr>
              <p:cNvPr id="48" name="Arc 54">
                <a:extLst>
                  <a:ext uri="{FF2B5EF4-FFF2-40B4-BE49-F238E27FC236}">
                    <a16:creationId xmlns:a16="http://schemas.microsoft.com/office/drawing/2014/main" id="{8168BCB8-0CDB-4AF5-9818-5487C91EC499}"/>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Arc 55">
                <a:extLst>
                  <a:ext uri="{FF2B5EF4-FFF2-40B4-BE49-F238E27FC236}">
                    <a16:creationId xmlns:a16="http://schemas.microsoft.com/office/drawing/2014/main" id="{F0EF39F9-9EEC-4DE0-8F84-74B330B1EDA1}"/>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Arc 56">
                <a:extLst>
                  <a:ext uri="{FF2B5EF4-FFF2-40B4-BE49-F238E27FC236}">
                    <a16:creationId xmlns:a16="http://schemas.microsoft.com/office/drawing/2014/main" id="{AC344043-9035-4D66-8FF5-03DFCD06A0D1}"/>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51" name="Object 57">
            <a:extLst>
              <a:ext uri="{FF2B5EF4-FFF2-40B4-BE49-F238E27FC236}">
                <a16:creationId xmlns:a16="http://schemas.microsoft.com/office/drawing/2014/main" id="{508C1CC4-01FE-49A6-A8BC-1AF38E88652E}"/>
              </a:ext>
            </a:extLst>
          </p:cNvPr>
          <p:cNvGraphicFramePr>
            <a:graphicFrameLocks noChangeAspect="1"/>
          </p:cNvGraphicFramePr>
          <p:nvPr/>
        </p:nvGraphicFramePr>
        <p:xfrm>
          <a:off x="1116013" y="3068638"/>
          <a:ext cx="1833562" cy="1071562"/>
        </p:xfrm>
        <a:graphic>
          <a:graphicData uri="http://schemas.openxmlformats.org/presentationml/2006/ole">
            <mc:AlternateContent xmlns:mc="http://schemas.openxmlformats.org/markup-compatibility/2006">
              <mc:Choice xmlns:v="urn:schemas-microsoft-com:vml" Requires="v">
                <p:oleObj spid="_x0000_s55301" name="公式" r:id="rId9" imgW="723600" imgH="457200" progId="Equation.3">
                  <p:embed/>
                </p:oleObj>
              </mc:Choice>
              <mc:Fallback>
                <p:oleObj name="公式" r:id="rId9" imgW="723600" imgH="457200" progId="Equation.3">
                  <p:embed/>
                  <p:pic>
                    <p:nvPicPr>
                      <p:cNvPr id="51" name="Object 57">
                        <a:extLst>
                          <a:ext uri="{FF2B5EF4-FFF2-40B4-BE49-F238E27FC236}">
                            <a16:creationId xmlns:a16="http://schemas.microsoft.com/office/drawing/2014/main" id="{508C1CC4-01FE-49A6-A8BC-1AF38E88652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3068638"/>
                        <a:ext cx="1833562" cy="10715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 name="Group 58">
            <a:extLst>
              <a:ext uri="{FF2B5EF4-FFF2-40B4-BE49-F238E27FC236}">
                <a16:creationId xmlns:a16="http://schemas.microsoft.com/office/drawing/2014/main" id="{1F1C9BC1-478D-4C1C-80D0-736C87E84CFE}"/>
              </a:ext>
            </a:extLst>
          </p:cNvPr>
          <p:cNvGrpSpPr>
            <a:grpSpLocks/>
          </p:cNvGrpSpPr>
          <p:nvPr/>
        </p:nvGrpSpPr>
        <p:grpSpPr bwMode="auto">
          <a:xfrm>
            <a:off x="5940425" y="1844675"/>
            <a:ext cx="1223963" cy="576263"/>
            <a:chOff x="2381" y="1298"/>
            <a:chExt cx="771" cy="363"/>
          </a:xfrm>
        </p:grpSpPr>
        <p:sp>
          <p:nvSpPr>
            <p:cNvPr id="53" name="Line 59">
              <a:extLst>
                <a:ext uri="{FF2B5EF4-FFF2-40B4-BE49-F238E27FC236}">
                  <a16:creationId xmlns:a16="http://schemas.microsoft.com/office/drawing/2014/main" id="{6BAA7513-712F-4199-9DC7-626975C5D575}"/>
                </a:ext>
              </a:extLst>
            </p:cNvPr>
            <p:cNvSpPr>
              <a:spLocks noChangeShapeType="1"/>
            </p:cNvSpPr>
            <p:nvPr/>
          </p:nvSpPr>
          <p:spPr bwMode="auto">
            <a:xfrm>
              <a:off x="2517" y="1661"/>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4" name="Text Box 60" descr="斜纹布">
              <a:extLst>
                <a:ext uri="{FF2B5EF4-FFF2-40B4-BE49-F238E27FC236}">
                  <a16:creationId xmlns:a16="http://schemas.microsoft.com/office/drawing/2014/main" id="{C84FF5E9-489A-4EB3-83A0-6013EBD879C6}"/>
                </a:ext>
              </a:extLst>
            </p:cNvPr>
            <p:cNvSpPr txBox="1">
              <a:spLocks noChangeArrowheads="1"/>
            </p:cNvSpPr>
            <p:nvPr/>
          </p:nvSpPr>
          <p:spPr bwMode="auto">
            <a:xfrm>
              <a:off x="2381" y="1298"/>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p>
              <a:pPr algn="ctr" eaLnBrk="0" hangingPunct="0">
                <a:spcBef>
                  <a:spcPct val="50000"/>
                </a:spcBef>
              </a:pPr>
              <a:r>
                <a:rPr kumimoji="1" lang="zh-CN" altLang="en-US" sz="2400">
                  <a:latin typeface="Times New Roman" panose="02020603050405020304" pitchFamily="18" charset="0"/>
                  <a:ea typeface="仿宋_GB2312" pitchFamily="49" charset="-122"/>
                  <a:sym typeface="Symbol" panose="05050102010706020507" pitchFamily="18" charset="2"/>
                </a:rPr>
                <a:t>等效</a:t>
              </a:r>
            </a:p>
          </p:txBody>
        </p:sp>
      </p:grpSp>
      <p:sp>
        <p:nvSpPr>
          <p:cNvPr id="55" name="Text Box 64">
            <a:extLst>
              <a:ext uri="{FF2B5EF4-FFF2-40B4-BE49-F238E27FC236}">
                <a16:creationId xmlns:a16="http://schemas.microsoft.com/office/drawing/2014/main" id="{AEF38895-6888-47EE-BD41-764F65E45B28}"/>
              </a:ext>
            </a:extLst>
          </p:cNvPr>
          <p:cNvSpPr txBox="1">
            <a:spLocks noChangeArrowheads="1"/>
          </p:cNvSpPr>
          <p:nvPr/>
        </p:nvSpPr>
        <p:spPr bwMode="auto">
          <a:xfrm>
            <a:off x="827088" y="1327150"/>
            <a:ext cx="2520950" cy="5476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buClr>
                <a:schemeClr val="tx1"/>
              </a:buClr>
              <a:buSzPct val="80000"/>
              <a:buFont typeface="Wingdings" panose="05000000000000000000" pitchFamily="2" charset="2"/>
              <a:buChar char="l"/>
            </a:pPr>
            <a:r>
              <a:rPr kumimoji="1" lang="en-US" altLang="zh-CN">
                <a:solidFill>
                  <a:srgbClr val="FF9900"/>
                </a:solidFill>
                <a:latin typeface="楷体_GB2312" pitchFamily="49" charset="-122"/>
              </a:rPr>
              <a:t> </a:t>
            </a:r>
            <a:r>
              <a:rPr kumimoji="1" lang="zh-CN" altLang="en-US">
                <a:solidFill>
                  <a:srgbClr val="FF9900"/>
                </a:solidFill>
                <a:latin typeface="楷体_GB2312" pitchFamily="49" charset="-122"/>
              </a:rPr>
              <a:t>等效电感</a:t>
            </a:r>
          </a:p>
        </p:txBody>
      </p:sp>
    </p:spTree>
    <p:extLst>
      <p:ext uri="{BB962C8B-B14F-4D97-AF65-F5344CB8AC3E}">
        <p14:creationId xmlns:p14="http://schemas.microsoft.com/office/powerpoint/2010/main" val="41213854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B9438566-B46C-409F-8F3D-EC44D21FC2EA}"/>
              </a:ext>
            </a:extLst>
          </p:cNvPr>
          <p:cNvGraphicFramePr>
            <a:graphicFrameLocks noChangeAspect="1"/>
          </p:cNvGraphicFramePr>
          <p:nvPr/>
        </p:nvGraphicFramePr>
        <p:xfrm>
          <a:off x="1403350" y="1196975"/>
          <a:ext cx="4856163" cy="1160463"/>
        </p:xfrm>
        <a:graphic>
          <a:graphicData uri="http://schemas.openxmlformats.org/presentationml/2006/ole">
            <mc:AlternateContent xmlns:mc="http://schemas.openxmlformats.org/markup-compatibility/2006">
              <mc:Choice xmlns:v="urn:schemas-microsoft-com:vml" Requires="v">
                <p:oleObj spid="_x0000_s56322" name="公式" r:id="rId3" imgW="1917360" imgH="495000" progId="Equation.3">
                  <p:embed/>
                </p:oleObj>
              </mc:Choice>
              <mc:Fallback>
                <p:oleObj name="公式" r:id="rId3" imgW="1917360" imgH="495000" progId="Equation.3">
                  <p:embed/>
                  <p:pic>
                    <p:nvPicPr>
                      <p:cNvPr id="2" name="Object 2">
                        <a:extLst>
                          <a:ext uri="{FF2B5EF4-FFF2-40B4-BE49-F238E27FC236}">
                            <a16:creationId xmlns:a16="http://schemas.microsoft.com/office/drawing/2014/main" id="{B9438566-B46C-409F-8F3D-EC44D21FC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196975"/>
                        <a:ext cx="4856163" cy="11604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9">
            <a:extLst>
              <a:ext uri="{FF2B5EF4-FFF2-40B4-BE49-F238E27FC236}">
                <a16:creationId xmlns:a16="http://schemas.microsoft.com/office/drawing/2014/main" id="{76EC2B2A-0B89-471E-9062-7190199590E3}"/>
              </a:ext>
            </a:extLst>
          </p:cNvPr>
          <p:cNvGraphicFramePr>
            <a:graphicFrameLocks noChangeAspect="1"/>
          </p:cNvGraphicFramePr>
          <p:nvPr/>
        </p:nvGraphicFramePr>
        <p:xfrm>
          <a:off x="1387475" y="2420938"/>
          <a:ext cx="4984750" cy="1160462"/>
        </p:xfrm>
        <a:graphic>
          <a:graphicData uri="http://schemas.openxmlformats.org/presentationml/2006/ole">
            <mc:AlternateContent xmlns:mc="http://schemas.openxmlformats.org/markup-compatibility/2006">
              <mc:Choice xmlns:v="urn:schemas-microsoft-com:vml" Requires="v">
                <p:oleObj spid="_x0000_s56323" name="公式" r:id="rId5" imgW="1968480" imgH="495000" progId="Equation.3">
                  <p:embed/>
                </p:oleObj>
              </mc:Choice>
              <mc:Fallback>
                <p:oleObj name="公式" r:id="rId5" imgW="1968480" imgH="495000" progId="Equation.3">
                  <p:embed/>
                  <p:pic>
                    <p:nvPicPr>
                      <p:cNvPr id="3" name="Object 9">
                        <a:extLst>
                          <a:ext uri="{FF2B5EF4-FFF2-40B4-BE49-F238E27FC236}">
                            <a16:creationId xmlns:a16="http://schemas.microsoft.com/office/drawing/2014/main" id="{76EC2B2A-0B89-471E-9062-7190199590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7475" y="2420938"/>
                        <a:ext cx="4984750" cy="11604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0">
            <a:extLst>
              <a:ext uri="{FF2B5EF4-FFF2-40B4-BE49-F238E27FC236}">
                <a16:creationId xmlns:a16="http://schemas.microsoft.com/office/drawing/2014/main" id="{A9BACE04-A771-4192-B654-EEB5ABD3EB0E}"/>
              </a:ext>
            </a:extLst>
          </p:cNvPr>
          <p:cNvGrpSpPr>
            <a:grpSpLocks/>
          </p:cNvGrpSpPr>
          <p:nvPr/>
        </p:nvGrpSpPr>
        <p:grpSpPr bwMode="auto">
          <a:xfrm>
            <a:off x="1476375" y="3500438"/>
            <a:ext cx="2520950" cy="2813050"/>
            <a:chOff x="2290" y="2069"/>
            <a:chExt cx="1588" cy="1772"/>
          </a:xfrm>
        </p:grpSpPr>
        <p:sp>
          <p:nvSpPr>
            <p:cNvPr id="5" name="Line 11">
              <a:extLst>
                <a:ext uri="{FF2B5EF4-FFF2-40B4-BE49-F238E27FC236}">
                  <a16:creationId xmlns:a16="http://schemas.microsoft.com/office/drawing/2014/main" id="{E6437F0A-8F96-48B2-A0A5-E6BBEF275775}"/>
                </a:ext>
              </a:extLst>
            </p:cNvPr>
            <p:cNvSpPr>
              <a:spLocks noChangeShapeType="1"/>
            </p:cNvSpPr>
            <p:nvPr/>
          </p:nvSpPr>
          <p:spPr bwMode="auto">
            <a:xfrm>
              <a:off x="2562" y="2478"/>
              <a:ext cx="726"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6" name="Line 12">
              <a:extLst>
                <a:ext uri="{FF2B5EF4-FFF2-40B4-BE49-F238E27FC236}">
                  <a16:creationId xmlns:a16="http://schemas.microsoft.com/office/drawing/2014/main" id="{4C739D81-2E67-4D63-BBED-C377F43A0E82}"/>
                </a:ext>
              </a:extLst>
            </p:cNvPr>
            <p:cNvSpPr>
              <a:spLocks noChangeShapeType="1"/>
            </p:cNvSpPr>
            <p:nvPr/>
          </p:nvSpPr>
          <p:spPr bwMode="auto">
            <a:xfrm>
              <a:off x="2562" y="3703"/>
              <a:ext cx="726"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7" name="Line 13">
              <a:extLst>
                <a:ext uri="{FF2B5EF4-FFF2-40B4-BE49-F238E27FC236}">
                  <a16:creationId xmlns:a16="http://schemas.microsoft.com/office/drawing/2014/main" id="{6243EAA2-EC1C-47B8-84D7-06A29B311E9A}"/>
                </a:ext>
              </a:extLst>
            </p:cNvPr>
            <p:cNvSpPr>
              <a:spLocks noChangeShapeType="1"/>
            </p:cNvSpPr>
            <p:nvPr/>
          </p:nvSpPr>
          <p:spPr bwMode="auto">
            <a:xfrm>
              <a:off x="3288" y="2478"/>
              <a:ext cx="0" cy="136"/>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8" name="Line 14">
              <a:extLst>
                <a:ext uri="{FF2B5EF4-FFF2-40B4-BE49-F238E27FC236}">
                  <a16:creationId xmlns:a16="http://schemas.microsoft.com/office/drawing/2014/main" id="{FD10F9BD-5CA7-4C46-B851-5BE0F50DB0CD}"/>
                </a:ext>
              </a:extLst>
            </p:cNvPr>
            <p:cNvSpPr>
              <a:spLocks noChangeShapeType="1"/>
            </p:cNvSpPr>
            <p:nvPr/>
          </p:nvSpPr>
          <p:spPr bwMode="auto">
            <a:xfrm>
              <a:off x="3288" y="2977"/>
              <a:ext cx="0" cy="182"/>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9" name="Line 15">
              <a:extLst>
                <a:ext uri="{FF2B5EF4-FFF2-40B4-BE49-F238E27FC236}">
                  <a16:creationId xmlns:a16="http://schemas.microsoft.com/office/drawing/2014/main" id="{F01939C5-D8A2-4AF2-9F38-B80A1F8A6540}"/>
                </a:ext>
              </a:extLst>
            </p:cNvPr>
            <p:cNvSpPr>
              <a:spLocks noChangeShapeType="1"/>
            </p:cNvSpPr>
            <p:nvPr/>
          </p:nvSpPr>
          <p:spPr bwMode="auto">
            <a:xfrm flipV="1">
              <a:off x="3288" y="3521"/>
              <a:ext cx="0" cy="182"/>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0" name="Oval 16" descr="斜纹布">
              <a:extLst>
                <a:ext uri="{FF2B5EF4-FFF2-40B4-BE49-F238E27FC236}">
                  <a16:creationId xmlns:a16="http://schemas.microsoft.com/office/drawing/2014/main" id="{64CD231D-A3F3-4025-968E-9E6EA6B49B0E}"/>
                </a:ext>
              </a:extLst>
            </p:cNvPr>
            <p:cNvSpPr>
              <a:spLocks noChangeArrowheads="1"/>
            </p:cNvSpPr>
            <p:nvPr/>
          </p:nvSpPr>
          <p:spPr bwMode="auto">
            <a:xfrm>
              <a:off x="2471" y="2433"/>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1" name="Oval 17" descr="斜纹布">
              <a:extLst>
                <a:ext uri="{FF2B5EF4-FFF2-40B4-BE49-F238E27FC236}">
                  <a16:creationId xmlns:a16="http://schemas.microsoft.com/office/drawing/2014/main" id="{45250873-F110-4488-998E-B9644064C94B}"/>
                </a:ext>
              </a:extLst>
            </p:cNvPr>
            <p:cNvSpPr>
              <a:spLocks noChangeArrowheads="1"/>
            </p:cNvSpPr>
            <p:nvPr/>
          </p:nvSpPr>
          <p:spPr bwMode="auto">
            <a:xfrm>
              <a:off x="2471" y="3657"/>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2" name="Text Box 18" descr="斜纹布">
              <a:extLst>
                <a:ext uri="{FF2B5EF4-FFF2-40B4-BE49-F238E27FC236}">
                  <a16:creationId xmlns:a16="http://schemas.microsoft.com/office/drawing/2014/main" id="{669F836A-BF71-432C-BF95-2C59D2E2DAD3}"/>
                </a:ext>
              </a:extLst>
            </p:cNvPr>
            <p:cNvSpPr txBox="1">
              <a:spLocks noChangeArrowheads="1"/>
            </p:cNvSpPr>
            <p:nvPr/>
          </p:nvSpPr>
          <p:spPr bwMode="auto">
            <a:xfrm>
              <a:off x="3424" y="261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1</a:t>
              </a:r>
            </a:p>
          </p:txBody>
        </p:sp>
        <p:sp>
          <p:nvSpPr>
            <p:cNvPr id="13" name="Text Box 19" descr="斜纹布">
              <a:extLst>
                <a:ext uri="{FF2B5EF4-FFF2-40B4-BE49-F238E27FC236}">
                  <a16:creationId xmlns:a16="http://schemas.microsoft.com/office/drawing/2014/main" id="{E63F39DE-B88C-4764-B070-2AACA966822A}"/>
                </a:ext>
              </a:extLst>
            </p:cNvPr>
            <p:cNvSpPr txBox="1">
              <a:spLocks noChangeArrowheads="1"/>
            </p:cNvSpPr>
            <p:nvPr/>
          </p:nvSpPr>
          <p:spPr bwMode="auto">
            <a:xfrm>
              <a:off x="2290" y="288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14" name="Text Box 20" descr="斜纹布">
              <a:extLst>
                <a:ext uri="{FF2B5EF4-FFF2-40B4-BE49-F238E27FC236}">
                  <a16:creationId xmlns:a16="http://schemas.microsoft.com/office/drawing/2014/main" id="{916DBC45-D3B0-4E4B-AB18-A22FCC24391A}"/>
                </a:ext>
              </a:extLst>
            </p:cNvPr>
            <p:cNvSpPr txBox="1">
              <a:spLocks noChangeArrowheads="1"/>
            </p:cNvSpPr>
            <p:nvPr/>
          </p:nvSpPr>
          <p:spPr bwMode="auto">
            <a:xfrm>
              <a:off x="2789" y="320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2</a:t>
              </a:r>
            </a:p>
          </p:txBody>
        </p:sp>
        <p:sp>
          <p:nvSpPr>
            <p:cNvPr id="15" name="Text Box 21" descr="斜纹布">
              <a:extLst>
                <a:ext uri="{FF2B5EF4-FFF2-40B4-BE49-F238E27FC236}">
                  <a16:creationId xmlns:a16="http://schemas.microsoft.com/office/drawing/2014/main" id="{8E5F4840-74D7-4807-8B55-9727BDFA220F}"/>
                </a:ext>
              </a:extLst>
            </p:cNvPr>
            <p:cNvSpPr txBox="1">
              <a:spLocks noChangeArrowheads="1"/>
            </p:cNvSpPr>
            <p:nvPr/>
          </p:nvSpPr>
          <p:spPr bwMode="auto">
            <a:xfrm>
              <a:off x="2744" y="261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1</a:t>
              </a:r>
            </a:p>
          </p:txBody>
        </p:sp>
        <p:sp>
          <p:nvSpPr>
            <p:cNvPr id="16" name="Text Box 22" descr="斜纹布">
              <a:extLst>
                <a:ext uri="{FF2B5EF4-FFF2-40B4-BE49-F238E27FC236}">
                  <a16:creationId xmlns:a16="http://schemas.microsoft.com/office/drawing/2014/main" id="{18427564-D4A5-4880-8C58-92CB5DAAC3F9}"/>
                </a:ext>
              </a:extLst>
            </p:cNvPr>
            <p:cNvSpPr txBox="1">
              <a:spLocks noChangeArrowheads="1"/>
            </p:cNvSpPr>
            <p:nvPr/>
          </p:nvSpPr>
          <p:spPr bwMode="auto">
            <a:xfrm>
              <a:off x="3424" y="320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2</a:t>
              </a:r>
            </a:p>
          </p:txBody>
        </p:sp>
        <p:sp>
          <p:nvSpPr>
            <p:cNvPr id="17" name="Line 23">
              <a:extLst>
                <a:ext uri="{FF2B5EF4-FFF2-40B4-BE49-F238E27FC236}">
                  <a16:creationId xmlns:a16="http://schemas.microsoft.com/office/drawing/2014/main" id="{0BAE7B60-0C4E-48CE-B279-18680D13F94D}"/>
                </a:ext>
              </a:extLst>
            </p:cNvPr>
            <p:cNvSpPr>
              <a:spLocks noChangeShapeType="1"/>
            </p:cNvSpPr>
            <p:nvPr/>
          </p:nvSpPr>
          <p:spPr bwMode="auto">
            <a:xfrm>
              <a:off x="2653" y="2433"/>
              <a:ext cx="317" cy="0"/>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8" name="Text Box 24" descr="斜纹布">
              <a:extLst>
                <a:ext uri="{FF2B5EF4-FFF2-40B4-BE49-F238E27FC236}">
                  <a16:creationId xmlns:a16="http://schemas.microsoft.com/office/drawing/2014/main" id="{297213A5-B738-4C8B-856E-26A5C6E10BE0}"/>
                </a:ext>
              </a:extLst>
            </p:cNvPr>
            <p:cNvSpPr txBox="1">
              <a:spLocks noChangeArrowheads="1"/>
            </p:cNvSpPr>
            <p:nvPr/>
          </p:nvSpPr>
          <p:spPr bwMode="auto">
            <a:xfrm>
              <a:off x="3469" y="297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19" name="Text Box 25" descr="斜纹布">
              <a:extLst>
                <a:ext uri="{FF2B5EF4-FFF2-40B4-BE49-F238E27FC236}">
                  <a16:creationId xmlns:a16="http://schemas.microsoft.com/office/drawing/2014/main" id="{04324B63-12B5-47C9-8471-1C711B13107D}"/>
                </a:ext>
              </a:extLst>
            </p:cNvPr>
            <p:cNvSpPr txBox="1">
              <a:spLocks noChangeArrowheads="1"/>
            </p:cNvSpPr>
            <p:nvPr/>
          </p:nvSpPr>
          <p:spPr bwMode="auto">
            <a:xfrm>
              <a:off x="3469" y="238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20" name="Text Box 26" descr="斜纹布">
              <a:extLst>
                <a:ext uri="{FF2B5EF4-FFF2-40B4-BE49-F238E27FC236}">
                  <a16:creationId xmlns:a16="http://schemas.microsoft.com/office/drawing/2014/main" id="{006ECE50-E5C5-40D1-81FB-014AD2B39170}"/>
                </a:ext>
              </a:extLst>
            </p:cNvPr>
            <p:cNvSpPr txBox="1">
              <a:spLocks noChangeArrowheads="1"/>
            </p:cNvSpPr>
            <p:nvPr/>
          </p:nvSpPr>
          <p:spPr bwMode="auto">
            <a:xfrm>
              <a:off x="2426" y="243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21" name="Text Box 27" descr="斜纹布">
              <a:extLst>
                <a:ext uri="{FF2B5EF4-FFF2-40B4-BE49-F238E27FC236}">
                  <a16:creationId xmlns:a16="http://schemas.microsoft.com/office/drawing/2014/main" id="{425DEAF8-1E99-49B4-95D0-F90A76E259C3}"/>
                </a:ext>
              </a:extLst>
            </p:cNvPr>
            <p:cNvSpPr txBox="1">
              <a:spLocks noChangeArrowheads="1"/>
            </p:cNvSpPr>
            <p:nvPr/>
          </p:nvSpPr>
          <p:spPr bwMode="auto">
            <a:xfrm>
              <a:off x="3469" y="2839"/>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22" name="Text Box 28" descr="斜纹布">
              <a:extLst>
                <a:ext uri="{FF2B5EF4-FFF2-40B4-BE49-F238E27FC236}">
                  <a16:creationId xmlns:a16="http://schemas.microsoft.com/office/drawing/2014/main" id="{FA4E4F39-DF29-421A-9BF3-B72F9CE9404C}"/>
                </a:ext>
              </a:extLst>
            </p:cNvPr>
            <p:cNvSpPr txBox="1">
              <a:spLocks noChangeArrowheads="1"/>
            </p:cNvSpPr>
            <p:nvPr/>
          </p:nvSpPr>
          <p:spPr bwMode="auto">
            <a:xfrm>
              <a:off x="3469" y="347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23" name="Text Box 29" descr="斜纹布">
              <a:extLst>
                <a:ext uri="{FF2B5EF4-FFF2-40B4-BE49-F238E27FC236}">
                  <a16:creationId xmlns:a16="http://schemas.microsoft.com/office/drawing/2014/main" id="{F9667ED6-26A0-4669-A4B9-40C58488AE93}"/>
                </a:ext>
              </a:extLst>
            </p:cNvPr>
            <p:cNvSpPr txBox="1">
              <a:spLocks noChangeArrowheads="1"/>
            </p:cNvSpPr>
            <p:nvPr/>
          </p:nvSpPr>
          <p:spPr bwMode="auto">
            <a:xfrm>
              <a:off x="2562" y="2069"/>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grpSp>
          <p:nvGrpSpPr>
            <p:cNvPr id="24" name="Group 30">
              <a:extLst>
                <a:ext uri="{FF2B5EF4-FFF2-40B4-BE49-F238E27FC236}">
                  <a16:creationId xmlns:a16="http://schemas.microsoft.com/office/drawing/2014/main" id="{174288C8-65BD-4062-83E9-F4A24D54F501}"/>
                </a:ext>
              </a:extLst>
            </p:cNvPr>
            <p:cNvGrpSpPr>
              <a:grpSpLocks/>
            </p:cNvGrpSpPr>
            <p:nvPr/>
          </p:nvGrpSpPr>
          <p:grpSpPr bwMode="auto">
            <a:xfrm>
              <a:off x="3288" y="3158"/>
              <a:ext cx="91" cy="363"/>
              <a:chOff x="2744" y="2931"/>
              <a:chExt cx="57" cy="283"/>
            </a:xfrm>
          </p:grpSpPr>
          <p:sp>
            <p:nvSpPr>
              <p:cNvPr id="29" name="Arc 31">
                <a:extLst>
                  <a:ext uri="{FF2B5EF4-FFF2-40B4-BE49-F238E27FC236}">
                    <a16:creationId xmlns:a16="http://schemas.microsoft.com/office/drawing/2014/main" id="{18054C11-A8B3-432A-A097-E3F398DAA45D}"/>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rc 32">
                <a:extLst>
                  <a:ext uri="{FF2B5EF4-FFF2-40B4-BE49-F238E27FC236}">
                    <a16:creationId xmlns:a16="http://schemas.microsoft.com/office/drawing/2014/main" id="{DFD6E293-BCDA-4F28-8142-2B7096B66A4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Arc 33">
                <a:extLst>
                  <a:ext uri="{FF2B5EF4-FFF2-40B4-BE49-F238E27FC236}">
                    <a16:creationId xmlns:a16="http://schemas.microsoft.com/office/drawing/2014/main" id="{5BF5A0EB-D9A4-4C18-A0B4-96DB2A463E19}"/>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 name="Group 34">
              <a:extLst>
                <a:ext uri="{FF2B5EF4-FFF2-40B4-BE49-F238E27FC236}">
                  <a16:creationId xmlns:a16="http://schemas.microsoft.com/office/drawing/2014/main" id="{B8DD6022-7E60-469B-8D42-F2654E8507D5}"/>
                </a:ext>
              </a:extLst>
            </p:cNvPr>
            <p:cNvGrpSpPr>
              <a:grpSpLocks/>
            </p:cNvGrpSpPr>
            <p:nvPr/>
          </p:nvGrpSpPr>
          <p:grpSpPr bwMode="auto">
            <a:xfrm>
              <a:off x="3288" y="2614"/>
              <a:ext cx="91" cy="363"/>
              <a:chOff x="2744" y="2931"/>
              <a:chExt cx="57" cy="283"/>
            </a:xfrm>
          </p:grpSpPr>
          <p:sp>
            <p:nvSpPr>
              <p:cNvPr id="26" name="Arc 35">
                <a:extLst>
                  <a:ext uri="{FF2B5EF4-FFF2-40B4-BE49-F238E27FC236}">
                    <a16:creationId xmlns:a16="http://schemas.microsoft.com/office/drawing/2014/main" id="{C01CB2AC-CCFA-432B-A54C-B1B5B347C157}"/>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rc 36">
                <a:extLst>
                  <a:ext uri="{FF2B5EF4-FFF2-40B4-BE49-F238E27FC236}">
                    <a16:creationId xmlns:a16="http://schemas.microsoft.com/office/drawing/2014/main" id="{0152F6A6-A4D7-4D66-94C0-55E9B25899C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rc 37">
                <a:extLst>
                  <a:ext uri="{FF2B5EF4-FFF2-40B4-BE49-F238E27FC236}">
                    <a16:creationId xmlns:a16="http://schemas.microsoft.com/office/drawing/2014/main" id="{6CC0A5D3-88FC-4D88-973A-34ABD9E014AA}"/>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2" name="Group 38">
            <a:extLst>
              <a:ext uri="{FF2B5EF4-FFF2-40B4-BE49-F238E27FC236}">
                <a16:creationId xmlns:a16="http://schemas.microsoft.com/office/drawing/2014/main" id="{394AD57D-E378-4985-8D98-72985A935F8A}"/>
              </a:ext>
            </a:extLst>
          </p:cNvPr>
          <p:cNvGrpSpPr>
            <a:grpSpLocks/>
          </p:cNvGrpSpPr>
          <p:nvPr/>
        </p:nvGrpSpPr>
        <p:grpSpPr bwMode="auto">
          <a:xfrm>
            <a:off x="5435600" y="4076700"/>
            <a:ext cx="1512888" cy="2089150"/>
            <a:chOff x="1701" y="1706"/>
            <a:chExt cx="953" cy="1316"/>
          </a:xfrm>
        </p:grpSpPr>
        <p:sp>
          <p:nvSpPr>
            <p:cNvPr id="33" name="Line 39">
              <a:extLst>
                <a:ext uri="{FF2B5EF4-FFF2-40B4-BE49-F238E27FC236}">
                  <a16:creationId xmlns:a16="http://schemas.microsoft.com/office/drawing/2014/main" id="{06E472DD-3B10-4215-A943-D21151761CCA}"/>
                </a:ext>
              </a:extLst>
            </p:cNvPr>
            <p:cNvSpPr>
              <a:spLocks noChangeShapeType="1"/>
            </p:cNvSpPr>
            <p:nvPr/>
          </p:nvSpPr>
          <p:spPr bwMode="auto">
            <a:xfrm>
              <a:off x="1882" y="1752"/>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4" name="Line 40">
              <a:extLst>
                <a:ext uri="{FF2B5EF4-FFF2-40B4-BE49-F238E27FC236}">
                  <a16:creationId xmlns:a16="http://schemas.microsoft.com/office/drawing/2014/main" id="{0534263F-316C-438F-AC2D-F637CB3A25AE}"/>
                </a:ext>
              </a:extLst>
            </p:cNvPr>
            <p:cNvSpPr>
              <a:spLocks noChangeShapeType="1"/>
            </p:cNvSpPr>
            <p:nvPr/>
          </p:nvSpPr>
          <p:spPr bwMode="auto">
            <a:xfrm>
              <a:off x="1882" y="2976"/>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5" name="Line 41">
              <a:extLst>
                <a:ext uri="{FF2B5EF4-FFF2-40B4-BE49-F238E27FC236}">
                  <a16:creationId xmlns:a16="http://schemas.microsoft.com/office/drawing/2014/main" id="{B49E78C2-EEB2-4761-85CD-A4F9AC195D00}"/>
                </a:ext>
              </a:extLst>
            </p:cNvPr>
            <p:cNvSpPr>
              <a:spLocks noChangeShapeType="1"/>
            </p:cNvSpPr>
            <p:nvPr/>
          </p:nvSpPr>
          <p:spPr bwMode="auto">
            <a:xfrm flipH="1">
              <a:off x="2562" y="1751"/>
              <a:ext cx="1" cy="409"/>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6" name="Line 42">
              <a:extLst>
                <a:ext uri="{FF2B5EF4-FFF2-40B4-BE49-F238E27FC236}">
                  <a16:creationId xmlns:a16="http://schemas.microsoft.com/office/drawing/2014/main" id="{FAD38F41-E5D7-4224-96C1-2F6A2B13FD69}"/>
                </a:ext>
              </a:extLst>
            </p:cNvPr>
            <p:cNvSpPr>
              <a:spLocks noChangeShapeType="1"/>
            </p:cNvSpPr>
            <p:nvPr/>
          </p:nvSpPr>
          <p:spPr bwMode="auto">
            <a:xfrm flipH="1" flipV="1">
              <a:off x="2562" y="2523"/>
              <a:ext cx="1" cy="453"/>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7" name="Oval 43" descr="斜纹布">
              <a:extLst>
                <a:ext uri="{FF2B5EF4-FFF2-40B4-BE49-F238E27FC236}">
                  <a16:creationId xmlns:a16="http://schemas.microsoft.com/office/drawing/2014/main" id="{F1E20F2A-0C57-4F02-BCDF-5DE7199B6CDC}"/>
                </a:ext>
              </a:extLst>
            </p:cNvPr>
            <p:cNvSpPr>
              <a:spLocks noChangeArrowheads="1"/>
            </p:cNvSpPr>
            <p:nvPr/>
          </p:nvSpPr>
          <p:spPr bwMode="auto">
            <a:xfrm>
              <a:off x="1792" y="1706"/>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8" name="Text Box 44" descr="斜纹布">
              <a:extLst>
                <a:ext uri="{FF2B5EF4-FFF2-40B4-BE49-F238E27FC236}">
                  <a16:creationId xmlns:a16="http://schemas.microsoft.com/office/drawing/2014/main" id="{9D8D4A20-6A33-4AB5-A38F-0B989E3CB58A}"/>
                </a:ext>
              </a:extLst>
            </p:cNvPr>
            <p:cNvSpPr txBox="1">
              <a:spLocks noChangeArrowheads="1"/>
            </p:cNvSpPr>
            <p:nvPr/>
          </p:nvSpPr>
          <p:spPr bwMode="auto">
            <a:xfrm>
              <a:off x="2154" y="179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39" name="Text Box 45" descr="斜纹布">
              <a:extLst>
                <a:ext uri="{FF2B5EF4-FFF2-40B4-BE49-F238E27FC236}">
                  <a16:creationId xmlns:a16="http://schemas.microsoft.com/office/drawing/2014/main" id="{2CFB0C7D-9394-4BC4-A941-79D8555EA652}"/>
                </a:ext>
              </a:extLst>
            </p:cNvPr>
            <p:cNvSpPr txBox="1">
              <a:spLocks noChangeArrowheads="1"/>
            </p:cNvSpPr>
            <p:nvPr/>
          </p:nvSpPr>
          <p:spPr bwMode="auto">
            <a:xfrm>
              <a:off x="1701" y="216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0" name="Text Box 46" descr="斜纹布">
              <a:extLst>
                <a:ext uri="{FF2B5EF4-FFF2-40B4-BE49-F238E27FC236}">
                  <a16:creationId xmlns:a16="http://schemas.microsoft.com/office/drawing/2014/main" id="{048A9DAA-8EC7-4DB4-ABD4-B03F166DC9C2}"/>
                </a:ext>
              </a:extLst>
            </p:cNvPr>
            <p:cNvSpPr txBox="1">
              <a:spLocks noChangeArrowheads="1"/>
            </p:cNvSpPr>
            <p:nvPr/>
          </p:nvSpPr>
          <p:spPr bwMode="auto">
            <a:xfrm>
              <a:off x="1792" y="17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1" name="Text Box 47" descr="斜纹布">
              <a:extLst>
                <a:ext uri="{FF2B5EF4-FFF2-40B4-BE49-F238E27FC236}">
                  <a16:creationId xmlns:a16="http://schemas.microsoft.com/office/drawing/2014/main" id="{BA32A346-C0E0-4746-BA89-71974167D5F2}"/>
                </a:ext>
              </a:extLst>
            </p:cNvPr>
            <p:cNvSpPr txBox="1">
              <a:spLocks noChangeArrowheads="1"/>
            </p:cNvSpPr>
            <p:nvPr/>
          </p:nvSpPr>
          <p:spPr bwMode="auto">
            <a:xfrm>
              <a:off x="1792" y="265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2" name="Line 48">
              <a:extLst>
                <a:ext uri="{FF2B5EF4-FFF2-40B4-BE49-F238E27FC236}">
                  <a16:creationId xmlns:a16="http://schemas.microsoft.com/office/drawing/2014/main" id="{AA156B1D-A7AE-44D6-B04F-6588B01A4C5C}"/>
                </a:ext>
              </a:extLst>
            </p:cNvPr>
            <p:cNvSpPr>
              <a:spLocks noChangeShapeType="1"/>
            </p:cNvSpPr>
            <p:nvPr/>
          </p:nvSpPr>
          <p:spPr bwMode="auto">
            <a:xfrm>
              <a:off x="2472" y="1842"/>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3" name="Text Box 49" descr="斜纹布">
              <a:extLst>
                <a:ext uri="{FF2B5EF4-FFF2-40B4-BE49-F238E27FC236}">
                  <a16:creationId xmlns:a16="http://schemas.microsoft.com/office/drawing/2014/main" id="{76F4846E-4A6A-4120-B9BC-DFE3EB7F348D}"/>
                </a:ext>
              </a:extLst>
            </p:cNvPr>
            <p:cNvSpPr txBox="1">
              <a:spLocks noChangeArrowheads="1"/>
            </p:cNvSpPr>
            <p:nvPr/>
          </p:nvSpPr>
          <p:spPr bwMode="auto">
            <a:xfrm>
              <a:off x="2200" y="220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4" name="Oval 50" descr="斜纹布">
              <a:extLst>
                <a:ext uri="{FF2B5EF4-FFF2-40B4-BE49-F238E27FC236}">
                  <a16:creationId xmlns:a16="http://schemas.microsoft.com/office/drawing/2014/main" id="{9CE1F267-2539-43B3-B201-C0CA5E71DBD3}"/>
                </a:ext>
              </a:extLst>
            </p:cNvPr>
            <p:cNvSpPr>
              <a:spLocks noChangeArrowheads="1"/>
            </p:cNvSpPr>
            <p:nvPr/>
          </p:nvSpPr>
          <p:spPr bwMode="auto">
            <a:xfrm>
              <a:off x="1792" y="2930"/>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45" name="Group 51">
              <a:extLst>
                <a:ext uri="{FF2B5EF4-FFF2-40B4-BE49-F238E27FC236}">
                  <a16:creationId xmlns:a16="http://schemas.microsoft.com/office/drawing/2014/main" id="{DD34FA9D-C8EB-4114-832C-190490840B52}"/>
                </a:ext>
              </a:extLst>
            </p:cNvPr>
            <p:cNvGrpSpPr>
              <a:grpSpLocks/>
            </p:cNvGrpSpPr>
            <p:nvPr/>
          </p:nvGrpSpPr>
          <p:grpSpPr bwMode="auto">
            <a:xfrm>
              <a:off x="2562" y="2160"/>
              <a:ext cx="91" cy="363"/>
              <a:chOff x="2744" y="2931"/>
              <a:chExt cx="57" cy="283"/>
            </a:xfrm>
          </p:grpSpPr>
          <p:sp>
            <p:nvSpPr>
              <p:cNvPr id="46" name="Arc 52">
                <a:extLst>
                  <a:ext uri="{FF2B5EF4-FFF2-40B4-BE49-F238E27FC236}">
                    <a16:creationId xmlns:a16="http://schemas.microsoft.com/office/drawing/2014/main" id="{D9A1E8C9-94C9-4F2E-86DA-BC0F5ECB2294}"/>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Arc 53">
                <a:extLst>
                  <a:ext uri="{FF2B5EF4-FFF2-40B4-BE49-F238E27FC236}">
                    <a16:creationId xmlns:a16="http://schemas.microsoft.com/office/drawing/2014/main" id="{CF06EFC7-9E0D-43B1-A0D4-CB120CA3FB3D}"/>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rc 54">
                <a:extLst>
                  <a:ext uri="{FF2B5EF4-FFF2-40B4-BE49-F238E27FC236}">
                    <a16:creationId xmlns:a16="http://schemas.microsoft.com/office/drawing/2014/main" id="{4097E416-EBD4-479C-AA7F-F291CB55253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9" name="Group 55">
            <a:extLst>
              <a:ext uri="{FF2B5EF4-FFF2-40B4-BE49-F238E27FC236}">
                <a16:creationId xmlns:a16="http://schemas.microsoft.com/office/drawing/2014/main" id="{EF07D34D-34D3-43D3-A615-F8236FC42A19}"/>
              </a:ext>
            </a:extLst>
          </p:cNvPr>
          <p:cNvGrpSpPr>
            <a:grpSpLocks/>
          </p:cNvGrpSpPr>
          <p:nvPr/>
        </p:nvGrpSpPr>
        <p:grpSpPr bwMode="auto">
          <a:xfrm>
            <a:off x="3995738" y="4652963"/>
            <a:ext cx="1223962" cy="576262"/>
            <a:chOff x="2381" y="1298"/>
            <a:chExt cx="771" cy="363"/>
          </a:xfrm>
        </p:grpSpPr>
        <p:sp>
          <p:nvSpPr>
            <p:cNvPr id="50" name="Line 56">
              <a:extLst>
                <a:ext uri="{FF2B5EF4-FFF2-40B4-BE49-F238E27FC236}">
                  <a16:creationId xmlns:a16="http://schemas.microsoft.com/office/drawing/2014/main" id="{76F7275F-9B65-4E87-BB71-6E97750231DB}"/>
                </a:ext>
              </a:extLst>
            </p:cNvPr>
            <p:cNvSpPr>
              <a:spLocks noChangeShapeType="1"/>
            </p:cNvSpPr>
            <p:nvPr/>
          </p:nvSpPr>
          <p:spPr bwMode="auto">
            <a:xfrm>
              <a:off x="2517" y="1661"/>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1" name="Text Box 57" descr="斜纹布">
              <a:extLst>
                <a:ext uri="{FF2B5EF4-FFF2-40B4-BE49-F238E27FC236}">
                  <a16:creationId xmlns:a16="http://schemas.microsoft.com/office/drawing/2014/main" id="{59848374-81D7-4AA5-B69E-1D218893D54D}"/>
                </a:ext>
              </a:extLst>
            </p:cNvPr>
            <p:cNvSpPr txBox="1">
              <a:spLocks noChangeArrowheads="1"/>
            </p:cNvSpPr>
            <p:nvPr/>
          </p:nvSpPr>
          <p:spPr bwMode="auto">
            <a:xfrm>
              <a:off x="2381" y="1298"/>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p>
              <a:pPr algn="ctr" eaLnBrk="0" hangingPunct="0">
                <a:spcBef>
                  <a:spcPct val="50000"/>
                </a:spcBef>
              </a:pPr>
              <a:r>
                <a:rPr kumimoji="1" lang="zh-CN" altLang="en-US" sz="2400">
                  <a:latin typeface="Times New Roman" panose="02020603050405020304" pitchFamily="18" charset="0"/>
                  <a:ea typeface="仿宋_GB2312" pitchFamily="49" charset="-122"/>
                  <a:sym typeface="Symbol" panose="05050102010706020507" pitchFamily="18" charset="2"/>
                </a:rPr>
                <a:t>等效</a:t>
              </a:r>
            </a:p>
          </p:txBody>
        </p:sp>
      </p:grpSp>
      <p:sp>
        <p:nvSpPr>
          <p:cNvPr id="52" name="Text Box 58">
            <a:extLst>
              <a:ext uri="{FF2B5EF4-FFF2-40B4-BE49-F238E27FC236}">
                <a16:creationId xmlns:a16="http://schemas.microsoft.com/office/drawing/2014/main" id="{34F22BB7-27F1-4628-AD7C-D6D4D04C7301}"/>
              </a:ext>
            </a:extLst>
          </p:cNvPr>
          <p:cNvSpPr txBox="1">
            <a:spLocks noChangeArrowheads="1"/>
          </p:cNvSpPr>
          <p:nvPr/>
        </p:nvSpPr>
        <p:spPr bwMode="auto">
          <a:xfrm>
            <a:off x="755650" y="606425"/>
            <a:ext cx="3311525" cy="5476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buClr>
                <a:schemeClr val="tx1"/>
              </a:buClr>
              <a:buSzPct val="80000"/>
              <a:buFont typeface="Wingdings" panose="05000000000000000000" pitchFamily="2" charset="2"/>
              <a:buChar char="l"/>
            </a:pPr>
            <a:r>
              <a:rPr kumimoji="1" lang="en-US" altLang="zh-CN">
                <a:solidFill>
                  <a:srgbClr val="FF9900"/>
                </a:solidFill>
                <a:latin typeface="楷体_GB2312" pitchFamily="49" charset="-122"/>
              </a:rPr>
              <a:t> </a:t>
            </a:r>
            <a:r>
              <a:rPr kumimoji="1" lang="zh-CN" altLang="en-US">
                <a:solidFill>
                  <a:srgbClr val="FF9900"/>
                </a:solidFill>
                <a:latin typeface="楷体_GB2312" pitchFamily="49" charset="-122"/>
              </a:rPr>
              <a:t>串联电感的分压</a:t>
            </a:r>
          </a:p>
        </p:txBody>
      </p:sp>
    </p:spTree>
    <p:extLst>
      <p:ext uri="{BB962C8B-B14F-4D97-AF65-F5344CB8AC3E}">
        <p14:creationId xmlns:p14="http://schemas.microsoft.com/office/powerpoint/2010/main" val="37337415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D0192047-65D1-4AB1-B73F-4B4FE7295545}"/>
              </a:ext>
            </a:extLst>
          </p:cNvPr>
          <p:cNvGraphicFramePr>
            <a:graphicFrameLocks noChangeAspect="1"/>
          </p:cNvGraphicFramePr>
          <p:nvPr/>
        </p:nvGraphicFramePr>
        <p:xfrm>
          <a:off x="827088" y="1916113"/>
          <a:ext cx="2663825" cy="1044575"/>
        </p:xfrm>
        <a:graphic>
          <a:graphicData uri="http://schemas.openxmlformats.org/presentationml/2006/ole">
            <mc:AlternateContent xmlns:mc="http://schemas.openxmlformats.org/markup-compatibility/2006">
              <mc:Choice xmlns:v="urn:schemas-microsoft-com:vml" Requires="v">
                <p:oleObj spid="_x0000_s57346" name="公式" r:id="rId3" imgW="1168200" imgH="495000" progId="Equation.3">
                  <p:embed/>
                </p:oleObj>
              </mc:Choice>
              <mc:Fallback>
                <p:oleObj name="公式" r:id="rId3" imgW="1168200" imgH="495000" progId="Equation.3">
                  <p:embed/>
                  <p:pic>
                    <p:nvPicPr>
                      <p:cNvPr id="2" name="Object 2">
                        <a:extLst>
                          <a:ext uri="{FF2B5EF4-FFF2-40B4-BE49-F238E27FC236}">
                            <a16:creationId xmlns:a16="http://schemas.microsoft.com/office/drawing/2014/main" id="{D0192047-65D1-4AB1-B73F-4B4FE7295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916113"/>
                        <a:ext cx="2663825" cy="1044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9">
            <a:extLst>
              <a:ext uri="{FF2B5EF4-FFF2-40B4-BE49-F238E27FC236}">
                <a16:creationId xmlns:a16="http://schemas.microsoft.com/office/drawing/2014/main" id="{CE83F807-B383-4F3F-B79F-2871402604BC}"/>
              </a:ext>
            </a:extLst>
          </p:cNvPr>
          <p:cNvGrpSpPr>
            <a:grpSpLocks/>
          </p:cNvGrpSpPr>
          <p:nvPr/>
        </p:nvGrpSpPr>
        <p:grpSpPr bwMode="auto">
          <a:xfrm>
            <a:off x="3851275" y="1125538"/>
            <a:ext cx="2449513" cy="2089150"/>
            <a:chOff x="3923" y="981"/>
            <a:chExt cx="1543" cy="1316"/>
          </a:xfrm>
        </p:grpSpPr>
        <p:sp>
          <p:nvSpPr>
            <p:cNvPr id="4" name="Line 10">
              <a:extLst>
                <a:ext uri="{FF2B5EF4-FFF2-40B4-BE49-F238E27FC236}">
                  <a16:creationId xmlns:a16="http://schemas.microsoft.com/office/drawing/2014/main" id="{5B2E0F25-2C35-4EFF-9D87-222DA37F2796}"/>
                </a:ext>
              </a:extLst>
            </p:cNvPr>
            <p:cNvSpPr>
              <a:spLocks noChangeShapeType="1"/>
            </p:cNvSpPr>
            <p:nvPr/>
          </p:nvSpPr>
          <p:spPr bwMode="auto">
            <a:xfrm>
              <a:off x="4104" y="1027"/>
              <a:ext cx="127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 name="Line 11">
              <a:extLst>
                <a:ext uri="{FF2B5EF4-FFF2-40B4-BE49-F238E27FC236}">
                  <a16:creationId xmlns:a16="http://schemas.microsoft.com/office/drawing/2014/main" id="{72EC35B3-45CA-4CC6-807C-93B6A702DF5E}"/>
                </a:ext>
              </a:extLst>
            </p:cNvPr>
            <p:cNvSpPr>
              <a:spLocks noChangeShapeType="1"/>
            </p:cNvSpPr>
            <p:nvPr/>
          </p:nvSpPr>
          <p:spPr bwMode="auto">
            <a:xfrm>
              <a:off x="4104" y="2251"/>
              <a:ext cx="127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6" name="Line 12">
              <a:extLst>
                <a:ext uri="{FF2B5EF4-FFF2-40B4-BE49-F238E27FC236}">
                  <a16:creationId xmlns:a16="http://schemas.microsoft.com/office/drawing/2014/main" id="{E3934B2B-F852-4BCD-993F-B18035354ADC}"/>
                </a:ext>
              </a:extLst>
            </p:cNvPr>
            <p:cNvSpPr>
              <a:spLocks noChangeShapeType="1"/>
            </p:cNvSpPr>
            <p:nvPr/>
          </p:nvSpPr>
          <p:spPr bwMode="auto">
            <a:xfrm flipH="1">
              <a:off x="4784" y="1026"/>
              <a:ext cx="1" cy="409"/>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7" name="Line 13">
              <a:extLst>
                <a:ext uri="{FF2B5EF4-FFF2-40B4-BE49-F238E27FC236}">
                  <a16:creationId xmlns:a16="http://schemas.microsoft.com/office/drawing/2014/main" id="{4BF7A018-3575-4081-8A9A-3A8202391FFD}"/>
                </a:ext>
              </a:extLst>
            </p:cNvPr>
            <p:cNvSpPr>
              <a:spLocks noChangeShapeType="1"/>
            </p:cNvSpPr>
            <p:nvPr/>
          </p:nvSpPr>
          <p:spPr bwMode="auto">
            <a:xfrm flipH="1" flipV="1">
              <a:off x="4784" y="1798"/>
              <a:ext cx="1" cy="453"/>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8" name="Oval 14" descr="斜纹布">
              <a:extLst>
                <a:ext uri="{FF2B5EF4-FFF2-40B4-BE49-F238E27FC236}">
                  <a16:creationId xmlns:a16="http://schemas.microsoft.com/office/drawing/2014/main" id="{9E060F7D-48EF-4601-BF73-944C46AB1FF4}"/>
                </a:ext>
              </a:extLst>
            </p:cNvPr>
            <p:cNvSpPr>
              <a:spLocks noChangeArrowheads="1"/>
            </p:cNvSpPr>
            <p:nvPr/>
          </p:nvSpPr>
          <p:spPr bwMode="auto">
            <a:xfrm>
              <a:off x="4014" y="981"/>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9" name="Text Box 15" descr="斜纹布">
              <a:extLst>
                <a:ext uri="{FF2B5EF4-FFF2-40B4-BE49-F238E27FC236}">
                  <a16:creationId xmlns:a16="http://schemas.microsoft.com/office/drawing/2014/main" id="{A8CA6EA6-A601-46AA-8376-9AF35CAE6D39}"/>
                </a:ext>
              </a:extLst>
            </p:cNvPr>
            <p:cNvSpPr txBox="1">
              <a:spLocks noChangeArrowheads="1"/>
            </p:cNvSpPr>
            <p:nvPr/>
          </p:nvSpPr>
          <p:spPr bwMode="auto">
            <a:xfrm>
              <a:off x="3923" y="143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10" name="Text Box 16" descr="斜纹布">
              <a:extLst>
                <a:ext uri="{FF2B5EF4-FFF2-40B4-BE49-F238E27FC236}">
                  <a16:creationId xmlns:a16="http://schemas.microsoft.com/office/drawing/2014/main" id="{77032328-C6C6-4E1C-A3F7-CB603C547760}"/>
                </a:ext>
              </a:extLst>
            </p:cNvPr>
            <p:cNvSpPr txBox="1">
              <a:spLocks noChangeArrowheads="1"/>
            </p:cNvSpPr>
            <p:nvPr/>
          </p:nvSpPr>
          <p:spPr bwMode="auto">
            <a:xfrm>
              <a:off x="4014" y="98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11" name="Text Box 17" descr="斜纹布">
              <a:extLst>
                <a:ext uri="{FF2B5EF4-FFF2-40B4-BE49-F238E27FC236}">
                  <a16:creationId xmlns:a16="http://schemas.microsoft.com/office/drawing/2014/main" id="{EAF9C287-155C-4E79-9027-E49F9D011392}"/>
                </a:ext>
              </a:extLst>
            </p:cNvPr>
            <p:cNvSpPr txBox="1">
              <a:spLocks noChangeArrowheads="1"/>
            </p:cNvSpPr>
            <p:nvPr/>
          </p:nvSpPr>
          <p:spPr bwMode="auto">
            <a:xfrm>
              <a:off x="4014" y="193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12" name="Line 18">
              <a:extLst>
                <a:ext uri="{FF2B5EF4-FFF2-40B4-BE49-F238E27FC236}">
                  <a16:creationId xmlns:a16="http://schemas.microsoft.com/office/drawing/2014/main" id="{95AD7E0E-554D-4867-A4BC-4FDCE35DAB93}"/>
                </a:ext>
              </a:extLst>
            </p:cNvPr>
            <p:cNvSpPr>
              <a:spLocks noChangeShapeType="1"/>
            </p:cNvSpPr>
            <p:nvPr/>
          </p:nvSpPr>
          <p:spPr bwMode="auto">
            <a:xfrm>
              <a:off x="4694" y="1117"/>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3" name="Text Box 19" descr="斜纹布">
              <a:extLst>
                <a:ext uri="{FF2B5EF4-FFF2-40B4-BE49-F238E27FC236}">
                  <a16:creationId xmlns:a16="http://schemas.microsoft.com/office/drawing/2014/main" id="{7D42193D-1904-4828-8F68-0D9FF14B41CE}"/>
                </a:ext>
              </a:extLst>
            </p:cNvPr>
            <p:cNvSpPr txBox="1">
              <a:spLocks noChangeArrowheads="1"/>
            </p:cNvSpPr>
            <p:nvPr/>
          </p:nvSpPr>
          <p:spPr bwMode="auto">
            <a:xfrm>
              <a:off x="4422" y="148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1</a:t>
              </a:r>
            </a:p>
          </p:txBody>
        </p:sp>
        <p:sp>
          <p:nvSpPr>
            <p:cNvPr id="14" name="Oval 20" descr="斜纹布">
              <a:extLst>
                <a:ext uri="{FF2B5EF4-FFF2-40B4-BE49-F238E27FC236}">
                  <a16:creationId xmlns:a16="http://schemas.microsoft.com/office/drawing/2014/main" id="{62624AEB-FFA9-4F3C-AC59-F22EA20AD8A0}"/>
                </a:ext>
              </a:extLst>
            </p:cNvPr>
            <p:cNvSpPr>
              <a:spLocks noChangeArrowheads="1"/>
            </p:cNvSpPr>
            <p:nvPr/>
          </p:nvSpPr>
          <p:spPr bwMode="auto">
            <a:xfrm>
              <a:off x="4014" y="2205"/>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15" name="Group 21">
              <a:extLst>
                <a:ext uri="{FF2B5EF4-FFF2-40B4-BE49-F238E27FC236}">
                  <a16:creationId xmlns:a16="http://schemas.microsoft.com/office/drawing/2014/main" id="{0C6859B1-A106-4CB3-8635-55F6A4C6C19A}"/>
                </a:ext>
              </a:extLst>
            </p:cNvPr>
            <p:cNvGrpSpPr>
              <a:grpSpLocks/>
            </p:cNvGrpSpPr>
            <p:nvPr/>
          </p:nvGrpSpPr>
          <p:grpSpPr bwMode="auto">
            <a:xfrm>
              <a:off x="4784" y="1435"/>
              <a:ext cx="91" cy="363"/>
              <a:chOff x="2744" y="2931"/>
              <a:chExt cx="57" cy="283"/>
            </a:xfrm>
          </p:grpSpPr>
          <p:sp>
            <p:nvSpPr>
              <p:cNvPr id="26" name="Arc 22">
                <a:extLst>
                  <a:ext uri="{FF2B5EF4-FFF2-40B4-BE49-F238E27FC236}">
                    <a16:creationId xmlns:a16="http://schemas.microsoft.com/office/drawing/2014/main" id="{49A02C98-9CD6-4E1D-B7E7-E1A66CEDD1CA}"/>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rc 23">
                <a:extLst>
                  <a:ext uri="{FF2B5EF4-FFF2-40B4-BE49-F238E27FC236}">
                    <a16:creationId xmlns:a16="http://schemas.microsoft.com/office/drawing/2014/main" id="{EEC6FC3D-70DC-4764-9BFD-660BE77806E7}"/>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rc 24">
                <a:extLst>
                  <a:ext uri="{FF2B5EF4-FFF2-40B4-BE49-F238E27FC236}">
                    <a16:creationId xmlns:a16="http://schemas.microsoft.com/office/drawing/2014/main" id="{6E108A96-74A7-4E07-AFA9-F5E6BF592AAD}"/>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 name="Line 25">
              <a:extLst>
                <a:ext uri="{FF2B5EF4-FFF2-40B4-BE49-F238E27FC236}">
                  <a16:creationId xmlns:a16="http://schemas.microsoft.com/office/drawing/2014/main" id="{6EC10662-7F5B-42B7-AE75-D6CA2126D18A}"/>
                </a:ext>
              </a:extLst>
            </p:cNvPr>
            <p:cNvSpPr>
              <a:spLocks noChangeShapeType="1"/>
            </p:cNvSpPr>
            <p:nvPr/>
          </p:nvSpPr>
          <p:spPr bwMode="auto">
            <a:xfrm flipH="1">
              <a:off x="5374" y="1026"/>
              <a:ext cx="1" cy="409"/>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7" name="Line 26">
              <a:extLst>
                <a:ext uri="{FF2B5EF4-FFF2-40B4-BE49-F238E27FC236}">
                  <a16:creationId xmlns:a16="http://schemas.microsoft.com/office/drawing/2014/main" id="{AA396271-C32A-4B38-96A4-4C5E546909EB}"/>
                </a:ext>
              </a:extLst>
            </p:cNvPr>
            <p:cNvSpPr>
              <a:spLocks noChangeShapeType="1"/>
            </p:cNvSpPr>
            <p:nvPr/>
          </p:nvSpPr>
          <p:spPr bwMode="auto">
            <a:xfrm flipH="1" flipV="1">
              <a:off x="5374" y="1798"/>
              <a:ext cx="1" cy="453"/>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8" name="Line 27">
              <a:extLst>
                <a:ext uri="{FF2B5EF4-FFF2-40B4-BE49-F238E27FC236}">
                  <a16:creationId xmlns:a16="http://schemas.microsoft.com/office/drawing/2014/main" id="{ADCA012F-455A-412B-A774-EEA822D9F225}"/>
                </a:ext>
              </a:extLst>
            </p:cNvPr>
            <p:cNvSpPr>
              <a:spLocks noChangeShapeType="1"/>
            </p:cNvSpPr>
            <p:nvPr/>
          </p:nvSpPr>
          <p:spPr bwMode="auto">
            <a:xfrm>
              <a:off x="5284" y="1117"/>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19" name="Group 28">
              <a:extLst>
                <a:ext uri="{FF2B5EF4-FFF2-40B4-BE49-F238E27FC236}">
                  <a16:creationId xmlns:a16="http://schemas.microsoft.com/office/drawing/2014/main" id="{A3C18B0D-DB2A-47D9-8A73-F8426CE99F62}"/>
                </a:ext>
              </a:extLst>
            </p:cNvPr>
            <p:cNvGrpSpPr>
              <a:grpSpLocks/>
            </p:cNvGrpSpPr>
            <p:nvPr/>
          </p:nvGrpSpPr>
          <p:grpSpPr bwMode="auto">
            <a:xfrm>
              <a:off x="5374" y="1435"/>
              <a:ext cx="91" cy="363"/>
              <a:chOff x="2744" y="2931"/>
              <a:chExt cx="57" cy="283"/>
            </a:xfrm>
          </p:grpSpPr>
          <p:sp>
            <p:nvSpPr>
              <p:cNvPr id="23" name="Arc 29">
                <a:extLst>
                  <a:ext uri="{FF2B5EF4-FFF2-40B4-BE49-F238E27FC236}">
                    <a16:creationId xmlns:a16="http://schemas.microsoft.com/office/drawing/2014/main" id="{91E77706-454F-4E40-BFDE-C8F6A5CAB67E}"/>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rc 30">
                <a:extLst>
                  <a:ext uri="{FF2B5EF4-FFF2-40B4-BE49-F238E27FC236}">
                    <a16:creationId xmlns:a16="http://schemas.microsoft.com/office/drawing/2014/main" id="{671F9DD4-BD56-4422-8DE1-EEABA628D29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Arc 31">
                <a:extLst>
                  <a:ext uri="{FF2B5EF4-FFF2-40B4-BE49-F238E27FC236}">
                    <a16:creationId xmlns:a16="http://schemas.microsoft.com/office/drawing/2014/main" id="{6A69C148-1D1A-4763-BEED-9D2F32AE81F0}"/>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 name="Text Box 32" descr="斜纹布">
              <a:extLst>
                <a:ext uri="{FF2B5EF4-FFF2-40B4-BE49-F238E27FC236}">
                  <a16:creationId xmlns:a16="http://schemas.microsoft.com/office/drawing/2014/main" id="{22EC6E4E-D4AF-449F-B2CD-47823974B5E9}"/>
                </a:ext>
              </a:extLst>
            </p:cNvPr>
            <p:cNvSpPr txBox="1">
              <a:spLocks noChangeArrowheads="1"/>
            </p:cNvSpPr>
            <p:nvPr/>
          </p:nvSpPr>
          <p:spPr bwMode="auto">
            <a:xfrm>
              <a:off x="5012" y="148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2</a:t>
              </a:r>
            </a:p>
          </p:txBody>
        </p:sp>
        <p:sp>
          <p:nvSpPr>
            <p:cNvPr id="21" name="Text Box 33" descr="斜纹布">
              <a:extLst>
                <a:ext uri="{FF2B5EF4-FFF2-40B4-BE49-F238E27FC236}">
                  <a16:creationId xmlns:a16="http://schemas.microsoft.com/office/drawing/2014/main" id="{C64B8820-AB52-4370-8064-0560380AD3AB}"/>
                </a:ext>
              </a:extLst>
            </p:cNvPr>
            <p:cNvSpPr txBox="1">
              <a:spLocks noChangeArrowheads="1"/>
            </p:cNvSpPr>
            <p:nvPr/>
          </p:nvSpPr>
          <p:spPr bwMode="auto">
            <a:xfrm>
              <a:off x="4921" y="102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2</a:t>
              </a:r>
            </a:p>
          </p:txBody>
        </p:sp>
        <p:sp>
          <p:nvSpPr>
            <p:cNvPr id="22" name="Text Box 34" descr="斜纹布">
              <a:extLst>
                <a:ext uri="{FF2B5EF4-FFF2-40B4-BE49-F238E27FC236}">
                  <a16:creationId xmlns:a16="http://schemas.microsoft.com/office/drawing/2014/main" id="{7749C879-528E-4CE7-8470-B7946AB2EE65}"/>
                </a:ext>
              </a:extLst>
            </p:cNvPr>
            <p:cNvSpPr txBox="1">
              <a:spLocks noChangeArrowheads="1"/>
            </p:cNvSpPr>
            <p:nvPr/>
          </p:nvSpPr>
          <p:spPr bwMode="auto">
            <a:xfrm>
              <a:off x="4332" y="102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1</a:t>
              </a:r>
            </a:p>
          </p:txBody>
        </p:sp>
      </p:grpSp>
      <p:grpSp>
        <p:nvGrpSpPr>
          <p:cNvPr id="29" name="Group 35">
            <a:extLst>
              <a:ext uri="{FF2B5EF4-FFF2-40B4-BE49-F238E27FC236}">
                <a16:creationId xmlns:a16="http://schemas.microsoft.com/office/drawing/2014/main" id="{8208552F-E04E-4347-BAA0-DCBF9FD657F2}"/>
              </a:ext>
            </a:extLst>
          </p:cNvPr>
          <p:cNvGrpSpPr>
            <a:grpSpLocks/>
          </p:cNvGrpSpPr>
          <p:nvPr/>
        </p:nvGrpSpPr>
        <p:grpSpPr bwMode="auto">
          <a:xfrm>
            <a:off x="7308850" y="981075"/>
            <a:ext cx="1512888" cy="2089150"/>
            <a:chOff x="1701" y="1706"/>
            <a:chExt cx="953" cy="1316"/>
          </a:xfrm>
        </p:grpSpPr>
        <p:sp>
          <p:nvSpPr>
            <p:cNvPr id="30" name="Line 36">
              <a:extLst>
                <a:ext uri="{FF2B5EF4-FFF2-40B4-BE49-F238E27FC236}">
                  <a16:creationId xmlns:a16="http://schemas.microsoft.com/office/drawing/2014/main" id="{883BA149-C1EA-44A3-B804-6676C0AB555C}"/>
                </a:ext>
              </a:extLst>
            </p:cNvPr>
            <p:cNvSpPr>
              <a:spLocks noChangeShapeType="1"/>
            </p:cNvSpPr>
            <p:nvPr/>
          </p:nvSpPr>
          <p:spPr bwMode="auto">
            <a:xfrm>
              <a:off x="1882" y="1752"/>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1" name="Line 37">
              <a:extLst>
                <a:ext uri="{FF2B5EF4-FFF2-40B4-BE49-F238E27FC236}">
                  <a16:creationId xmlns:a16="http://schemas.microsoft.com/office/drawing/2014/main" id="{C7F660F7-9104-44FF-BA4A-FDE2D1EBC9CD}"/>
                </a:ext>
              </a:extLst>
            </p:cNvPr>
            <p:cNvSpPr>
              <a:spLocks noChangeShapeType="1"/>
            </p:cNvSpPr>
            <p:nvPr/>
          </p:nvSpPr>
          <p:spPr bwMode="auto">
            <a:xfrm>
              <a:off x="1882" y="2976"/>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2" name="Line 38">
              <a:extLst>
                <a:ext uri="{FF2B5EF4-FFF2-40B4-BE49-F238E27FC236}">
                  <a16:creationId xmlns:a16="http://schemas.microsoft.com/office/drawing/2014/main" id="{69C39B51-9F23-400F-9A6A-BD390318FE53}"/>
                </a:ext>
              </a:extLst>
            </p:cNvPr>
            <p:cNvSpPr>
              <a:spLocks noChangeShapeType="1"/>
            </p:cNvSpPr>
            <p:nvPr/>
          </p:nvSpPr>
          <p:spPr bwMode="auto">
            <a:xfrm flipH="1">
              <a:off x="2562" y="1751"/>
              <a:ext cx="1" cy="409"/>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3" name="Line 39">
              <a:extLst>
                <a:ext uri="{FF2B5EF4-FFF2-40B4-BE49-F238E27FC236}">
                  <a16:creationId xmlns:a16="http://schemas.microsoft.com/office/drawing/2014/main" id="{4E9E2F11-D05A-4159-B2CA-E75EF278CB12}"/>
                </a:ext>
              </a:extLst>
            </p:cNvPr>
            <p:cNvSpPr>
              <a:spLocks noChangeShapeType="1"/>
            </p:cNvSpPr>
            <p:nvPr/>
          </p:nvSpPr>
          <p:spPr bwMode="auto">
            <a:xfrm flipH="1" flipV="1">
              <a:off x="2562" y="2523"/>
              <a:ext cx="1" cy="453"/>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4" name="Oval 40" descr="斜纹布">
              <a:extLst>
                <a:ext uri="{FF2B5EF4-FFF2-40B4-BE49-F238E27FC236}">
                  <a16:creationId xmlns:a16="http://schemas.microsoft.com/office/drawing/2014/main" id="{343D2BAE-50B2-4280-9F5C-5E678581096F}"/>
                </a:ext>
              </a:extLst>
            </p:cNvPr>
            <p:cNvSpPr>
              <a:spLocks noChangeArrowheads="1"/>
            </p:cNvSpPr>
            <p:nvPr/>
          </p:nvSpPr>
          <p:spPr bwMode="auto">
            <a:xfrm>
              <a:off x="1792" y="1706"/>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5" name="Text Box 41" descr="斜纹布">
              <a:extLst>
                <a:ext uri="{FF2B5EF4-FFF2-40B4-BE49-F238E27FC236}">
                  <a16:creationId xmlns:a16="http://schemas.microsoft.com/office/drawing/2014/main" id="{3649149B-BE15-48E9-8656-0EB5FA4C585D}"/>
                </a:ext>
              </a:extLst>
            </p:cNvPr>
            <p:cNvSpPr txBox="1">
              <a:spLocks noChangeArrowheads="1"/>
            </p:cNvSpPr>
            <p:nvPr/>
          </p:nvSpPr>
          <p:spPr bwMode="auto">
            <a:xfrm>
              <a:off x="2154" y="179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36" name="Text Box 42" descr="斜纹布">
              <a:extLst>
                <a:ext uri="{FF2B5EF4-FFF2-40B4-BE49-F238E27FC236}">
                  <a16:creationId xmlns:a16="http://schemas.microsoft.com/office/drawing/2014/main" id="{7F104B0B-228D-4544-8862-26392C15C048}"/>
                </a:ext>
              </a:extLst>
            </p:cNvPr>
            <p:cNvSpPr txBox="1">
              <a:spLocks noChangeArrowheads="1"/>
            </p:cNvSpPr>
            <p:nvPr/>
          </p:nvSpPr>
          <p:spPr bwMode="auto">
            <a:xfrm>
              <a:off x="1701" y="216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37" name="Text Box 43" descr="斜纹布">
              <a:extLst>
                <a:ext uri="{FF2B5EF4-FFF2-40B4-BE49-F238E27FC236}">
                  <a16:creationId xmlns:a16="http://schemas.microsoft.com/office/drawing/2014/main" id="{00B5BCE9-1053-49B1-A8EA-4DCFBA79572E}"/>
                </a:ext>
              </a:extLst>
            </p:cNvPr>
            <p:cNvSpPr txBox="1">
              <a:spLocks noChangeArrowheads="1"/>
            </p:cNvSpPr>
            <p:nvPr/>
          </p:nvSpPr>
          <p:spPr bwMode="auto">
            <a:xfrm>
              <a:off x="1792" y="17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38" name="Text Box 44" descr="斜纹布">
              <a:extLst>
                <a:ext uri="{FF2B5EF4-FFF2-40B4-BE49-F238E27FC236}">
                  <a16:creationId xmlns:a16="http://schemas.microsoft.com/office/drawing/2014/main" id="{5033C5B9-2DD4-4C6E-A9FF-02E82B543284}"/>
                </a:ext>
              </a:extLst>
            </p:cNvPr>
            <p:cNvSpPr txBox="1">
              <a:spLocks noChangeArrowheads="1"/>
            </p:cNvSpPr>
            <p:nvPr/>
          </p:nvSpPr>
          <p:spPr bwMode="auto">
            <a:xfrm>
              <a:off x="1792" y="265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39" name="Line 45">
              <a:extLst>
                <a:ext uri="{FF2B5EF4-FFF2-40B4-BE49-F238E27FC236}">
                  <a16:creationId xmlns:a16="http://schemas.microsoft.com/office/drawing/2014/main" id="{DD043B05-E259-4A4B-8AD4-332D13EB61C9}"/>
                </a:ext>
              </a:extLst>
            </p:cNvPr>
            <p:cNvSpPr>
              <a:spLocks noChangeShapeType="1"/>
            </p:cNvSpPr>
            <p:nvPr/>
          </p:nvSpPr>
          <p:spPr bwMode="auto">
            <a:xfrm>
              <a:off x="2472" y="1842"/>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0" name="Text Box 46" descr="斜纹布">
              <a:extLst>
                <a:ext uri="{FF2B5EF4-FFF2-40B4-BE49-F238E27FC236}">
                  <a16:creationId xmlns:a16="http://schemas.microsoft.com/office/drawing/2014/main" id="{3C21BB3C-E36A-437E-9F32-EEFBB749271F}"/>
                </a:ext>
              </a:extLst>
            </p:cNvPr>
            <p:cNvSpPr txBox="1">
              <a:spLocks noChangeArrowheads="1"/>
            </p:cNvSpPr>
            <p:nvPr/>
          </p:nvSpPr>
          <p:spPr bwMode="auto">
            <a:xfrm>
              <a:off x="2200" y="220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1" name="Oval 47" descr="斜纹布">
              <a:extLst>
                <a:ext uri="{FF2B5EF4-FFF2-40B4-BE49-F238E27FC236}">
                  <a16:creationId xmlns:a16="http://schemas.microsoft.com/office/drawing/2014/main" id="{F643963F-CE19-4E43-9EF9-5A8B7BBC647F}"/>
                </a:ext>
              </a:extLst>
            </p:cNvPr>
            <p:cNvSpPr>
              <a:spLocks noChangeArrowheads="1"/>
            </p:cNvSpPr>
            <p:nvPr/>
          </p:nvSpPr>
          <p:spPr bwMode="auto">
            <a:xfrm>
              <a:off x="1792" y="2930"/>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42" name="Group 48">
              <a:extLst>
                <a:ext uri="{FF2B5EF4-FFF2-40B4-BE49-F238E27FC236}">
                  <a16:creationId xmlns:a16="http://schemas.microsoft.com/office/drawing/2014/main" id="{86ACD796-0AB7-4A3D-94AC-3E0E9F3F1CB9}"/>
                </a:ext>
              </a:extLst>
            </p:cNvPr>
            <p:cNvGrpSpPr>
              <a:grpSpLocks/>
            </p:cNvGrpSpPr>
            <p:nvPr/>
          </p:nvGrpSpPr>
          <p:grpSpPr bwMode="auto">
            <a:xfrm>
              <a:off x="2562" y="2160"/>
              <a:ext cx="91" cy="363"/>
              <a:chOff x="2744" y="2931"/>
              <a:chExt cx="57" cy="283"/>
            </a:xfrm>
          </p:grpSpPr>
          <p:sp>
            <p:nvSpPr>
              <p:cNvPr id="43" name="Arc 49">
                <a:extLst>
                  <a:ext uri="{FF2B5EF4-FFF2-40B4-BE49-F238E27FC236}">
                    <a16:creationId xmlns:a16="http://schemas.microsoft.com/office/drawing/2014/main" id="{5FD52198-8F1D-4BDA-A716-CCB4604236A9}"/>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rc 50">
                <a:extLst>
                  <a:ext uri="{FF2B5EF4-FFF2-40B4-BE49-F238E27FC236}">
                    <a16:creationId xmlns:a16="http://schemas.microsoft.com/office/drawing/2014/main" id="{D5C61C34-214B-43D5-894B-B8455E0C1584}"/>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Arc 51">
                <a:extLst>
                  <a:ext uri="{FF2B5EF4-FFF2-40B4-BE49-F238E27FC236}">
                    <a16:creationId xmlns:a16="http://schemas.microsoft.com/office/drawing/2014/main" id="{12D17CDE-36CE-4123-BA47-37FD2453DEC4}"/>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6" name="Group 52">
            <a:extLst>
              <a:ext uri="{FF2B5EF4-FFF2-40B4-BE49-F238E27FC236}">
                <a16:creationId xmlns:a16="http://schemas.microsoft.com/office/drawing/2014/main" id="{A281ED0B-0ADA-4205-9E24-ADDA54C9D634}"/>
              </a:ext>
            </a:extLst>
          </p:cNvPr>
          <p:cNvGrpSpPr>
            <a:grpSpLocks/>
          </p:cNvGrpSpPr>
          <p:nvPr/>
        </p:nvGrpSpPr>
        <p:grpSpPr bwMode="auto">
          <a:xfrm>
            <a:off x="6227763" y="1700213"/>
            <a:ext cx="1223962" cy="647700"/>
            <a:chOff x="3470" y="2840"/>
            <a:chExt cx="771" cy="408"/>
          </a:xfrm>
        </p:grpSpPr>
        <p:sp>
          <p:nvSpPr>
            <p:cNvPr id="47" name="Line 53">
              <a:extLst>
                <a:ext uri="{FF2B5EF4-FFF2-40B4-BE49-F238E27FC236}">
                  <a16:creationId xmlns:a16="http://schemas.microsoft.com/office/drawing/2014/main" id="{E3ECF1D4-89E4-4A10-85AA-B6ADFC8A3E5F}"/>
                </a:ext>
              </a:extLst>
            </p:cNvPr>
            <p:cNvSpPr>
              <a:spLocks noChangeShapeType="1"/>
            </p:cNvSpPr>
            <p:nvPr/>
          </p:nvSpPr>
          <p:spPr bwMode="auto">
            <a:xfrm>
              <a:off x="3605" y="3248"/>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8" name="Text Box 54" descr="斜纹布">
              <a:extLst>
                <a:ext uri="{FF2B5EF4-FFF2-40B4-BE49-F238E27FC236}">
                  <a16:creationId xmlns:a16="http://schemas.microsoft.com/office/drawing/2014/main" id="{C0ACCD76-19BF-4A63-966D-9DA66FBB0AA9}"/>
                </a:ext>
              </a:extLst>
            </p:cNvPr>
            <p:cNvSpPr txBox="1">
              <a:spLocks noChangeArrowheads="1"/>
            </p:cNvSpPr>
            <p:nvPr/>
          </p:nvSpPr>
          <p:spPr bwMode="auto">
            <a:xfrm>
              <a:off x="3470" y="2840"/>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p>
              <a:pPr algn="ctr" eaLnBrk="0" hangingPunct="0">
                <a:spcBef>
                  <a:spcPct val="50000"/>
                </a:spcBef>
              </a:pPr>
              <a:r>
                <a:rPr kumimoji="1" lang="zh-CN" altLang="en-US" sz="2400">
                  <a:latin typeface="Times New Roman" panose="02020603050405020304" pitchFamily="18" charset="0"/>
                  <a:ea typeface="仿宋_GB2312" pitchFamily="49" charset="-122"/>
                  <a:sym typeface="Symbol" panose="05050102010706020507" pitchFamily="18" charset="2"/>
                </a:rPr>
                <a:t>等效</a:t>
              </a:r>
            </a:p>
          </p:txBody>
        </p:sp>
      </p:grpSp>
      <p:graphicFrame>
        <p:nvGraphicFramePr>
          <p:cNvPr id="49" name="Object 55">
            <a:extLst>
              <a:ext uri="{FF2B5EF4-FFF2-40B4-BE49-F238E27FC236}">
                <a16:creationId xmlns:a16="http://schemas.microsoft.com/office/drawing/2014/main" id="{2E3D551D-A119-49CF-AC90-D7531D1876A3}"/>
              </a:ext>
            </a:extLst>
          </p:cNvPr>
          <p:cNvGraphicFramePr>
            <a:graphicFrameLocks noChangeAspect="1"/>
          </p:cNvGraphicFramePr>
          <p:nvPr/>
        </p:nvGraphicFramePr>
        <p:xfrm>
          <a:off x="827088" y="2997200"/>
          <a:ext cx="2951162" cy="1120775"/>
        </p:xfrm>
        <a:graphic>
          <a:graphicData uri="http://schemas.openxmlformats.org/presentationml/2006/ole">
            <mc:AlternateContent xmlns:mc="http://schemas.openxmlformats.org/markup-compatibility/2006">
              <mc:Choice xmlns:v="urn:schemas-microsoft-com:vml" Requires="v">
                <p:oleObj spid="_x0000_s57347" name="公式" r:id="rId5" imgW="1206360" imgH="495000" progId="Equation.3">
                  <p:embed/>
                </p:oleObj>
              </mc:Choice>
              <mc:Fallback>
                <p:oleObj name="公式" r:id="rId5" imgW="1206360" imgH="495000" progId="Equation.3">
                  <p:embed/>
                  <p:pic>
                    <p:nvPicPr>
                      <p:cNvPr id="49" name="Object 55">
                        <a:extLst>
                          <a:ext uri="{FF2B5EF4-FFF2-40B4-BE49-F238E27FC236}">
                            <a16:creationId xmlns:a16="http://schemas.microsoft.com/office/drawing/2014/main" id="{2E3D551D-A119-49CF-AC90-D7531D1876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997200"/>
                        <a:ext cx="2951162" cy="1120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56">
            <a:extLst>
              <a:ext uri="{FF2B5EF4-FFF2-40B4-BE49-F238E27FC236}">
                <a16:creationId xmlns:a16="http://schemas.microsoft.com/office/drawing/2014/main" id="{97D31CD1-A399-4E74-B091-37E09CB2322E}"/>
              </a:ext>
            </a:extLst>
          </p:cNvPr>
          <p:cNvGraphicFramePr>
            <a:graphicFrameLocks noChangeAspect="1"/>
          </p:cNvGraphicFramePr>
          <p:nvPr/>
        </p:nvGraphicFramePr>
        <p:xfrm>
          <a:off x="539750" y="3860800"/>
          <a:ext cx="5467350" cy="1279525"/>
        </p:xfrm>
        <a:graphic>
          <a:graphicData uri="http://schemas.openxmlformats.org/presentationml/2006/ole">
            <mc:AlternateContent xmlns:mc="http://schemas.openxmlformats.org/markup-compatibility/2006">
              <mc:Choice xmlns:v="urn:schemas-microsoft-com:vml" Requires="v">
                <p:oleObj spid="_x0000_s57348" name="公式" r:id="rId7" imgW="2158920" imgH="545760" progId="Equation.3">
                  <p:embed/>
                </p:oleObj>
              </mc:Choice>
              <mc:Fallback>
                <p:oleObj name="公式" r:id="rId7" imgW="2158920" imgH="545760" progId="Equation.3">
                  <p:embed/>
                  <p:pic>
                    <p:nvPicPr>
                      <p:cNvPr id="50" name="Object 56">
                        <a:extLst>
                          <a:ext uri="{FF2B5EF4-FFF2-40B4-BE49-F238E27FC236}">
                            <a16:creationId xmlns:a16="http://schemas.microsoft.com/office/drawing/2014/main" id="{97D31CD1-A399-4E74-B091-37E09CB232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3860800"/>
                        <a:ext cx="5467350" cy="12795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57">
            <a:extLst>
              <a:ext uri="{FF2B5EF4-FFF2-40B4-BE49-F238E27FC236}">
                <a16:creationId xmlns:a16="http://schemas.microsoft.com/office/drawing/2014/main" id="{1C10BC66-30EE-42CB-8335-782D453DC596}"/>
              </a:ext>
            </a:extLst>
          </p:cNvPr>
          <p:cNvGraphicFramePr>
            <a:graphicFrameLocks noChangeAspect="1"/>
          </p:cNvGraphicFramePr>
          <p:nvPr/>
        </p:nvGraphicFramePr>
        <p:xfrm>
          <a:off x="6084888" y="4005263"/>
          <a:ext cx="2573337" cy="1041400"/>
        </p:xfrm>
        <a:graphic>
          <a:graphicData uri="http://schemas.openxmlformats.org/presentationml/2006/ole">
            <mc:AlternateContent xmlns:mc="http://schemas.openxmlformats.org/markup-compatibility/2006">
              <mc:Choice xmlns:v="urn:schemas-microsoft-com:vml" Requires="v">
                <p:oleObj spid="_x0000_s57349" name="公式" r:id="rId9" imgW="1015920" imgH="444240" progId="Equation.3">
                  <p:embed/>
                </p:oleObj>
              </mc:Choice>
              <mc:Fallback>
                <p:oleObj name="公式" r:id="rId9" imgW="1015920" imgH="444240" progId="Equation.3">
                  <p:embed/>
                  <p:pic>
                    <p:nvPicPr>
                      <p:cNvPr id="51" name="Object 57">
                        <a:extLst>
                          <a:ext uri="{FF2B5EF4-FFF2-40B4-BE49-F238E27FC236}">
                            <a16:creationId xmlns:a16="http://schemas.microsoft.com/office/drawing/2014/main" id="{1C10BC66-30EE-42CB-8335-782D453DC5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888" y="4005263"/>
                        <a:ext cx="2573337" cy="1041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58">
            <a:extLst>
              <a:ext uri="{FF2B5EF4-FFF2-40B4-BE49-F238E27FC236}">
                <a16:creationId xmlns:a16="http://schemas.microsoft.com/office/drawing/2014/main" id="{8CFB69C0-81B7-4E1B-BC49-E825AC1437C8}"/>
              </a:ext>
            </a:extLst>
          </p:cNvPr>
          <p:cNvGraphicFramePr>
            <a:graphicFrameLocks noChangeAspect="1"/>
          </p:cNvGraphicFramePr>
          <p:nvPr/>
        </p:nvGraphicFramePr>
        <p:xfrm>
          <a:off x="1476375" y="5229225"/>
          <a:ext cx="4662488" cy="1279525"/>
        </p:xfrm>
        <a:graphic>
          <a:graphicData uri="http://schemas.openxmlformats.org/presentationml/2006/ole">
            <mc:AlternateContent xmlns:mc="http://schemas.openxmlformats.org/markup-compatibility/2006">
              <mc:Choice xmlns:v="urn:schemas-microsoft-com:vml" Requires="v">
                <p:oleObj spid="_x0000_s57350" name="公式" r:id="rId11" imgW="1841400" imgH="545760" progId="Equation.3">
                  <p:embed/>
                </p:oleObj>
              </mc:Choice>
              <mc:Fallback>
                <p:oleObj name="公式" r:id="rId11" imgW="1841400" imgH="545760" progId="Equation.3">
                  <p:embed/>
                  <p:pic>
                    <p:nvPicPr>
                      <p:cNvPr id="52" name="Object 58">
                        <a:extLst>
                          <a:ext uri="{FF2B5EF4-FFF2-40B4-BE49-F238E27FC236}">
                            <a16:creationId xmlns:a16="http://schemas.microsoft.com/office/drawing/2014/main" id="{8CFB69C0-81B7-4E1B-BC49-E825AC1437C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5229225"/>
                        <a:ext cx="4662488" cy="1279525"/>
                      </a:xfrm>
                      <a:prstGeom prst="rect">
                        <a:avLst/>
                      </a:prstGeom>
                      <a:gradFill rotWithShape="1">
                        <a:gsLst>
                          <a:gs pos="0">
                            <a:srgbClr val="0099FF"/>
                          </a:gs>
                          <a:gs pos="50000">
                            <a:schemeClr val="tx2"/>
                          </a:gs>
                          <a:gs pos="100000">
                            <a:srgbClr val="0099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Text Box 59">
            <a:extLst>
              <a:ext uri="{FF2B5EF4-FFF2-40B4-BE49-F238E27FC236}">
                <a16:creationId xmlns:a16="http://schemas.microsoft.com/office/drawing/2014/main" id="{46A584CE-6422-42CF-A582-76DB923D1E27}"/>
              </a:ext>
            </a:extLst>
          </p:cNvPr>
          <p:cNvSpPr txBox="1">
            <a:spLocks noChangeArrowheads="1"/>
          </p:cNvSpPr>
          <p:nvPr/>
        </p:nvSpPr>
        <p:spPr bwMode="auto">
          <a:xfrm>
            <a:off x="611188" y="620713"/>
            <a:ext cx="4032250"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200">
                <a:solidFill>
                  <a:schemeClr val="tx1"/>
                </a:solidFill>
                <a:latin typeface="楷体_GB2312" pitchFamily="49" charset="-122"/>
                <a:sym typeface="Symbol" panose="05050102010706020507" pitchFamily="18" charset="2"/>
              </a:rPr>
              <a:t>4.</a:t>
            </a:r>
            <a:r>
              <a:rPr kumimoji="1" lang="zh-CN" altLang="en-US" sz="3200">
                <a:solidFill>
                  <a:schemeClr val="tx1"/>
                </a:solidFill>
                <a:latin typeface="楷体_GB2312" pitchFamily="49" charset="-122"/>
                <a:sym typeface="Symbol" panose="05050102010706020507" pitchFamily="18" charset="2"/>
              </a:rPr>
              <a:t>电感的并联</a:t>
            </a:r>
          </a:p>
        </p:txBody>
      </p:sp>
      <p:sp>
        <p:nvSpPr>
          <p:cNvPr id="54" name="Text Box 60">
            <a:extLst>
              <a:ext uri="{FF2B5EF4-FFF2-40B4-BE49-F238E27FC236}">
                <a16:creationId xmlns:a16="http://schemas.microsoft.com/office/drawing/2014/main" id="{FC7231E6-8F6A-4C2C-8325-C6FEA7596EB7}"/>
              </a:ext>
            </a:extLst>
          </p:cNvPr>
          <p:cNvSpPr txBox="1">
            <a:spLocks noChangeArrowheads="1"/>
          </p:cNvSpPr>
          <p:nvPr/>
        </p:nvSpPr>
        <p:spPr bwMode="auto">
          <a:xfrm>
            <a:off x="684213" y="1327150"/>
            <a:ext cx="2663825" cy="5476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buClr>
                <a:schemeClr val="tx1"/>
              </a:buClr>
              <a:buSzPct val="80000"/>
              <a:buFont typeface="Wingdings" panose="05000000000000000000" pitchFamily="2" charset="2"/>
              <a:buChar char="l"/>
            </a:pPr>
            <a:r>
              <a:rPr kumimoji="1" lang="en-US" altLang="zh-CN">
                <a:solidFill>
                  <a:srgbClr val="FF9900"/>
                </a:solidFill>
                <a:latin typeface="楷体_GB2312" pitchFamily="49" charset="-122"/>
              </a:rPr>
              <a:t> </a:t>
            </a:r>
            <a:r>
              <a:rPr kumimoji="1" lang="zh-CN" altLang="en-US">
                <a:solidFill>
                  <a:srgbClr val="FF9900"/>
                </a:solidFill>
                <a:latin typeface="楷体_GB2312" pitchFamily="49" charset="-122"/>
              </a:rPr>
              <a:t>等效电感</a:t>
            </a:r>
          </a:p>
        </p:txBody>
      </p:sp>
    </p:spTree>
    <p:extLst>
      <p:ext uri="{BB962C8B-B14F-4D97-AF65-F5344CB8AC3E}">
        <p14:creationId xmlns:p14="http://schemas.microsoft.com/office/powerpoint/2010/main" val="28194547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F2C840D9-FE36-41A7-8D8F-326CC9892123}"/>
              </a:ext>
            </a:extLst>
          </p:cNvPr>
          <p:cNvGraphicFramePr>
            <a:graphicFrameLocks noChangeAspect="1"/>
          </p:cNvGraphicFramePr>
          <p:nvPr/>
        </p:nvGraphicFramePr>
        <p:xfrm>
          <a:off x="1476375" y="3284538"/>
          <a:ext cx="2638425" cy="744537"/>
        </p:xfrm>
        <a:graphic>
          <a:graphicData uri="http://schemas.openxmlformats.org/presentationml/2006/ole">
            <mc:AlternateContent xmlns:mc="http://schemas.openxmlformats.org/markup-compatibility/2006">
              <mc:Choice xmlns:v="urn:schemas-microsoft-com:vml" Requires="v">
                <p:oleObj spid="_x0000_s58370" name="公式" r:id="rId3" imgW="1041120" imgH="317160" progId="Equation.3">
                  <p:embed/>
                </p:oleObj>
              </mc:Choice>
              <mc:Fallback>
                <p:oleObj name="公式" r:id="rId3" imgW="1041120" imgH="317160" progId="Equation.3">
                  <p:embed/>
                  <p:pic>
                    <p:nvPicPr>
                      <p:cNvPr id="2" name="Object 2">
                        <a:extLst>
                          <a:ext uri="{FF2B5EF4-FFF2-40B4-BE49-F238E27FC236}">
                            <a16:creationId xmlns:a16="http://schemas.microsoft.com/office/drawing/2014/main" id="{F2C840D9-FE36-41A7-8D8F-326CC98921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284538"/>
                        <a:ext cx="2638425" cy="7445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9">
            <a:extLst>
              <a:ext uri="{FF2B5EF4-FFF2-40B4-BE49-F238E27FC236}">
                <a16:creationId xmlns:a16="http://schemas.microsoft.com/office/drawing/2014/main" id="{AC6BC6C3-FE57-4923-B64A-B193558345F8}"/>
              </a:ext>
            </a:extLst>
          </p:cNvPr>
          <p:cNvGraphicFramePr>
            <a:graphicFrameLocks noChangeAspect="1"/>
          </p:cNvGraphicFramePr>
          <p:nvPr/>
        </p:nvGraphicFramePr>
        <p:xfrm>
          <a:off x="1403350" y="4076700"/>
          <a:ext cx="5694363" cy="1160463"/>
        </p:xfrm>
        <a:graphic>
          <a:graphicData uri="http://schemas.openxmlformats.org/presentationml/2006/ole">
            <mc:AlternateContent xmlns:mc="http://schemas.openxmlformats.org/markup-compatibility/2006">
              <mc:Choice xmlns:v="urn:schemas-microsoft-com:vml" Requires="v">
                <p:oleObj spid="_x0000_s58371" name="公式" r:id="rId5" imgW="2247840" imgH="495000" progId="Equation.3">
                  <p:embed/>
                </p:oleObj>
              </mc:Choice>
              <mc:Fallback>
                <p:oleObj name="公式" r:id="rId5" imgW="2247840" imgH="495000" progId="Equation.3">
                  <p:embed/>
                  <p:pic>
                    <p:nvPicPr>
                      <p:cNvPr id="3" name="Object 9">
                        <a:extLst>
                          <a:ext uri="{FF2B5EF4-FFF2-40B4-BE49-F238E27FC236}">
                            <a16:creationId xmlns:a16="http://schemas.microsoft.com/office/drawing/2014/main" id="{AC6BC6C3-FE57-4923-B64A-B193558345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076700"/>
                        <a:ext cx="5694363" cy="11604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0">
            <a:extLst>
              <a:ext uri="{FF2B5EF4-FFF2-40B4-BE49-F238E27FC236}">
                <a16:creationId xmlns:a16="http://schemas.microsoft.com/office/drawing/2014/main" id="{858F1774-410F-4D60-A989-C74BB79B9702}"/>
              </a:ext>
            </a:extLst>
          </p:cNvPr>
          <p:cNvGraphicFramePr>
            <a:graphicFrameLocks noChangeAspect="1"/>
          </p:cNvGraphicFramePr>
          <p:nvPr/>
        </p:nvGraphicFramePr>
        <p:xfrm>
          <a:off x="1403350" y="5229225"/>
          <a:ext cx="5822950" cy="1160463"/>
        </p:xfrm>
        <a:graphic>
          <a:graphicData uri="http://schemas.openxmlformats.org/presentationml/2006/ole">
            <mc:AlternateContent xmlns:mc="http://schemas.openxmlformats.org/markup-compatibility/2006">
              <mc:Choice xmlns:v="urn:schemas-microsoft-com:vml" Requires="v">
                <p:oleObj spid="_x0000_s58372" name="公式" r:id="rId7" imgW="2298600" imgH="495000" progId="Equation.3">
                  <p:embed/>
                </p:oleObj>
              </mc:Choice>
              <mc:Fallback>
                <p:oleObj name="公式" r:id="rId7" imgW="2298600" imgH="495000" progId="Equation.3">
                  <p:embed/>
                  <p:pic>
                    <p:nvPicPr>
                      <p:cNvPr id="4" name="Object 10">
                        <a:extLst>
                          <a:ext uri="{FF2B5EF4-FFF2-40B4-BE49-F238E27FC236}">
                            <a16:creationId xmlns:a16="http://schemas.microsoft.com/office/drawing/2014/main" id="{858F1774-410F-4D60-A989-C74BB79B97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5229225"/>
                        <a:ext cx="5822950" cy="11604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1">
            <a:extLst>
              <a:ext uri="{FF2B5EF4-FFF2-40B4-BE49-F238E27FC236}">
                <a16:creationId xmlns:a16="http://schemas.microsoft.com/office/drawing/2014/main" id="{8AB870C4-0F38-4337-9EE8-9BBAB792C146}"/>
              </a:ext>
            </a:extLst>
          </p:cNvPr>
          <p:cNvGrpSpPr>
            <a:grpSpLocks/>
          </p:cNvGrpSpPr>
          <p:nvPr/>
        </p:nvGrpSpPr>
        <p:grpSpPr bwMode="auto">
          <a:xfrm>
            <a:off x="1476375" y="1196975"/>
            <a:ext cx="2449513" cy="2089150"/>
            <a:chOff x="3923" y="981"/>
            <a:chExt cx="1543" cy="1316"/>
          </a:xfrm>
        </p:grpSpPr>
        <p:sp>
          <p:nvSpPr>
            <p:cNvPr id="6" name="Line 12">
              <a:extLst>
                <a:ext uri="{FF2B5EF4-FFF2-40B4-BE49-F238E27FC236}">
                  <a16:creationId xmlns:a16="http://schemas.microsoft.com/office/drawing/2014/main" id="{0FDD4F84-2A85-46F2-BA3A-687E875014EF}"/>
                </a:ext>
              </a:extLst>
            </p:cNvPr>
            <p:cNvSpPr>
              <a:spLocks noChangeShapeType="1"/>
            </p:cNvSpPr>
            <p:nvPr/>
          </p:nvSpPr>
          <p:spPr bwMode="auto">
            <a:xfrm>
              <a:off x="4104" y="1027"/>
              <a:ext cx="127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7" name="Line 13">
              <a:extLst>
                <a:ext uri="{FF2B5EF4-FFF2-40B4-BE49-F238E27FC236}">
                  <a16:creationId xmlns:a16="http://schemas.microsoft.com/office/drawing/2014/main" id="{70A218A5-1D3C-4F0C-9596-F573FC60E5CF}"/>
                </a:ext>
              </a:extLst>
            </p:cNvPr>
            <p:cNvSpPr>
              <a:spLocks noChangeShapeType="1"/>
            </p:cNvSpPr>
            <p:nvPr/>
          </p:nvSpPr>
          <p:spPr bwMode="auto">
            <a:xfrm>
              <a:off x="4104" y="2251"/>
              <a:ext cx="127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8" name="Line 14">
              <a:extLst>
                <a:ext uri="{FF2B5EF4-FFF2-40B4-BE49-F238E27FC236}">
                  <a16:creationId xmlns:a16="http://schemas.microsoft.com/office/drawing/2014/main" id="{6BA90F7C-B2AE-42A3-9265-9A205CE3C606}"/>
                </a:ext>
              </a:extLst>
            </p:cNvPr>
            <p:cNvSpPr>
              <a:spLocks noChangeShapeType="1"/>
            </p:cNvSpPr>
            <p:nvPr/>
          </p:nvSpPr>
          <p:spPr bwMode="auto">
            <a:xfrm flipH="1">
              <a:off x="4784" y="1026"/>
              <a:ext cx="1" cy="409"/>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9" name="Line 15">
              <a:extLst>
                <a:ext uri="{FF2B5EF4-FFF2-40B4-BE49-F238E27FC236}">
                  <a16:creationId xmlns:a16="http://schemas.microsoft.com/office/drawing/2014/main" id="{852E893D-96A9-49D9-B334-1EB595FDEE15}"/>
                </a:ext>
              </a:extLst>
            </p:cNvPr>
            <p:cNvSpPr>
              <a:spLocks noChangeShapeType="1"/>
            </p:cNvSpPr>
            <p:nvPr/>
          </p:nvSpPr>
          <p:spPr bwMode="auto">
            <a:xfrm flipH="1" flipV="1">
              <a:off x="4784" y="1798"/>
              <a:ext cx="1" cy="453"/>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0" name="Oval 16" descr="斜纹布">
              <a:extLst>
                <a:ext uri="{FF2B5EF4-FFF2-40B4-BE49-F238E27FC236}">
                  <a16:creationId xmlns:a16="http://schemas.microsoft.com/office/drawing/2014/main" id="{10E02A6C-FFDA-4B30-B7E6-3282A29B5C29}"/>
                </a:ext>
              </a:extLst>
            </p:cNvPr>
            <p:cNvSpPr>
              <a:spLocks noChangeArrowheads="1"/>
            </p:cNvSpPr>
            <p:nvPr/>
          </p:nvSpPr>
          <p:spPr bwMode="auto">
            <a:xfrm>
              <a:off x="4014" y="981"/>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1" name="Text Box 17" descr="斜纹布">
              <a:extLst>
                <a:ext uri="{FF2B5EF4-FFF2-40B4-BE49-F238E27FC236}">
                  <a16:creationId xmlns:a16="http://schemas.microsoft.com/office/drawing/2014/main" id="{002B8EE3-11E2-485C-A678-31F5F1CDE517}"/>
                </a:ext>
              </a:extLst>
            </p:cNvPr>
            <p:cNvSpPr txBox="1">
              <a:spLocks noChangeArrowheads="1"/>
            </p:cNvSpPr>
            <p:nvPr/>
          </p:nvSpPr>
          <p:spPr bwMode="auto">
            <a:xfrm>
              <a:off x="3923" y="143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12" name="Text Box 18" descr="斜纹布">
              <a:extLst>
                <a:ext uri="{FF2B5EF4-FFF2-40B4-BE49-F238E27FC236}">
                  <a16:creationId xmlns:a16="http://schemas.microsoft.com/office/drawing/2014/main" id="{3E281B04-3A08-4479-9728-399B27AF9FB4}"/>
                </a:ext>
              </a:extLst>
            </p:cNvPr>
            <p:cNvSpPr txBox="1">
              <a:spLocks noChangeArrowheads="1"/>
            </p:cNvSpPr>
            <p:nvPr/>
          </p:nvSpPr>
          <p:spPr bwMode="auto">
            <a:xfrm>
              <a:off x="4014" y="98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13" name="Text Box 19" descr="斜纹布">
              <a:extLst>
                <a:ext uri="{FF2B5EF4-FFF2-40B4-BE49-F238E27FC236}">
                  <a16:creationId xmlns:a16="http://schemas.microsoft.com/office/drawing/2014/main" id="{1C75A446-9202-47EC-94E8-1A1C9C9F6B63}"/>
                </a:ext>
              </a:extLst>
            </p:cNvPr>
            <p:cNvSpPr txBox="1">
              <a:spLocks noChangeArrowheads="1"/>
            </p:cNvSpPr>
            <p:nvPr/>
          </p:nvSpPr>
          <p:spPr bwMode="auto">
            <a:xfrm>
              <a:off x="4014" y="193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14" name="Line 20">
              <a:extLst>
                <a:ext uri="{FF2B5EF4-FFF2-40B4-BE49-F238E27FC236}">
                  <a16:creationId xmlns:a16="http://schemas.microsoft.com/office/drawing/2014/main" id="{9B75EB49-2D09-4A54-8FE6-DAAF8E09F3A1}"/>
                </a:ext>
              </a:extLst>
            </p:cNvPr>
            <p:cNvSpPr>
              <a:spLocks noChangeShapeType="1"/>
            </p:cNvSpPr>
            <p:nvPr/>
          </p:nvSpPr>
          <p:spPr bwMode="auto">
            <a:xfrm>
              <a:off x="4694" y="1117"/>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5" name="Text Box 21" descr="斜纹布">
              <a:extLst>
                <a:ext uri="{FF2B5EF4-FFF2-40B4-BE49-F238E27FC236}">
                  <a16:creationId xmlns:a16="http://schemas.microsoft.com/office/drawing/2014/main" id="{B2104A5D-CA9B-457B-BF94-4EC2C7548036}"/>
                </a:ext>
              </a:extLst>
            </p:cNvPr>
            <p:cNvSpPr txBox="1">
              <a:spLocks noChangeArrowheads="1"/>
            </p:cNvSpPr>
            <p:nvPr/>
          </p:nvSpPr>
          <p:spPr bwMode="auto">
            <a:xfrm>
              <a:off x="4422" y="148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1</a:t>
              </a:r>
            </a:p>
          </p:txBody>
        </p:sp>
        <p:sp>
          <p:nvSpPr>
            <p:cNvPr id="16" name="Oval 22" descr="斜纹布">
              <a:extLst>
                <a:ext uri="{FF2B5EF4-FFF2-40B4-BE49-F238E27FC236}">
                  <a16:creationId xmlns:a16="http://schemas.microsoft.com/office/drawing/2014/main" id="{13C57551-0C68-45A3-9F39-AA3B2E0AEF3C}"/>
                </a:ext>
              </a:extLst>
            </p:cNvPr>
            <p:cNvSpPr>
              <a:spLocks noChangeArrowheads="1"/>
            </p:cNvSpPr>
            <p:nvPr/>
          </p:nvSpPr>
          <p:spPr bwMode="auto">
            <a:xfrm>
              <a:off x="4014" y="2205"/>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17" name="Group 23">
              <a:extLst>
                <a:ext uri="{FF2B5EF4-FFF2-40B4-BE49-F238E27FC236}">
                  <a16:creationId xmlns:a16="http://schemas.microsoft.com/office/drawing/2014/main" id="{9C757320-235D-4444-9A48-A727FC38EAD1}"/>
                </a:ext>
              </a:extLst>
            </p:cNvPr>
            <p:cNvGrpSpPr>
              <a:grpSpLocks/>
            </p:cNvGrpSpPr>
            <p:nvPr/>
          </p:nvGrpSpPr>
          <p:grpSpPr bwMode="auto">
            <a:xfrm>
              <a:off x="4784" y="1435"/>
              <a:ext cx="91" cy="363"/>
              <a:chOff x="2744" y="2931"/>
              <a:chExt cx="57" cy="283"/>
            </a:xfrm>
          </p:grpSpPr>
          <p:sp>
            <p:nvSpPr>
              <p:cNvPr id="28" name="Arc 24">
                <a:extLst>
                  <a:ext uri="{FF2B5EF4-FFF2-40B4-BE49-F238E27FC236}">
                    <a16:creationId xmlns:a16="http://schemas.microsoft.com/office/drawing/2014/main" id="{8F94642A-1EDF-411B-8AD6-AA64A4FE093D}"/>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rc 25">
                <a:extLst>
                  <a:ext uri="{FF2B5EF4-FFF2-40B4-BE49-F238E27FC236}">
                    <a16:creationId xmlns:a16="http://schemas.microsoft.com/office/drawing/2014/main" id="{6EA0B59D-FE22-4549-BCB7-F95851819F1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rc 26">
                <a:extLst>
                  <a:ext uri="{FF2B5EF4-FFF2-40B4-BE49-F238E27FC236}">
                    <a16:creationId xmlns:a16="http://schemas.microsoft.com/office/drawing/2014/main" id="{91101CA9-D7B9-45CD-879E-332734EDD8A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Line 27">
              <a:extLst>
                <a:ext uri="{FF2B5EF4-FFF2-40B4-BE49-F238E27FC236}">
                  <a16:creationId xmlns:a16="http://schemas.microsoft.com/office/drawing/2014/main" id="{329EB036-B5FD-4D68-A4FD-70B4C4E82524}"/>
                </a:ext>
              </a:extLst>
            </p:cNvPr>
            <p:cNvSpPr>
              <a:spLocks noChangeShapeType="1"/>
            </p:cNvSpPr>
            <p:nvPr/>
          </p:nvSpPr>
          <p:spPr bwMode="auto">
            <a:xfrm flipH="1">
              <a:off x="5374" y="1026"/>
              <a:ext cx="1" cy="409"/>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9" name="Line 28">
              <a:extLst>
                <a:ext uri="{FF2B5EF4-FFF2-40B4-BE49-F238E27FC236}">
                  <a16:creationId xmlns:a16="http://schemas.microsoft.com/office/drawing/2014/main" id="{3EF46554-3E23-4D78-A4DA-849DF5D05D2C}"/>
                </a:ext>
              </a:extLst>
            </p:cNvPr>
            <p:cNvSpPr>
              <a:spLocks noChangeShapeType="1"/>
            </p:cNvSpPr>
            <p:nvPr/>
          </p:nvSpPr>
          <p:spPr bwMode="auto">
            <a:xfrm flipH="1" flipV="1">
              <a:off x="5374" y="1798"/>
              <a:ext cx="1" cy="453"/>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0" name="Line 29">
              <a:extLst>
                <a:ext uri="{FF2B5EF4-FFF2-40B4-BE49-F238E27FC236}">
                  <a16:creationId xmlns:a16="http://schemas.microsoft.com/office/drawing/2014/main" id="{65E20BDA-127D-47E1-AD69-7CEF4B3EB431}"/>
                </a:ext>
              </a:extLst>
            </p:cNvPr>
            <p:cNvSpPr>
              <a:spLocks noChangeShapeType="1"/>
            </p:cNvSpPr>
            <p:nvPr/>
          </p:nvSpPr>
          <p:spPr bwMode="auto">
            <a:xfrm>
              <a:off x="5284" y="1117"/>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21" name="Group 30">
              <a:extLst>
                <a:ext uri="{FF2B5EF4-FFF2-40B4-BE49-F238E27FC236}">
                  <a16:creationId xmlns:a16="http://schemas.microsoft.com/office/drawing/2014/main" id="{0E14802C-D4DA-45B1-8F41-4A132EC7C766}"/>
                </a:ext>
              </a:extLst>
            </p:cNvPr>
            <p:cNvGrpSpPr>
              <a:grpSpLocks/>
            </p:cNvGrpSpPr>
            <p:nvPr/>
          </p:nvGrpSpPr>
          <p:grpSpPr bwMode="auto">
            <a:xfrm>
              <a:off x="5374" y="1435"/>
              <a:ext cx="91" cy="363"/>
              <a:chOff x="2744" y="2931"/>
              <a:chExt cx="57" cy="283"/>
            </a:xfrm>
          </p:grpSpPr>
          <p:sp>
            <p:nvSpPr>
              <p:cNvPr id="25" name="Arc 31">
                <a:extLst>
                  <a:ext uri="{FF2B5EF4-FFF2-40B4-BE49-F238E27FC236}">
                    <a16:creationId xmlns:a16="http://schemas.microsoft.com/office/drawing/2014/main" id="{FA0F74FC-E64A-4823-8751-28DCA6FCE6F1}"/>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rc 32">
                <a:extLst>
                  <a:ext uri="{FF2B5EF4-FFF2-40B4-BE49-F238E27FC236}">
                    <a16:creationId xmlns:a16="http://schemas.microsoft.com/office/drawing/2014/main" id="{9D0FC650-F1D6-473E-8B92-C3AA13E6347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rc 33">
                <a:extLst>
                  <a:ext uri="{FF2B5EF4-FFF2-40B4-BE49-F238E27FC236}">
                    <a16:creationId xmlns:a16="http://schemas.microsoft.com/office/drawing/2014/main" id="{1B10FF9D-D34C-48FC-9E6E-60DDDC1E763B}"/>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 name="Text Box 34" descr="斜纹布">
              <a:extLst>
                <a:ext uri="{FF2B5EF4-FFF2-40B4-BE49-F238E27FC236}">
                  <a16:creationId xmlns:a16="http://schemas.microsoft.com/office/drawing/2014/main" id="{2ADD04C2-7E4A-47A8-8C60-4EA107227078}"/>
                </a:ext>
              </a:extLst>
            </p:cNvPr>
            <p:cNvSpPr txBox="1">
              <a:spLocks noChangeArrowheads="1"/>
            </p:cNvSpPr>
            <p:nvPr/>
          </p:nvSpPr>
          <p:spPr bwMode="auto">
            <a:xfrm>
              <a:off x="5012" y="148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2</a:t>
              </a:r>
            </a:p>
          </p:txBody>
        </p:sp>
        <p:sp>
          <p:nvSpPr>
            <p:cNvPr id="23" name="Text Box 35" descr="斜纹布">
              <a:extLst>
                <a:ext uri="{FF2B5EF4-FFF2-40B4-BE49-F238E27FC236}">
                  <a16:creationId xmlns:a16="http://schemas.microsoft.com/office/drawing/2014/main" id="{94518AD7-7F6D-4E5B-BC43-8076C2D8A544}"/>
                </a:ext>
              </a:extLst>
            </p:cNvPr>
            <p:cNvSpPr txBox="1">
              <a:spLocks noChangeArrowheads="1"/>
            </p:cNvSpPr>
            <p:nvPr/>
          </p:nvSpPr>
          <p:spPr bwMode="auto">
            <a:xfrm>
              <a:off x="4921" y="102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2</a:t>
              </a:r>
            </a:p>
          </p:txBody>
        </p:sp>
        <p:sp>
          <p:nvSpPr>
            <p:cNvPr id="24" name="Text Box 36" descr="斜纹布">
              <a:extLst>
                <a:ext uri="{FF2B5EF4-FFF2-40B4-BE49-F238E27FC236}">
                  <a16:creationId xmlns:a16="http://schemas.microsoft.com/office/drawing/2014/main" id="{6FB55C6C-6F76-44C3-B148-3C013B258C2C}"/>
                </a:ext>
              </a:extLst>
            </p:cNvPr>
            <p:cNvSpPr txBox="1">
              <a:spLocks noChangeArrowheads="1"/>
            </p:cNvSpPr>
            <p:nvPr/>
          </p:nvSpPr>
          <p:spPr bwMode="auto">
            <a:xfrm>
              <a:off x="4332" y="102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r>
                <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rPr>
                <a:t>1</a:t>
              </a:r>
            </a:p>
          </p:txBody>
        </p:sp>
      </p:grpSp>
      <p:grpSp>
        <p:nvGrpSpPr>
          <p:cNvPr id="31" name="Group 37">
            <a:extLst>
              <a:ext uri="{FF2B5EF4-FFF2-40B4-BE49-F238E27FC236}">
                <a16:creationId xmlns:a16="http://schemas.microsoft.com/office/drawing/2014/main" id="{799BA846-71EF-4512-8509-ECAE293387C1}"/>
              </a:ext>
            </a:extLst>
          </p:cNvPr>
          <p:cNvGrpSpPr>
            <a:grpSpLocks/>
          </p:cNvGrpSpPr>
          <p:nvPr/>
        </p:nvGrpSpPr>
        <p:grpSpPr bwMode="auto">
          <a:xfrm>
            <a:off x="5219700" y="1196975"/>
            <a:ext cx="1512888" cy="2089150"/>
            <a:chOff x="1701" y="1706"/>
            <a:chExt cx="953" cy="1316"/>
          </a:xfrm>
        </p:grpSpPr>
        <p:sp>
          <p:nvSpPr>
            <p:cNvPr id="32" name="Line 38">
              <a:extLst>
                <a:ext uri="{FF2B5EF4-FFF2-40B4-BE49-F238E27FC236}">
                  <a16:creationId xmlns:a16="http://schemas.microsoft.com/office/drawing/2014/main" id="{53CAD403-DE84-4058-91A6-A251FE0605F7}"/>
                </a:ext>
              </a:extLst>
            </p:cNvPr>
            <p:cNvSpPr>
              <a:spLocks noChangeShapeType="1"/>
            </p:cNvSpPr>
            <p:nvPr/>
          </p:nvSpPr>
          <p:spPr bwMode="auto">
            <a:xfrm>
              <a:off x="1882" y="1752"/>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3" name="Line 39">
              <a:extLst>
                <a:ext uri="{FF2B5EF4-FFF2-40B4-BE49-F238E27FC236}">
                  <a16:creationId xmlns:a16="http://schemas.microsoft.com/office/drawing/2014/main" id="{1648678E-FE69-40A3-B9B9-A9B1DF897771}"/>
                </a:ext>
              </a:extLst>
            </p:cNvPr>
            <p:cNvSpPr>
              <a:spLocks noChangeShapeType="1"/>
            </p:cNvSpPr>
            <p:nvPr/>
          </p:nvSpPr>
          <p:spPr bwMode="auto">
            <a:xfrm>
              <a:off x="1882" y="2976"/>
              <a:ext cx="681"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4" name="Line 40">
              <a:extLst>
                <a:ext uri="{FF2B5EF4-FFF2-40B4-BE49-F238E27FC236}">
                  <a16:creationId xmlns:a16="http://schemas.microsoft.com/office/drawing/2014/main" id="{62830786-1326-49D1-AADA-2AA2895C7621}"/>
                </a:ext>
              </a:extLst>
            </p:cNvPr>
            <p:cNvSpPr>
              <a:spLocks noChangeShapeType="1"/>
            </p:cNvSpPr>
            <p:nvPr/>
          </p:nvSpPr>
          <p:spPr bwMode="auto">
            <a:xfrm flipH="1">
              <a:off x="2562" y="1751"/>
              <a:ext cx="1" cy="409"/>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5" name="Line 41">
              <a:extLst>
                <a:ext uri="{FF2B5EF4-FFF2-40B4-BE49-F238E27FC236}">
                  <a16:creationId xmlns:a16="http://schemas.microsoft.com/office/drawing/2014/main" id="{7356A7D8-2E9A-42AD-A62D-9FD1844BE6E5}"/>
                </a:ext>
              </a:extLst>
            </p:cNvPr>
            <p:cNvSpPr>
              <a:spLocks noChangeShapeType="1"/>
            </p:cNvSpPr>
            <p:nvPr/>
          </p:nvSpPr>
          <p:spPr bwMode="auto">
            <a:xfrm flipH="1" flipV="1">
              <a:off x="2562" y="2523"/>
              <a:ext cx="1" cy="453"/>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6" name="Oval 42" descr="斜纹布">
              <a:extLst>
                <a:ext uri="{FF2B5EF4-FFF2-40B4-BE49-F238E27FC236}">
                  <a16:creationId xmlns:a16="http://schemas.microsoft.com/office/drawing/2014/main" id="{63DE9446-9372-4C90-A3CF-7154910277D4}"/>
                </a:ext>
              </a:extLst>
            </p:cNvPr>
            <p:cNvSpPr>
              <a:spLocks noChangeArrowheads="1"/>
            </p:cNvSpPr>
            <p:nvPr/>
          </p:nvSpPr>
          <p:spPr bwMode="auto">
            <a:xfrm>
              <a:off x="1792" y="1706"/>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7" name="Text Box 43" descr="斜纹布">
              <a:extLst>
                <a:ext uri="{FF2B5EF4-FFF2-40B4-BE49-F238E27FC236}">
                  <a16:creationId xmlns:a16="http://schemas.microsoft.com/office/drawing/2014/main" id="{082A9EF2-3C10-4BB4-8E60-78C0D47F1897}"/>
                </a:ext>
              </a:extLst>
            </p:cNvPr>
            <p:cNvSpPr txBox="1">
              <a:spLocks noChangeArrowheads="1"/>
            </p:cNvSpPr>
            <p:nvPr/>
          </p:nvSpPr>
          <p:spPr bwMode="auto">
            <a:xfrm>
              <a:off x="2154" y="179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i</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38" name="Text Box 44" descr="斜纹布">
              <a:extLst>
                <a:ext uri="{FF2B5EF4-FFF2-40B4-BE49-F238E27FC236}">
                  <a16:creationId xmlns:a16="http://schemas.microsoft.com/office/drawing/2014/main" id="{882509AB-9D4F-47B0-8F79-782504069D72}"/>
                </a:ext>
              </a:extLst>
            </p:cNvPr>
            <p:cNvSpPr txBox="1">
              <a:spLocks noChangeArrowheads="1"/>
            </p:cNvSpPr>
            <p:nvPr/>
          </p:nvSpPr>
          <p:spPr bwMode="auto">
            <a:xfrm>
              <a:off x="1701" y="216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u</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39" name="Text Box 45" descr="斜纹布">
              <a:extLst>
                <a:ext uri="{FF2B5EF4-FFF2-40B4-BE49-F238E27FC236}">
                  <a16:creationId xmlns:a16="http://schemas.microsoft.com/office/drawing/2014/main" id="{82D2E789-6D61-4BA2-8C74-A29B46CC40FC}"/>
                </a:ext>
              </a:extLst>
            </p:cNvPr>
            <p:cNvSpPr txBox="1">
              <a:spLocks noChangeArrowheads="1"/>
            </p:cNvSpPr>
            <p:nvPr/>
          </p:nvSpPr>
          <p:spPr bwMode="auto">
            <a:xfrm>
              <a:off x="1792" y="17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0" name="Text Box 46" descr="斜纹布">
              <a:extLst>
                <a:ext uri="{FF2B5EF4-FFF2-40B4-BE49-F238E27FC236}">
                  <a16:creationId xmlns:a16="http://schemas.microsoft.com/office/drawing/2014/main" id="{64D533AF-0557-485E-BA45-16FCC7C8FF63}"/>
                </a:ext>
              </a:extLst>
            </p:cNvPr>
            <p:cNvSpPr txBox="1">
              <a:spLocks noChangeArrowheads="1"/>
            </p:cNvSpPr>
            <p:nvPr/>
          </p:nvSpPr>
          <p:spPr bwMode="auto">
            <a:xfrm>
              <a:off x="1792" y="265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sz="3200" b="0">
                  <a:solidFill>
                    <a:schemeClr val="tx1"/>
                  </a:solidFill>
                  <a:latin typeface="宋体" panose="02010600030101010101" pitchFamily="2" charset="-122"/>
                  <a:ea typeface="宋体" panose="02010600030101010101" pitchFamily="2" charset="-122"/>
                  <a:sym typeface="Symbol" panose="05050102010706020507" pitchFamily="18" charset="2"/>
                </a:rPr>
                <a:t>-</a:t>
              </a:r>
            </a:p>
          </p:txBody>
        </p:sp>
        <p:sp>
          <p:nvSpPr>
            <p:cNvPr id="41" name="Line 47">
              <a:extLst>
                <a:ext uri="{FF2B5EF4-FFF2-40B4-BE49-F238E27FC236}">
                  <a16:creationId xmlns:a16="http://schemas.microsoft.com/office/drawing/2014/main" id="{134F5F07-3DD5-44DD-A5C2-1FB1A471D050}"/>
                </a:ext>
              </a:extLst>
            </p:cNvPr>
            <p:cNvSpPr>
              <a:spLocks noChangeShapeType="1"/>
            </p:cNvSpPr>
            <p:nvPr/>
          </p:nvSpPr>
          <p:spPr bwMode="auto">
            <a:xfrm>
              <a:off x="2472" y="1842"/>
              <a:ext cx="0" cy="226"/>
            </a:xfrm>
            <a:prstGeom prst="line">
              <a:avLst/>
            </a:prstGeom>
            <a:noFill/>
            <a:ln w="28575" cap="sq">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 name="Text Box 48" descr="斜纹布">
              <a:extLst>
                <a:ext uri="{FF2B5EF4-FFF2-40B4-BE49-F238E27FC236}">
                  <a16:creationId xmlns:a16="http://schemas.microsoft.com/office/drawing/2014/main" id="{FFE8C8E7-69C2-4DB6-BFB5-100963F0A019}"/>
                </a:ext>
              </a:extLst>
            </p:cNvPr>
            <p:cNvSpPr txBox="1">
              <a:spLocks noChangeArrowheads="1"/>
            </p:cNvSpPr>
            <p:nvPr/>
          </p:nvSpPr>
          <p:spPr bwMode="auto">
            <a:xfrm>
              <a:off x="2200" y="220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eaLnBrk="0" hangingPunct="0">
                <a:spcBef>
                  <a:spcPct val="50000"/>
                </a:spcBef>
              </a:pPr>
              <a:r>
                <a:rPr kumimoji="1" lang="en-US" altLang="zh-CN" b="0" i="1">
                  <a:solidFill>
                    <a:schemeClr val="tx1"/>
                  </a:solidFill>
                  <a:latin typeface="Times New Roman" panose="02020603050405020304" pitchFamily="18" charset="0"/>
                  <a:ea typeface="仿宋_GB2312" pitchFamily="49" charset="-122"/>
                  <a:sym typeface="Symbol" panose="05050102010706020507" pitchFamily="18" charset="2"/>
                </a:rPr>
                <a:t>L</a:t>
              </a:r>
              <a:endParaRPr kumimoji="1" lang="en-US" altLang="zh-CN" b="0" baseline="-25000">
                <a:solidFill>
                  <a:schemeClr val="tx1"/>
                </a:solidFill>
                <a:latin typeface="Times New Roman" panose="02020603050405020304" pitchFamily="18" charset="0"/>
                <a:ea typeface="仿宋_GB2312" pitchFamily="49" charset="-122"/>
                <a:sym typeface="Symbol" panose="05050102010706020507" pitchFamily="18" charset="2"/>
              </a:endParaRPr>
            </a:p>
          </p:txBody>
        </p:sp>
        <p:sp>
          <p:nvSpPr>
            <p:cNvPr id="43" name="Oval 49" descr="斜纹布">
              <a:extLst>
                <a:ext uri="{FF2B5EF4-FFF2-40B4-BE49-F238E27FC236}">
                  <a16:creationId xmlns:a16="http://schemas.microsoft.com/office/drawing/2014/main" id="{7CB64A83-085E-4D32-91AD-EDEBA9D114E7}"/>
                </a:ext>
              </a:extLst>
            </p:cNvPr>
            <p:cNvSpPr>
              <a:spLocks noChangeArrowheads="1"/>
            </p:cNvSpPr>
            <p:nvPr/>
          </p:nvSpPr>
          <p:spPr bwMode="auto">
            <a:xfrm>
              <a:off x="1792" y="2930"/>
              <a:ext cx="90" cy="91"/>
            </a:xfrm>
            <a:prstGeom prst="ellipse">
              <a:avLst/>
            </a:prstGeom>
            <a:noFill/>
            <a:ln w="28575" cap="sq" algn="ctr">
              <a:solidFill>
                <a:srgbClr val="FFCC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44" name="Group 50">
              <a:extLst>
                <a:ext uri="{FF2B5EF4-FFF2-40B4-BE49-F238E27FC236}">
                  <a16:creationId xmlns:a16="http://schemas.microsoft.com/office/drawing/2014/main" id="{A3D84C49-6BAC-4F9B-80CD-C31EEF5CAB0C}"/>
                </a:ext>
              </a:extLst>
            </p:cNvPr>
            <p:cNvGrpSpPr>
              <a:grpSpLocks/>
            </p:cNvGrpSpPr>
            <p:nvPr/>
          </p:nvGrpSpPr>
          <p:grpSpPr bwMode="auto">
            <a:xfrm>
              <a:off x="2562" y="2160"/>
              <a:ext cx="91" cy="363"/>
              <a:chOff x="2744" y="2931"/>
              <a:chExt cx="57" cy="283"/>
            </a:xfrm>
          </p:grpSpPr>
          <p:sp>
            <p:nvSpPr>
              <p:cNvPr id="45" name="Arc 51">
                <a:extLst>
                  <a:ext uri="{FF2B5EF4-FFF2-40B4-BE49-F238E27FC236}">
                    <a16:creationId xmlns:a16="http://schemas.microsoft.com/office/drawing/2014/main" id="{2FA0280B-A378-441C-9BED-E3ACE3E889AB}"/>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Arc 52">
                <a:extLst>
                  <a:ext uri="{FF2B5EF4-FFF2-40B4-BE49-F238E27FC236}">
                    <a16:creationId xmlns:a16="http://schemas.microsoft.com/office/drawing/2014/main" id="{6181E855-E220-40E5-BA3C-F233FA30B3A9}"/>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Arc 53">
                <a:extLst>
                  <a:ext uri="{FF2B5EF4-FFF2-40B4-BE49-F238E27FC236}">
                    <a16:creationId xmlns:a16="http://schemas.microsoft.com/office/drawing/2014/main" id="{CF0D1394-03AB-4D93-A65C-0743B93C053C}"/>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8" name="Group 54">
            <a:extLst>
              <a:ext uri="{FF2B5EF4-FFF2-40B4-BE49-F238E27FC236}">
                <a16:creationId xmlns:a16="http://schemas.microsoft.com/office/drawing/2014/main" id="{E2DEA405-C0CF-4D2A-BD8F-BD444DEC190B}"/>
              </a:ext>
            </a:extLst>
          </p:cNvPr>
          <p:cNvGrpSpPr>
            <a:grpSpLocks/>
          </p:cNvGrpSpPr>
          <p:nvPr/>
        </p:nvGrpSpPr>
        <p:grpSpPr bwMode="auto">
          <a:xfrm>
            <a:off x="3995738" y="1773238"/>
            <a:ext cx="1223962" cy="647700"/>
            <a:chOff x="3470" y="2840"/>
            <a:chExt cx="771" cy="408"/>
          </a:xfrm>
        </p:grpSpPr>
        <p:sp>
          <p:nvSpPr>
            <p:cNvPr id="49" name="Line 55">
              <a:extLst>
                <a:ext uri="{FF2B5EF4-FFF2-40B4-BE49-F238E27FC236}">
                  <a16:creationId xmlns:a16="http://schemas.microsoft.com/office/drawing/2014/main" id="{2249ECFA-F8EF-4D50-9769-810ED5565AF4}"/>
                </a:ext>
              </a:extLst>
            </p:cNvPr>
            <p:cNvSpPr>
              <a:spLocks noChangeShapeType="1"/>
            </p:cNvSpPr>
            <p:nvPr/>
          </p:nvSpPr>
          <p:spPr bwMode="auto">
            <a:xfrm>
              <a:off x="3605" y="3248"/>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 name="Text Box 56" descr="斜纹布">
              <a:extLst>
                <a:ext uri="{FF2B5EF4-FFF2-40B4-BE49-F238E27FC236}">
                  <a16:creationId xmlns:a16="http://schemas.microsoft.com/office/drawing/2014/main" id="{77EFD580-A633-4814-9A5C-AC0703B69C68}"/>
                </a:ext>
              </a:extLst>
            </p:cNvPr>
            <p:cNvSpPr txBox="1">
              <a:spLocks noChangeArrowheads="1"/>
            </p:cNvSpPr>
            <p:nvPr/>
          </p:nvSpPr>
          <p:spPr bwMode="auto">
            <a:xfrm>
              <a:off x="3470" y="2840"/>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p>
              <a:pPr algn="ctr" eaLnBrk="0" hangingPunct="0">
                <a:spcBef>
                  <a:spcPct val="50000"/>
                </a:spcBef>
              </a:pPr>
              <a:r>
                <a:rPr kumimoji="1" lang="zh-CN" altLang="en-US" sz="2400">
                  <a:latin typeface="Times New Roman" panose="02020603050405020304" pitchFamily="18" charset="0"/>
                  <a:ea typeface="仿宋_GB2312" pitchFamily="49" charset="-122"/>
                  <a:sym typeface="Symbol" panose="05050102010706020507" pitchFamily="18" charset="2"/>
                </a:rPr>
                <a:t>等效</a:t>
              </a:r>
            </a:p>
          </p:txBody>
        </p:sp>
      </p:grpSp>
      <p:sp>
        <p:nvSpPr>
          <p:cNvPr id="51" name="Text Box 57">
            <a:extLst>
              <a:ext uri="{FF2B5EF4-FFF2-40B4-BE49-F238E27FC236}">
                <a16:creationId xmlns:a16="http://schemas.microsoft.com/office/drawing/2014/main" id="{1C4F276F-DE36-4EBA-8BB0-0637585FF783}"/>
              </a:ext>
            </a:extLst>
          </p:cNvPr>
          <p:cNvSpPr txBox="1">
            <a:spLocks noChangeArrowheads="1"/>
          </p:cNvSpPr>
          <p:nvPr/>
        </p:nvSpPr>
        <p:spPr bwMode="auto">
          <a:xfrm>
            <a:off x="755650" y="534988"/>
            <a:ext cx="3311525" cy="54768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buClr>
                <a:schemeClr val="tx1"/>
              </a:buClr>
              <a:buSzPct val="80000"/>
              <a:buFont typeface="Wingdings" panose="05000000000000000000" pitchFamily="2" charset="2"/>
              <a:buChar char="l"/>
            </a:pPr>
            <a:r>
              <a:rPr kumimoji="1" lang="en-US" altLang="zh-CN">
                <a:solidFill>
                  <a:srgbClr val="FF9900"/>
                </a:solidFill>
                <a:latin typeface="楷体_GB2312" pitchFamily="49" charset="-122"/>
              </a:rPr>
              <a:t> </a:t>
            </a:r>
            <a:r>
              <a:rPr kumimoji="1" lang="zh-CN" altLang="en-US">
                <a:solidFill>
                  <a:srgbClr val="FF9900"/>
                </a:solidFill>
                <a:latin typeface="楷体_GB2312" pitchFamily="49" charset="-122"/>
              </a:rPr>
              <a:t>并联电感的分流</a:t>
            </a:r>
          </a:p>
        </p:txBody>
      </p:sp>
    </p:spTree>
    <p:extLst>
      <p:ext uri="{BB962C8B-B14F-4D97-AF65-F5344CB8AC3E}">
        <p14:creationId xmlns:p14="http://schemas.microsoft.com/office/powerpoint/2010/main" val="34251496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16632"/>
            <a:ext cx="8001000" cy="685800"/>
          </a:xfrm>
        </p:spPr>
        <p:txBody>
          <a:bodyPr/>
          <a:lstStyle/>
          <a:p>
            <a:pPr eaLnBrk="1" hangingPunct="1">
              <a:defRPr/>
            </a:pPr>
            <a:r>
              <a:rPr lang="en-US" altLang="zh-CN" sz="3200" b="1" dirty="0">
                <a:ea typeface="楷体_GB2312" pitchFamily="49" charset="-122"/>
              </a:rPr>
              <a:t>§4</a:t>
            </a:r>
            <a:r>
              <a:rPr lang="zh-CN" altLang="en-US" sz="3200" b="1" dirty="0">
                <a:ea typeface="楷体_GB2312" pitchFamily="49" charset="-122"/>
              </a:rPr>
              <a:t>－</a:t>
            </a:r>
            <a:r>
              <a:rPr lang="en-US" altLang="zh-CN" sz="3200" b="1" dirty="0">
                <a:ea typeface="楷体_GB2312" pitchFamily="49" charset="-122"/>
              </a:rPr>
              <a:t>2   </a:t>
            </a:r>
            <a:r>
              <a:rPr lang="zh-CN" altLang="en-US" sz="3200" b="1" dirty="0">
                <a:ea typeface="楷体_GB2312" pitchFamily="49" charset="-122"/>
              </a:rPr>
              <a:t>换路定律与初始值的计算</a:t>
            </a:r>
            <a:endParaRPr lang="zh-CN" altLang="en-US" sz="3200" i="1" dirty="0">
              <a:ea typeface="楷体_GB2312" pitchFamily="49" charset="-122"/>
            </a:endParaRPr>
          </a:p>
        </p:txBody>
      </p:sp>
      <p:sp>
        <p:nvSpPr>
          <p:cNvPr id="5" name="Text Box 7">
            <a:extLst>
              <a:ext uri="{FF2B5EF4-FFF2-40B4-BE49-F238E27FC236}">
                <a16:creationId xmlns:a16="http://schemas.microsoft.com/office/drawing/2014/main" id="{9FBEC208-1CF9-46A9-BD96-028147CE986F}"/>
              </a:ext>
            </a:extLst>
          </p:cNvPr>
          <p:cNvSpPr txBox="1">
            <a:spLocks noChangeArrowheads="1"/>
          </p:cNvSpPr>
          <p:nvPr/>
        </p:nvSpPr>
        <p:spPr bwMode="auto">
          <a:xfrm>
            <a:off x="962025" y="1397570"/>
            <a:ext cx="729615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含有动态元件电容和电感的电路称动态电路。</a:t>
            </a:r>
          </a:p>
        </p:txBody>
      </p:sp>
      <p:sp>
        <p:nvSpPr>
          <p:cNvPr id="8" name="Text Box 16">
            <a:extLst>
              <a:ext uri="{FF2B5EF4-FFF2-40B4-BE49-F238E27FC236}">
                <a16:creationId xmlns:a16="http://schemas.microsoft.com/office/drawing/2014/main" id="{6B777492-541F-45A4-9073-EA0109676664}"/>
              </a:ext>
            </a:extLst>
          </p:cNvPr>
          <p:cNvSpPr txBox="1">
            <a:spLocks noChangeArrowheads="1"/>
          </p:cNvSpPr>
          <p:nvPr/>
        </p:nvSpPr>
        <p:spPr bwMode="auto">
          <a:xfrm>
            <a:off x="609600" y="2060848"/>
            <a:ext cx="7343775" cy="163036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    </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当动态电路状态发生改变时（换路）需要经历一个变化过程才能达到新的稳定状态。这个变化过程称为电路的</a:t>
            </a:r>
            <a:r>
              <a:rPr kumimoji="1" lang="zh-CN" altLang="en-US" sz="2800" b="1" noProof="0" dirty="0">
                <a:solidFill>
                  <a:srgbClr val="FFFF00"/>
                </a:solidFill>
                <a:latin typeface="楷体_GB2312" pitchFamily="49" charset="-122"/>
                <a:ea typeface="楷体_GB2312" pitchFamily="49" charset="-122"/>
              </a:rPr>
              <a:t>瞬态过程或</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过渡过程。</a:t>
            </a:r>
          </a:p>
        </p:txBody>
      </p:sp>
      <p:sp>
        <p:nvSpPr>
          <p:cNvPr id="17" name="Text Box 38"/>
          <p:cNvSpPr txBox="1">
            <a:spLocks noChangeArrowheads="1"/>
          </p:cNvSpPr>
          <p:nvPr/>
        </p:nvSpPr>
        <p:spPr bwMode="auto">
          <a:xfrm>
            <a:off x="2915370" y="4019153"/>
            <a:ext cx="409575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kumimoji="1" lang="zh-CN" altLang="en-US" sz="2800" b="1">
                <a:solidFill>
                  <a:srgbClr val="FFFF00"/>
                </a:solidFill>
                <a:ea typeface="楷体_GB2312" pitchFamily="49" charset="-122"/>
              </a:rPr>
              <a:t>电路结构、状态发生变化</a:t>
            </a:r>
          </a:p>
        </p:txBody>
      </p:sp>
      <p:sp>
        <p:nvSpPr>
          <p:cNvPr id="18" name="Text Box 43"/>
          <p:cNvSpPr txBox="1">
            <a:spLocks noChangeArrowheads="1"/>
          </p:cNvSpPr>
          <p:nvPr/>
        </p:nvSpPr>
        <p:spPr bwMode="auto">
          <a:xfrm>
            <a:off x="827807" y="4092178"/>
            <a:ext cx="1079500" cy="547688"/>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a:solidFill>
                  <a:srgbClr val="FF9900"/>
                </a:solidFill>
                <a:latin typeface="Arial" panose="020B0604020202020204" pitchFamily="34" charset="0"/>
                <a:ea typeface="楷体_GB2312" pitchFamily="49" charset="-122"/>
              </a:rPr>
              <a:t>换路</a:t>
            </a:r>
          </a:p>
        </p:txBody>
      </p:sp>
      <p:sp>
        <p:nvSpPr>
          <p:cNvPr id="19" name="AutoShape 44"/>
          <p:cNvSpPr>
            <a:spLocks noChangeArrowheads="1"/>
          </p:cNvSpPr>
          <p:nvPr/>
        </p:nvSpPr>
        <p:spPr bwMode="auto">
          <a:xfrm>
            <a:off x="2051770" y="4235053"/>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FFFF00"/>
              </a:solidFill>
              <a:latin typeface="Arial" panose="020B0604020202020204" pitchFamily="34" charset="0"/>
              <a:ea typeface="楷体_GB2312" pitchFamily="49" charset="-122"/>
            </a:endParaRPr>
          </a:p>
        </p:txBody>
      </p:sp>
      <p:grpSp>
        <p:nvGrpSpPr>
          <p:cNvPr id="20" name="Group 110"/>
          <p:cNvGrpSpPr>
            <a:grpSpLocks/>
          </p:cNvGrpSpPr>
          <p:nvPr/>
        </p:nvGrpSpPr>
        <p:grpSpPr bwMode="auto">
          <a:xfrm>
            <a:off x="3059832" y="4581128"/>
            <a:ext cx="2808288" cy="1022350"/>
            <a:chOff x="1882" y="790"/>
            <a:chExt cx="1769" cy="644"/>
          </a:xfrm>
        </p:grpSpPr>
        <p:sp>
          <p:nvSpPr>
            <p:cNvPr id="21" name="Text Box 39"/>
            <p:cNvSpPr txBox="1">
              <a:spLocks noChangeArrowheads="1"/>
            </p:cNvSpPr>
            <p:nvPr/>
          </p:nvSpPr>
          <p:spPr bwMode="auto">
            <a:xfrm>
              <a:off x="1960" y="790"/>
              <a:ext cx="169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FFFFFF"/>
                  </a:solidFill>
                  <a:effectLst/>
                  <a:uLnTx/>
                  <a:uFillTx/>
                  <a:ea typeface="楷体_GB2312" pitchFamily="49" charset="-122"/>
                </a:rPr>
                <a:t>支路接入或断开</a:t>
              </a:r>
            </a:p>
          </p:txBody>
        </p:sp>
        <p:sp>
          <p:nvSpPr>
            <p:cNvPr id="22" name="AutoShape 45"/>
            <p:cNvSpPr>
              <a:spLocks/>
            </p:cNvSpPr>
            <p:nvPr/>
          </p:nvSpPr>
          <p:spPr bwMode="auto">
            <a:xfrm>
              <a:off x="1882" y="844"/>
              <a:ext cx="91" cy="590"/>
            </a:xfrm>
            <a:prstGeom prst="leftBrace">
              <a:avLst>
                <a:gd name="adj1" fmla="val 54029"/>
                <a:gd name="adj2" fmla="val 50000"/>
              </a:avLst>
            </a:prstGeom>
            <a:noFill/>
            <a:ln w="2857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3" name="Text Box 46"/>
            <p:cNvSpPr txBox="1">
              <a:spLocks noChangeArrowheads="1"/>
            </p:cNvSpPr>
            <p:nvPr/>
          </p:nvSpPr>
          <p:spPr bwMode="auto">
            <a:xfrm>
              <a:off x="1970" y="1107"/>
              <a:ext cx="1466"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FFFFFF"/>
                  </a:solidFill>
                  <a:effectLst/>
                  <a:uLnTx/>
                  <a:uFillTx/>
                  <a:ea typeface="楷体_GB2312" pitchFamily="49" charset="-122"/>
                </a:rPr>
                <a:t>电路参数变化</a:t>
              </a:r>
            </a:p>
          </p:txBody>
        </p:sp>
      </p:grpSp>
    </p:spTree>
    <p:extLst>
      <p:ext uri="{BB962C8B-B14F-4D97-AF65-F5344CB8AC3E}">
        <p14:creationId xmlns:p14="http://schemas.microsoft.com/office/powerpoint/2010/main" val="407449200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203"/>
          <p:cNvSpPr txBox="1">
            <a:spLocks noChangeArrowheads="1"/>
          </p:cNvSpPr>
          <p:nvPr/>
        </p:nvSpPr>
        <p:spPr bwMode="auto">
          <a:xfrm>
            <a:off x="4586288" y="4581525"/>
            <a:ext cx="2751137" cy="5794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3200" b="0" i="1" u="none" strike="noStrike" kern="0" cap="none" spc="0" normalizeH="0" baseline="0" noProof="0">
                <a:ln>
                  <a:noFill/>
                </a:ln>
                <a:solidFill>
                  <a:srgbClr val="FFFFFF"/>
                </a:solidFill>
                <a:effectLst/>
                <a:uLnTx/>
                <a:uFillTx/>
              </a:rPr>
              <a:t>i</a:t>
            </a:r>
            <a:r>
              <a:rPr kumimoji="1" lang="en-US" altLang="zh-CN" sz="3200" b="0" i="0" u="none" strike="noStrike" kern="0" cap="none" spc="0" normalizeH="0" baseline="0" noProof="0">
                <a:ln>
                  <a:noFill/>
                </a:ln>
                <a:solidFill>
                  <a:srgbClr val="FFFFFF"/>
                </a:solidFill>
                <a:effectLst/>
                <a:uLnTx/>
                <a:uFillTx/>
              </a:rPr>
              <a:t> = 0  </a:t>
            </a:r>
            <a:r>
              <a:rPr kumimoji="1" lang="en-US" altLang="zh-CN" sz="3200" b="0" i="1" u="none" strike="noStrike" kern="0" cap="none" spc="0" normalizeH="0" baseline="0" noProof="0">
                <a:ln>
                  <a:noFill/>
                </a:ln>
                <a:solidFill>
                  <a:srgbClr val="FFFFFF"/>
                </a:solidFill>
                <a:effectLst/>
                <a:uLnTx/>
                <a:uFillTx/>
              </a:rPr>
              <a:t>,    u</a:t>
            </a:r>
            <a:r>
              <a:rPr kumimoji="1" lang="en-US" altLang="zh-CN" sz="3200" b="0" i="1" u="none" strike="noStrike" kern="0" cap="none" spc="0" normalizeH="0" baseline="-25000" noProof="0">
                <a:ln>
                  <a:noFill/>
                </a:ln>
                <a:solidFill>
                  <a:srgbClr val="FFFFFF"/>
                </a:solidFill>
                <a:effectLst/>
                <a:uLnTx/>
                <a:uFillTx/>
              </a:rPr>
              <a:t>C</a:t>
            </a:r>
            <a:r>
              <a:rPr kumimoji="1" lang="en-US" altLang="zh-CN" sz="3200" b="0" i="0" u="none" strike="noStrike" kern="0" cap="none" spc="0" normalizeH="0" baseline="0" noProof="0">
                <a:ln>
                  <a:noFill/>
                </a:ln>
                <a:solidFill>
                  <a:srgbClr val="FFFFFF"/>
                </a:solidFill>
                <a:effectLst/>
                <a:uLnTx/>
                <a:uFillTx/>
              </a:rPr>
              <a:t>= </a:t>
            </a:r>
            <a:r>
              <a:rPr kumimoji="1" lang="en-US" altLang="zh-CN" sz="3200" b="0" i="1" u="none" strike="noStrike" kern="0" cap="none" spc="0" normalizeH="0" baseline="0" noProof="0">
                <a:ln>
                  <a:noFill/>
                </a:ln>
                <a:solidFill>
                  <a:srgbClr val="FFFFFF"/>
                </a:solidFill>
                <a:effectLst/>
                <a:uLnTx/>
                <a:uFillTx/>
              </a:rPr>
              <a:t>U</a:t>
            </a:r>
            <a:r>
              <a:rPr kumimoji="1" lang="en-US" altLang="zh-CN" sz="3200" b="0" i="1" u="none" strike="noStrike" kern="0" cap="none" spc="0" normalizeH="0" baseline="-25000" noProof="0">
                <a:ln>
                  <a:noFill/>
                </a:ln>
                <a:solidFill>
                  <a:srgbClr val="FFFFFF"/>
                </a:solidFill>
                <a:effectLst/>
                <a:uLnTx/>
                <a:uFillTx/>
              </a:rPr>
              <a:t>s</a:t>
            </a:r>
            <a:endParaRPr kumimoji="1" lang="en-US" altLang="zh-CN" sz="3200" b="0" i="0" u="none" strike="noStrike" kern="0" cap="none" spc="0" normalizeH="0" baseline="-25000" noProof="0">
              <a:ln>
                <a:noFill/>
              </a:ln>
              <a:solidFill>
                <a:srgbClr val="FFFFFF"/>
              </a:solidFill>
              <a:effectLst/>
              <a:uLnTx/>
              <a:uFillTx/>
            </a:endParaRPr>
          </a:p>
        </p:txBody>
      </p:sp>
      <p:sp>
        <p:nvSpPr>
          <p:cNvPr id="37" name="Text Box 3"/>
          <p:cNvSpPr txBox="1">
            <a:spLocks noChangeArrowheads="1"/>
          </p:cNvSpPr>
          <p:nvPr/>
        </p:nvSpPr>
        <p:spPr bwMode="auto">
          <a:xfrm>
            <a:off x="5940425" y="3429000"/>
            <a:ext cx="2522538" cy="5794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3200" b="0" i="1" u="none" strike="noStrike" kern="0" cap="none" spc="0" normalizeH="0" baseline="0" noProof="0">
                <a:ln>
                  <a:noFill/>
                </a:ln>
                <a:solidFill>
                  <a:srgbClr val="FFFFFF"/>
                </a:solidFill>
                <a:effectLst/>
                <a:uLnTx/>
                <a:uFillTx/>
              </a:rPr>
              <a:t>i </a:t>
            </a:r>
            <a:r>
              <a:rPr kumimoji="1" lang="en-US" altLang="zh-CN" sz="3200" b="0" i="0" u="none" strike="noStrike" kern="0" cap="none" spc="0" normalizeH="0" baseline="0" noProof="0">
                <a:ln>
                  <a:noFill/>
                </a:ln>
                <a:solidFill>
                  <a:srgbClr val="FFFFFF"/>
                </a:solidFill>
                <a:effectLst/>
                <a:uLnTx/>
                <a:uFillTx/>
              </a:rPr>
              <a:t>= 0  </a:t>
            </a:r>
            <a:r>
              <a:rPr kumimoji="1" lang="en-US" altLang="zh-CN" sz="3200" b="0" i="1" u="none" strike="noStrike" kern="0" cap="none" spc="0" normalizeH="0" baseline="0" noProof="0">
                <a:ln>
                  <a:noFill/>
                </a:ln>
                <a:solidFill>
                  <a:srgbClr val="FFFFFF"/>
                </a:solidFill>
                <a:effectLst/>
                <a:uLnTx/>
                <a:uFillTx/>
              </a:rPr>
              <a:t>,   u</a:t>
            </a:r>
            <a:r>
              <a:rPr kumimoji="1" lang="en-US" altLang="zh-CN" sz="3200" b="0" i="1" u="none" strike="noStrike" kern="0" cap="none" spc="0" normalizeH="0" baseline="-25000" noProof="0">
                <a:ln>
                  <a:noFill/>
                </a:ln>
                <a:solidFill>
                  <a:srgbClr val="FFFFFF"/>
                </a:solidFill>
                <a:effectLst/>
                <a:uLnTx/>
                <a:uFillTx/>
              </a:rPr>
              <a:t>C </a:t>
            </a:r>
            <a:r>
              <a:rPr kumimoji="1" lang="en-US" altLang="zh-CN" sz="3200" b="0" i="0" u="none" strike="noStrike" kern="0" cap="none" spc="0" normalizeH="0" baseline="0" noProof="0">
                <a:ln>
                  <a:noFill/>
                </a:ln>
                <a:solidFill>
                  <a:srgbClr val="FFFFFF"/>
                </a:solidFill>
                <a:effectLst/>
                <a:uLnTx/>
                <a:uFillTx/>
              </a:rPr>
              <a:t>= 0</a:t>
            </a:r>
          </a:p>
        </p:txBody>
      </p:sp>
      <p:sp>
        <p:nvSpPr>
          <p:cNvPr id="38" name="Text Box 69"/>
          <p:cNvSpPr txBox="1">
            <a:spLocks noChangeArrowheads="1"/>
          </p:cNvSpPr>
          <p:nvPr/>
        </p:nvSpPr>
        <p:spPr bwMode="auto">
          <a:xfrm>
            <a:off x="684213" y="4005263"/>
            <a:ext cx="7777162" cy="1117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20000"/>
              </a:lnSpc>
              <a:spcBef>
                <a:spcPct val="0"/>
              </a:spcBef>
              <a:spcAft>
                <a:spcPct val="0"/>
              </a:spcAft>
            </a:pPr>
            <a:r>
              <a:rPr kumimoji="1" lang="en-US" altLang="zh-CN" sz="2800">
                <a:solidFill>
                  <a:srgbClr val="FFFF00"/>
                </a:solidFill>
                <a:ea typeface="楷体_GB2312" pitchFamily="49" charset="-122"/>
              </a:rPr>
              <a:t>       k</a:t>
            </a:r>
            <a:r>
              <a:rPr kumimoji="1" lang="zh-CN" altLang="zh-CN" sz="2800" b="1">
                <a:solidFill>
                  <a:srgbClr val="FFFF00"/>
                </a:solidFill>
                <a:latin typeface="楷体_GB2312" pitchFamily="49" charset="-122"/>
                <a:ea typeface="楷体_GB2312" pitchFamily="49" charset="-122"/>
              </a:rPr>
              <a:t>接通电源后很长时间</a:t>
            </a:r>
            <a:r>
              <a:rPr kumimoji="1" lang="zh-CN" altLang="en-US" sz="2800" b="1">
                <a:solidFill>
                  <a:srgbClr val="FFFF00"/>
                </a:solidFill>
                <a:latin typeface="楷体_GB2312" pitchFamily="49" charset="-122"/>
                <a:ea typeface="楷体_GB2312" pitchFamily="49" charset="-122"/>
              </a:rPr>
              <a:t>，电容充电完毕，电路达到新的稳定状态：</a:t>
            </a:r>
          </a:p>
        </p:txBody>
      </p:sp>
      <p:sp>
        <p:nvSpPr>
          <p:cNvPr id="39" name="Text Box 2"/>
          <p:cNvSpPr txBox="1">
            <a:spLocks noChangeArrowheads="1"/>
          </p:cNvSpPr>
          <p:nvPr/>
        </p:nvSpPr>
        <p:spPr bwMode="auto">
          <a:xfrm>
            <a:off x="611188" y="3429000"/>
            <a:ext cx="568801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50000"/>
              </a:spcBef>
              <a:spcAft>
                <a:spcPct val="0"/>
              </a:spcAft>
            </a:pPr>
            <a:r>
              <a:rPr kumimoji="1" lang="en-US" altLang="zh-CN" sz="2800">
                <a:solidFill>
                  <a:srgbClr val="FFFF00"/>
                </a:solidFill>
                <a:ea typeface="楷体_GB2312" pitchFamily="49" charset="-122"/>
              </a:rPr>
              <a:t>S</a:t>
            </a:r>
            <a:r>
              <a:rPr kumimoji="1" lang="zh-CN" altLang="zh-CN" sz="2800" b="1">
                <a:solidFill>
                  <a:srgbClr val="FFFF00"/>
                </a:solidFill>
                <a:latin typeface="楷体_GB2312" pitchFamily="49" charset="-122"/>
                <a:ea typeface="楷体_GB2312" pitchFamily="49" charset="-122"/>
              </a:rPr>
              <a:t>未动作前</a:t>
            </a:r>
            <a:r>
              <a:rPr kumimoji="1" lang="zh-CN" altLang="en-US" sz="2800" b="1">
                <a:solidFill>
                  <a:srgbClr val="FFFF00"/>
                </a:solidFill>
                <a:latin typeface="楷体_GB2312" pitchFamily="49" charset="-122"/>
                <a:ea typeface="楷体_GB2312" pitchFamily="49" charset="-122"/>
              </a:rPr>
              <a:t>，电路处于稳定状态：</a:t>
            </a:r>
          </a:p>
        </p:txBody>
      </p:sp>
      <p:sp>
        <p:nvSpPr>
          <p:cNvPr id="40" name="Rectangle 204"/>
          <p:cNvSpPr>
            <a:spLocks noChangeArrowheads="1"/>
          </p:cNvSpPr>
          <p:nvPr/>
        </p:nvSpPr>
        <p:spPr bwMode="auto">
          <a:xfrm>
            <a:off x="468313" y="3429000"/>
            <a:ext cx="8388350" cy="3024188"/>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dirty="0">
              <a:ln>
                <a:noFill/>
              </a:ln>
              <a:solidFill>
                <a:srgbClr val="FFFF00"/>
              </a:solidFill>
              <a:effectLst/>
              <a:uLnTx/>
              <a:uFillTx/>
              <a:latin typeface="Arial" panose="020B0604020202020204" pitchFamily="34" charset="0"/>
              <a:ea typeface="楷体_GB2312" pitchFamily="49" charset="-122"/>
            </a:endParaRPr>
          </a:p>
        </p:txBody>
      </p:sp>
      <p:sp>
        <p:nvSpPr>
          <p:cNvPr id="41" name="Text Box 135"/>
          <p:cNvSpPr txBox="1">
            <a:spLocks noChangeArrowheads="1"/>
          </p:cNvSpPr>
          <p:nvPr/>
        </p:nvSpPr>
        <p:spPr bwMode="auto">
          <a:xfrm>
            <a:off x="827088" y="620713"/>
            <a:ext cx="1728787" cy="547687"/>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zh-CN" altLang="en-US" sz="2800" b="1">
                <a:solidFill>
                  <a:srgbClr val="FFFF00"/>
                </a:solidFill>
                <a:latin typeface="Arial" panose="020B0604020202020204" pitchFamily="34" charset="0"/>
                <a:ea typeface="楷体_GB2312" pitchFamily="49" charset="-122"/>
              </a:rPr>
              <a:t>电容电路</a:t>
            </a:r>
          </a:p>
        </p:txBody>
      </p:sp>
      <p:grpSp>
        <p:nvGrpSpPr>
          <p:cNvPr id="42" name="Group 148"/>
          <p:cNvGrpSpPr>
            <a:grpSpLocks/>
          </p:cNvGrpSpPr>
          <p:nvPr/>
        </p:nvGrpSpPr>
        <p:grpSpPr bwMode="auto">
          <a:xfrm>
            <a:off x="539750" y="1125538"/>
            <a:ext cx="3805238" cy="2103437"/>
            <a:chOff x="2381" y="1480"/>
            <a:chExt cx="2397" cy="1325"/>
          </a:xfrm>
        </p:grpSpPr>
        <p:sp>
          <p:nvSpPr>
            <p:cNvPr id="43" name="Oval 149"/>
            <p:cNvSpPr>
              <a:spLocks noChangeArrowheads="1"/>
            </p:cNvSpPr>
            <p:nvPr/>
          </p:nvSpPr>
          <p:spPr bwMode="auto">
            <a:xfrm>
              <a:off x="2699" y="211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grpSp>
          <p:nvGrpSpPr>
            <p:cNvPr id="44" name="Group 150"/>
            <p:cNvGrpSpPr>
              <a:grpSpLocks/>
            </p:cNvGrpSpPr>
            <p:nvPr/>
          </p:nvGrpSpPr>
          <p:grpSpPr bwMode="auto">
            <a:xfrm>
              <a:off x="4220" y="2301"/>
              <a:ext cx="278" cy="69"/>
              <a:chOff x="2112" y="3648"/>
              <a:chExt cx="192" cy="48"/>
            </a:xfrm>
          </p:grpSpPr>
          <p:sp>
            <p:nvSpPr>
              <p:cNvPr id="70" name="Line 151"/>
              <p:cNvSpPr>
                <a:spLocks noChangeShapeType="1"/>
              </p:cNvSpPr>
              <p:nvPr/>
            </p:nvSpPr>
            <p:spPr bwMode="auto">
              <a:xfrm>
                <a:off x="2112" y="3648"/>
                <a:ext cx="192"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1" name="Line 152"/>
              <p:cNvSpPr>
                <a:spLocks noChangeShapeType="1"/>
              </p:cNvSpPr>
              <p:nvPr/>
            </p:nvSpPr>
            <p:spPr bwMode="auto">
              <a:xfrm>
                <a:off x="2112" y="3696"/>
                <a:ext cx="192"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45" name="Text Box 153"/>
            <p:cNvSpPr txBox="1">
              <a:spLocks noChangeArrowheads="1"/>
            </p:cNvSpPr>
            <p:nvPr/>
          </p:nvSpPr>
          <p:spPr bwMode="auto">
            <a:xfrm>
              <a:off x="3106" y="2069"/>
              <a:ext cx="24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S</a:t>
              </a:r>
            </a:p>
          </p:txBody>
        </p:sp>
        <p:grpSp>
          <p:nvGrpSpPr>
            <p:cNvPr id="46" name="Group 154"/>
            <p:cNvGrpSpPr>
              <a:grpSpLocks/>
            </p:cNvGrpSpPr>
            <p:nvPr/>
          </p:nvGrpSpPr>
          <p:grpSpPr bwMode="auto">
            <a:xfrm>
              <a:off x="3878" y="1842"/>
              <a:ext cx="367" cy="877"/>
              <a:chOff x="1576" y="1278"/>
              <a:chExt cx="253" cy="612"/>
            </a:xfrm>
          </p:grpSpPr>
          <p:grpSp>
            <p:nvGrpSpPr>
              <p:cNvPr id="66" name="Group 155"/>
              <p:cNvGrpSpPr>
                <a:grpSpLocks/>
              </p:cNvGrpSpPr>
              <p:nvPr/>
            </p:nvGrpSpPr>
            <p:grpSpPr bwMode="auto">
              <a:xfrm>
                <a:off x="1658" y="1278"/>
                <a:ext cx="171" cy="612"/>
                <a:chOff x="1658" y="1278"/>
                <a:chExt cx="171" cy="612"/>
              </a:xfrm>
            </p:grpSpPr>
            <p:sp>
              <p:nvSpPr>
                <p:cNvPr id="68" name="Text Box 156"/>
                <p:cNvSpPr txBox="1">
                  <a:spLocks noChangeArrowheads="1"/>
                </p:cNvSpPr>
                <p:nvPr/>
              </p:nvSpPr>
              <p:spPr bwMode="auto">
                <a:xfrm>
                  <a:off x="1661" y="1278"/>
                  <a:ext cx="168" cy="22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sp>
              <p:nvSpPr>
                <p:cNvPr id="69" name="Text Box 157"/>
                <p:cNvSpPr txBox="1">
                  <a:spLocks noChangeArrowheads="1"/>
                </p:cNvSpPr>
                <p:nvPr/>
              </p:nvSpPr>
              <p:spPr bwMode="auto">
                <a:xfrm>
                  <a:off x="1658" y="1662"/>
                  <a:ext cx="157" cy="22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grpSp>
          <p:sp>
            <p:nvSpPr>
              <p:cNvPr id="67" name="Text Box 158"/>
              <p:cNvSpPr txBox="1">
                <a:spLocks noChangeArrowheads="1"/>
              </p:cNvSpPr>
              <p:nvPr/>
            </p:nvSpPr>
            <p:spPr bwMode="auto">
              <a:xfrm>
                <a:off x="1576" y="1459"/>
                <a:ext cx="250" cy="22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0" u="none" strike="noStrike" kern="0" cap="none" spc="0" normalizeH="0" baseline="-2500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endParaRPr>
              </a:p>
            </p:txBody>
          </p:sp>
        </p:grpSp>
        <p:sp>
          <p:nvSpPr>
            <p:cNvPr id="47" name="Text Box 159"/>
            <p:cNvSpPr txBox="1">
              <a:spLocks noChangeArrowheads="1"/>
            </p:cNvSpPr>
            <p:nvPr/>
          </p:nvSpPr>
          <p:spPr bwMode="auto">
            <a:xfrm>
              <a:off x="2381" y="2160"/>
              <a:ext cx="337"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s</a:t>
              </a:r>
              <a:endParaRPr kumimoji="1" lang="en-US" altLang="zh-CN" sz="2800" b="0" i="0" u="none" strike="noStrike" kern="0" cap="none" spc="0" normalizeH="0" baseline="0" noProof="0">
                <a:ln>
                  <a:noFill/>
                </a:ln>
                <a:solidFill>
                  <a:srgbClr val="FFFFFF"/>
                </a:solidFill>
                <a:effectLst/>
                <a:uLnTx/>
                <a:uFillTx/>
              </a:endParaRPr>
            </a:p>
          </p:txBody>
        </p:sp>
        <p:sp>
          <p:nvSpPr>
            <p:cNvPr id="48" name="Line 160"/>
            <p:cNvSpPr>
              <a:spLocks noChangeShapeType="1"/>
            </p:cNvSpPr>
            <p:nvPr/>
          </p:nvSpPr>
          <p:spPr bwMode="auto">
            <a:xfrm>
              <a:off x="2883" y="1888"/>
              <a:ext cx="416"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9" name="Line 161"/>
            <p:cNvSpPr>
              <a:spLocks noChangeShapeType="1"/>
            </p:cNvSpPr>
            <p:nvPr/>
          </p:nvSpPr>
          <p:spPr bwMode="auto">
            <a:xfrm>
              <a:off x="2883" y="2712"/>
              <a:ext cx="145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0" name="Line 162"/>
            <p:cNvSpPr>
              <a:spLocks noChangeShapeType="1"/>
            </p:cNvSpPr>
            <p:nvPr/>
          </p:nvSpPr>
          <p:spPr bwMode="auto">
            <a:xfrm flipH="1">
              <a:off x="3507" y="1888"/>
              <a:ext cx="832"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1" name="Line 163"/>
            <p:cNvSpPr>
              <a:spLocks noChangeShapeType="1"/>
            </p:cNvSpPr>
            <p:nvPr/>
          </p:nvSpPr>
          <p:spPr bwMode="auto">
            <a:xfrm flipH="1">
              <a:off x="2880" y="1888"/>
              <a:ext cx="3" cy="8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2" name="Line 164"/>
            <p:cNvSpPr>
              <a:spLocks noChangeShapeType="1"/>
            </p:cNvSpPr>
            <p:nvPr/>
          </p:nvSpPr>
          <p:spPr bwMode="auto">
            <a:xfrm>
              <a:off x="4339" y="1888"/>
              <a:ext cx="0" cy="41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3" name="Line 165"/>
            <p:cNvSpPr>
              <a:spLocks noChangeShapeType="1"/>
            </p:cNvSpPr>
            <p:nvPr/>
          </p:nvSpPr>
          <p:spPr bwMode="auto">
            <a:xfrm flipV="1">
              <a:off x="4339" y="2369"/>
              <a:ext cx="0" cy="34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4" name="Text Box 166"/>
            <p:cNvSpPr txBox="1">
              <a:spLocks noChangeArrowheads="1"/>
            </p:cNvSpPr>
            <p:nvPr/>
          </p:nvSpPr>
          <p:spPr bwMode="auto">
            <a:xfrm>
              <a:off x="3787" y="1525"/>
              <a:ext cx="25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R</a:t>
              </a:r>
              <a:endParaRPr kumimoji="1" lang="en-US" altLang="zh-CN" sz="2800" b="0" i="0" u="none" strike="noStrike" kern="0" cap="none" spc="0" normalizeH="0" baseline="0" noProof="0">
                <a:ln>
                  <a:noFill/>
                </a:ln>
                <a:solidFill>
                  <a:srgbClr val="FFFFFF"/>
                </a:solidFill>
                <a:effectLst/>
                <a:uLnTx/>
                <a:uFillTx/>
              </a:endParaRPr>
            </a:p>
          </p:txBody>
        </p:sp>
        <p:sp>
          <p:nvSpPr>
            <p:cNvPr id="55" name="Text Box 167"/>
            <p:cNvSpPr txBox="1">
              <a:spLocks noChangeArrowheads="1"/>
            </p:cNvSpPr>
            <p:nvPr/>
          </p:nvSpPr>
          <p:spPr bwMode="auto">
            <a:xfrm>
              <a:off x="4513" y="2115"/>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endParaRPr>
            </a:p>
          </p:txBody>
        </p:sp>
        <p:grpSp>
          <p:nvGrpSpPr>
            <p:cNvPr id="56" name="Group 168"/>
            <p:cNvGrpSpPr>
              <a:grpSpLocks/>
            </p:cNvGrpSpPr>
            <p:nvPr/>
          </p:nvGrpSpPr>
          <p:grpSpPr bwMode="auto">
            <a:xfrm>
              <a:off x="4059" y="1480"/>
              <a:ext cx="238" cy="341"/>
              <a:chOff x="1803" y="2594"/>
              <a:chExt cx="165" cy="238"/>
            </a:xfrm>
          </p:grpSpPr>
          <p:sp>
            <p:nvSpPr>
              <p:cNvPr id="64" name="Text Box 169"/>
              <p:cNvSpPr txBox="1">
                <a:spLocks noChangeArrowheads="1"/>
              </p:cNvSpPr>
              <p:nvPr/>
            </p:nvSpPr>
            <p:spPr bwMode="auto">
              <a:xfrm>
                <a:off x="1803" y="2594"/>
                <a:ext cx="123" cy="22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endParaRPr kumimoji="1" lang="en-US" altLang="zh-CN" sz="2800" b="0" i="0" u="none" strike="noStrike" kern="0" cap="none" spc="0" normalizeH="0" baseline="0" noProof="0">
                  <a:ln>
                    <a:noFill/>
                  </a:ln>
                  <a:solidFill>
                    <a:srgbClr val="FFFFFF"/>
                  </a:solidFill>
                  <a:effectLst/>
                  <a:uLnTx/>
                  <a:uFillTx/>
                </a:endParaRPr>
              </a:p>
            </p:txBody>
          </p:sp>
          <p:sp>
            <p:nvSpPr>
              <p:cNvPr id="65" name="Line 170"/>
              <p:cNvSpPr>
                <a:spLocks noChangeShapeType="1"/>
              </p:cNvSpPr>
              <p:nvPr/>
            </p:nvSpPr>
            <p:spPr bwMode="auto">
              <a:xfrm>
                <a:off x="1824" y="2832"/>
                <a:ext cx="144"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57" name="Line 171"/>
            <p:cNvSpPr>
              <a:spLocks noChangeShapeType="1"/>
            </p:cNvSpPr>
            <p:nvPr/>
          </p:nvSpPr>
          <p:spPr bwMode="auto">
            <a:xfrm flipH="1">
              <a:off x="3179" y="1889"/>
              <a:ext cx="348" cy="137"/>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8" name="Line 172"/>
            <p:cNvSpPr>
              <a:spLocks noChangeShapeType="1"/>
            </p:cNvSpPr>
            <p:nvPr/>
          </p:nvSpPr>
          <p:spPr bwMode="auto">
            <a:xfrm>
              <a:off x="3387" y="1958"/>
              <a:ext cx="0" cy="755"/>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9" name="Line 173"/>
            <p:cNvSpPr>
              <a:spLocks noChangeShapeType="1"/>
            </p:cNvSpPr>
            <p:nvPr/>
          </p:nvSpPr>
          <p:spPr bwMode="auto">
            <a:xfrm flipH="1" flipV="1">
              <a:off x="3249" y="2026"/>
              <a:ext cx="70" cy="20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0" name="Text Box 174"/>
            <p:cNvSpPr txBox="1">
              <a:spLocks noChangeArrowheads="1"/>
            </p:cNvSpPr>
            <p:nvPr/>
          </p:nvSpPr>
          <p:spPr bwMode="auto">
            <a:xfrm>
              <a:off x="2952" y="1581"/>
              <a:ext cx="736"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en-US" sz="2800" b="0" i="0" u="none" strike="noStrike" kern="0" cap="none" spc="0" normalizeH="0" baseline="0" noProof="0">
                  <a:ln>
                    <a:noFill/>
                  </a:ln>
                  <a:solidFill>
                    <a:srgbClr val="FFFFFF"/>
                  </a:solidFill>
                  <a:effectLst/>
                  <a:uLnTx/>
                  <a:uFillTx/>
                </a:rPr>
                <a:t> </a:t>
              </a:r>
              <a:r>
                <a:rPr kumimoji="1" lang="en-US" altLang="zh-CN" sz="2800" b="0" i="0" u="none" strike="noStrike" kern="0" cap="none" spc="0" normalizeH="0" baseline="0" noProof="0">
                  <a:ln>
                    <a:noFill/>
                  </a:ln>
                  <a:solidFill>
                    <a:srgbClr val="FFFFFF"/>
                  </a:solidFill>
                  <a:effectLst/>
                  <a:uLnTx/>
                  <a:uFillTx/>
                </a:rPr>
                <a:t>(</a:t>
              </a:r>
              <a:r>
                <a:rPr kumimoji="1" lang="en-US" altLang="zh-CN" sz="2800" b="0" i="1" u="none" strike="noStrike" kern="0" cap="none" spc="0" normalizeH="0" baseline="0" noProof="0">
                  <a:ln>
                    <a:noFill/>
                  </a:ln>
                  <a:solidFill>
                    <a:srgbClr val="FFFFFF"/>
                  </a:solidFill>
                  <a:effectLst/>
                  <a:uLnTx/>
                  <a:uFillTx/>
                </a:rPr>
                <a:t>t </a:t>
              </a:r>
              <a:r>
                <a:rPr kumimoji="1" lang="en-US" altLang="zh-CN" sz="2800" b="0" i="0" u="none" strike="noStrike" kern="0" cap="none" spc="0" normalizeH="0" baseline="0" noProof="0">
                  <a:ln>
                    <a:noFill/>
                  </a:ln>
                  <a:solidFill>
                    <a:srgbClr val="FFFFFF"/>
                  </a:solidFill>
                  <a:effectLst/>
                  <a:uLnTx/>
                  <a:uFillTx/>
                </a:rPr>
                <a:t>= 0)</a:t>
              </a:r>
            </a:p>
          </p:txBody>
        </p:sp>
        <p:sp>
          <p:nvSpPr>
            <p:cNvPr id="61" name="Text Box 175"/>
            <p:cNvSpPr txBox="1">
              <a:spLocks noChangeArrowheads="1"/>
            </p:cNvSpPr>
            <p:nvPr/>
          </p:nvSpPr>
          <p:spPr bwMode="auto">
            <a:xfrm>
              <a:off x="2517" y="184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a:ln>
                    <a:noFill/>
                  </a:ln>
                  <a:solidFill>
                    <a:srgbClr val="FFFFFF"/>
                  </a:solidFill>
                  <a:effectLst/>
                  <a:uLnTx/>
                  <a:uFillTx/>
                  <a:ea typeface="仿宋_GB2312" pitchFamily="49" charset="-122"/>
                </a:rPr>
                <a:t>+</a:t>
              </a:r>
            </a:p>
          </p:txBody>
        </p:sp>
        <p:sp>
          <p:nvSpPr>
            <p:cNvPr id="62" name="Text Box 176"/>
            <p:cNvSpPr txBox="1">
              <a:spLocks noChangeArrowheads="1"/>
            </p:cNvSpPr>
            <p:nvPr/>
          </p:nvSpPr>
          <p:spPr bwMode="auto">
            <a:xfrm>
              <a:off x="2517" y="247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63" name="Rectangle 177"/>
            <p:cNvSpPr>
              <a:spLocks noChangeArrowheads="1"/>
            </p:cNvSpPr>
            <p:nvPr/>
          </p:nvSpPr>
          <p:spPr bwMode="auto">
            <a:xfrm>
              <a:off x="3742" y="184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nvGrpSpPr>
          <p:cNvPr id="72" name="Group 178"/>
          <p:cNvGrpSpPr>
            <a:grpSpLocks/>
          </p:cNvGrpSpPr>
          <p:nvPr/>
        </p:nvGrpSpPr>
        <p:grpSpPr bwMode="auto">
          <a:xfrm>
            <a:off x="4500563" y="1052513"/>
            <a:ext cx="3805237" cy="2103437"/>
            <a:chOff x="2699" y="1979"/>
            <a:chExt cx="2397" cy="1325"/>
          </a:xfrm>
        </p:grpSpPr>
        <p:sp>
          <p:nvSpPr>
            <p:cNvPr id="73" name="Text Box 179"/>
            <p:cNvSpPr txBox="1">
              <a:spLocks noChangeArrowheads="1"/>
            </p:cNvSpPr>
            <p:nvPr/>
          </p:nvSpPr>
          <p:spPr bwMode="auto">
            <a:xfrm>
              <a:off x="3288" y="2024"/>
              <a:ext cx="82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en-US" sz="2800" b="0" i="0" u="none" strike="noStrike" kern="0" cap="none" spc="0" normalizeH="0" baseline="0" noProof="0">
                  <a:ln>
                    <a:noFill/>
                  </a:ln>
                  <a:solidFill>
                    <a:srgbClr val="FFFFFF"/>
                  </a:solidFill>
                  <a:effectLst/>
                  <a:uLnTx/>
                  <a:uFillTx/>
                </a:rPr>
                <a:t> </a:t>
              </a:r>
              <a:r>
                <a:rPr kumimoji="1" lang="en-US" altLang="zh-CN" sz="2800" b="0" i="0" u="none" strike="noStrike" kern="0" cap="none" spc="0" normalizeH="0" baseline="0" noProof="0">
                  <a:ln>
                    <a:noFill/>
                  </a:ln>
                  <a:solidFill>
                    <a:srgbClr val="FFFFFF"/>
                  </a:solidFill>
                  <a:effectLst/>
                  <a:uLnTx/>
                  <a:uFillTx/>
                </a:rPr>
                <a:t>(</a:t>
              </a:r>
              <a:r>
                <a:rPr kumimoji="1" lang="en-US" altLang="zh-CN" sz="2800" b="0" i="1" u="none" strike="noStrike" kern="0" cap="none" spc="0" normalizeH="0" baseline="0" noProof="0">
                  <a:ln>
                    <a:noFill/>
                  </a:ln>
                  <a:solidFill>
                    <a:srgbClr val="FFFFFF"/>
                  </a:solidFill>
                  <a:effectLst/>
                  <a:uLnTx/>
                  <a:uFillTx/>
                </a:rPr>
                <a:t>t </a:t>
              </a:r>
              <a:r>
                <a:rPr kumimoji="1" lang="en-US" altLang="zh-CN" sz="2800" b="0" i="1" u="none" strike="noStrike" kern="0" cap="none" spc="0" normalizeH="0" baseline="0" noProof="0">
                  <a:ln>
                    <a:noFill/>
                  </a:ln>
                  <a:solidFill>
                    <a:srgbClr val="FFFFFF"/>
                  </a:solidFill>
                  <a:effectLst/>
                  <a:uLnTx/>
                  <a:uFillTx/>
                  <a:cs typeface="Times New Roman" panose="02020603050405020304" pitchFamily="18" charset="0"/>
                </a:rPr>
                <a:t>→</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r>
                <a:rPr kumimoji="1" lang="en-US" altLang="zh-CN" sz="2800" b="0" i="0" u="none" strike="noStrike" kern="0" cap="none" spc="0" normalizeH="0" baseline="0" noProof="0">
                  <a:ln>
                    <a:noFill/>
                  </a:ln>
                  <a:solidFill>
                    <a:srgbClr val="FFFFFF"/>
                  </a:solidFill>
                  <a:effectLst/>
                  <a:uLnTx/>
                  <a:uFillTx/>
                </a:rPr>
                <a:t>)</a:t>
              </a:r>
            </a:p>
          </p:txBody>
        </p:sp>
        <p:sp>
          <p:nvSpPr>
            <p:cNvPr id="74" name="Oval 180"/>
            <p:cNvSpPr>
              <a:spLocks noChangeArrowheads="1"/>
            </p:cNvSpPr>
            <p:nvPr/>
          </p:nvSpPr>
          <p:spPr bwMode="auto">
            <a:xfrm>
              <a:off x="3017" y="261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grpSp>
          <p:nvGrpSpPr>
            <p:cNvPr id="75" name="Group 181"/>
            <p:cNvGrpSpPr>
              <a:grpSpLocks/>
            </p:cNvGrpSpPr>
            <p:nvPr/>
          </p:nvGrpSpPr>
          <p:grpSpPr bwMode="auto">
            <a:xfrm>
              <a:off x="4538" y="2800"/>
              <a:ext cx="278" cy="69"/>
              <a:chOff x="2112" y="3648"/>
              <a:chExt cx="192" cy="48"/>
            </a:xfrm>
          </p:grpSpPr>
          <p:sp>
            <p:nvSpPr>
              <p:cNvPr id="95" name="Line 182"/>
              <p:cNvSpPr>
                <a:spLocks noChangeShapeType="1"/>
              </p:cNvSpPr>
              <p:nvPr/>
            </p:nvSpPr>
            <p:spPr bwMode="auto">
              <a:xfrm>
                <a:off x="2112" y="3648"/>
                <a:ext cx="192"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6" name="Line 183"/>
              <p:cNvSpPr>
                <a:spLocks noChangeShapeType="1"/>
              </p:cNvSpPr>
              <p:nvPr/>
            </p:nvSpPr>
            <p:spPr bwMode="auto">
              <a:xfrm>
                <a:off x="2112" y="3696"/>
                <a:ext cx="192"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nvGrpSpPr>
            <p:cNvPr id="76" name="Group 184"/>
            <p:cNvGrpSpPr>
              <a:grpSpLocks/>
            </p:cNvGrpSpPr>
            <p:nvPr/>
          </p:nvGrpSpPr>
          <p:grpSpPr bwMode="auto">
            <a:xfrm>
              <a:off x="4196" y="2341"/>
              <a:ext cx="367" cy="877"/>
              <a:chOff x="1576" y="1278"/>
              <a:chExt cx="253" cy="612"/>
            </a:xfrm>
          </p:grpSpPr>
          <p:grpSp>
            <p:nvGrpSpPr>
              <p:cNvPr id="91" name="Group 185"/>
              <p:cNvGrpSpPr>
                <a:grpSpLocks/>
              </p:cNvGrpSpPr>
              <p:nvPr/>
            </p:nvGrpSpPr>
            <p:grpSpPr bwMode="auto">
              <a:xfrm>
                <a:off x="1658" y="1278"/>
                <a:ext cx="171" cy="612"/>
                <a:chOff x="1658" y="1278"/>
                <a:chExt cx="171" cy="612"/>
              </a:xfrm>
            </p:grpSpPr>
            <p:sp>
              <p:nvSpPr>
                <p:cNvPr id="93" name="Text Box 186"/>
                <p:cNvSpPr txBox="1">
                  <a:spLocks noChangeArrowheads="1"/>
                </p:cNvSpPr>
                <p:nvPr/>
              </p:nvSpPr>
              <p:spPr bwMode="auto">
                <a:xfrm>
                  <a:off x="1661" y="1278"/>
                  <a:ext cx="168" cy="22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sp>
              <p:nvSpPr>
                <p:cNvPr id="94" name="Text Box 187"/>
                <p:cNvSpPr txBox="1">
                  <a:spLocks noChangeArrowheads="1"/>
                </p:cNvSpPr>
                <p:nvPr/>
              </p:nvSpPr>
              <p:spPr bwMode="auto">
                <a:xfrm>
                  <a:off x="1658" y="1662"/>
                  <a:ext cx="157" cy="22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grpSp>
          <p:sp>
            <p:nvSpPr>
              <p:cNvPr id="92" name="Text Box 188"/>
              <p:cNvSpPr txBox="1">
                <a:spLocks noChangeArrowheads="1"/>
              </p:cNvSpPr>
              <p:nvPr/>
            </p:nvSpPr>
            <p:spPr bwMode="auto">
              <a:xfrm>
                <a:off x="1576" y="1459"/>
                <a:ext cx="250" cy="229"/>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0" u="none" strike="noStrike" kern="0" cap="none" spc="0" normalizeH="0" baseline="-2500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endParaRPr>
              </a:p>
            </p:txBody>
          </p:sp>
        </p:grpSp>
        <p:sp>
          <p:nvSpPr>
            <p:cNvPr id="77" name="Text Box 189"/>
            <p:cNvSpPr txBox="1">
              <a:spLocks noChangeArrowheads="1"/>
            </p:cNvSpPr>
            <p:nvPr/>
          </p:nvSpPr>
          <p:spPr bwMode="auto">
            <a:xfrm>
              <a:off x="2699" y="2659"/>
              <a:ext cx="337"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s</a:t>
              </a:r>
              <a:endParaRPr kumimoji="1" lang="en-US" altLang="zh-CN" sz="2800" b="0" i="0" u="none" strike="noStrike" kern="0" cap="none" spc="0" normalizeH="0" baseline="0" noProof="0">
                <a:ln>
                  <a:noFill/>
                </a:ln>
                <a:solidFill>
                  <a:srgbClr val="FFFFFF"/>
                </a:solidFill>
                <a:effectLst/>
                <a:uLnTx/>
                <a:uFillTx/>
              </a:endParaRPr>
            </a:p>
          </p:txBody>
        </p:sp>
        <p:sp>
          <p:nvSpPr>
            <p:cNvPr id="78" name="Line 190"/>
            <p:cNvSpPr>
              <a:spLocks noChangeShapeType="1"/>
            </p:cNvSpPr>
            <p:nvPr/>
          </p:nvSpPr>
          <p:spPr bwMode="auto">
            <a:xfrm>
              <a:off x="3201" y="2387"/>
              <a:ext cx="144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9" name="Line 191"/>
            <p:cNvSpPr>
              <a:spLocks noChangeShapeType="1"/>
            </p:cNvSpPr>
            <p:nvPr/>
          </p:nvSpPr>
          <p:spPr bwMode="auto">
            <a:xfrm>
              <a:off x="3201" y="3211"/>
              <a:ext cx="145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0" name="Line 192"/>
            <p:cNvSpPr>
              <a:spLocks noChangeShapeType="1"/>
            </p:cNvSpPr>
            <p:nvPr/>
          </p:nvSpPr>
          <p:spPr bwMode="auto">
            <a:xfrm flipH="1">
              <a:off x="3198" y="2387"/>
              <a:ext cx="3" cy="8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1" name="Line 193"/>
            <p:cNvSpPr>
              <a:spLocks noChangeShapeType="1"/>
            </p:cNvSpPr>
            <p:nvPr/>
          </p:nvSpPr>
          <p:spPr bwMode="auto">
            <a:xfrm>
              <a:off x="4657" y="2387"/>
              <a:ext cx="0" cy="41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2" name="Line 194"/>
            <p:cNvSpPr>
              <a:spLocks noChangeShapeType="1"/>
            </p:cNvSpPr>
            <p:nvPr/>
          </p:nvSpPr>
          <p:spPr bwMode="auto">
            <a:xfrm flipV="1">
              <a:off x="4657" y="2868"/>
              <a:ext cx="0" cy="34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3" name="Text Box 195"/>
            <p:cNvSpPr txBox="1">
              <a:spLocks noChangeArrowheads="1"/>
            </p:cNvSpPr>
            <p:nvPr/>
          </p:nvSpPr>
          <p:spPr bwMode="auto">
            <a:xfrm>
              <a:off x="4105" y="2024"/>
              <a:ext cx="25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R</a:t>
              </a:r>
              <a:endParaRPr kumimoji="1" lang="en-US" altLang="zh-CN" sz="2800" b="0" i="0" u="none" strike="noStrike" kern="0" cap="none" spc="0" normalizeH="0" baseline="0" noProof="0">
                <a:ln>
                  <a:noFill/>
                </a:ln>
                <a:solidFill>
                  <a:srgbClr val="FFFFFF"/>
                </a:solidFill>
                <a:effectLst/>
                <a:uLnTx/>
                <a:uFillTx/>
              </a:endParaRPr>
            </a:p>
          </p:txBody>
        </p:sp>
        <p:sp>
          <p:nvSpPr>
            <p:cNvPr id="84" name="Text Box 196"/>
            <p:cNvSpPr txBox="1">
              <a:spLocks noChangeArrowheads="1"/>
            </p:cNvSpPr>
            <p:nvPr/>
          </p:nvSpPr>
          <p:spPr bwMode="auto">
            <a:xfrm>
              <a:off x="4831" y="2614"/>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endParaRPr>
            </a:p>
          </p:txBody>
        </p:sp>
        <p:grpSp>
          <p:nvGrpSpPr>
            <p:cNvPr id="85" name="Group 197"/>
            <p:cNvGrpSpPr>
              <a:grpSpLocks/>
            </p:cNvGrpSpPr>
            <p:nvPr/>
          </p:nvGrpSpPr>
          <p:grpSpPr bwMode="auto">
            <a:xfrm>
              <a:off x="4377" y="1979"/>
              <a:ext cx="238" cy="341"/>
              <a:chOff x="1803" y="2594"/>
              <a:chExt cx="165" cy="238"/>
            </a:xfrm>
          </p:grpSpPr>
          <p:sp>
            <p:nvSpPr>
              <p:cNvPr id="89" name="Text Box 198"/>
              <p:cNvSpPr txBox="1">
                <a:spLocks noChangeArrowheads="1"/>
              </p:cNvSpPr>
              <p:nvPr/>
            </p:nvSpPr>
            <p:spPr bwMode="auto">
              <a:xfrm>
                <a:off x="1803" y="2594"/>
                <a:ext cx="123" cy="22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endParaRPr kumimoji="1" lang="en-US" altLang="zh-CN" sz="2800" b="0" i="0" u="none" strike="noStrike" kern="0" cap="none" spc="0" normalizeH="0" baseline="0" noProof="0">
                  <a:ln>
                    <a:noFill/>
                  </a:ln>
                  <a:solidFill>
                    <a:srgbClr val="FFFFFF"/>
                  </a:solidFill>
                  <a:effectLst/>
                  <a:uLnTx/>
                  <a:uFillTx/>
                </a:endParaRPr>
              </a:p>
            </p:txBody>
          </p:sp>
          <p:sp>
            <p:nvSpPr>
              <p:cNvPr id="90" name="Line 199"/>
              <p:cNvSpPr>
                <a:spLocks noChangeShapeType="1"/>
              </p:cNvSpPr>
              <p:nvPr/>
            </p:nvSpPr>
            <p:spPr bwMode="auto">
              <a:xfrm>
                <a:off x="1824" y="2832"/>
                <a:ext cx="144"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86" name="Text Box 200"/>
            <p:cNvSpPr txBox="1">
              <a:spLocks noChangeArrowheads="1"/>
            </p:cNvSpPr>
            <p:nvPr/>
          </p:nvSpPr>
          <p:spPr bwMode="auto">
            <a:xfrm>
              <a:off x="2835" y="2341"/>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a:ln>
                    <a:noFill/>
                  </a:ln>
                  <a:solidFill>
                    <a:srgbClr val="FFFFFF"/>
                  </a:solidFill>
                  <a:effectLst/>
                  <a:uLnTx/>
                  <a:uFillTx/>
                  <a:ea typeface="仿宋_GB2312" pitchFamily="49" charset="-122"/>
                </a:rPr>
                <a:t>+</a:t>
              </a:r>
            </a:p>
          </p:txBody>
        </p:sp>
        <p:sp>
          <p:nvSpPr>
            <p:cNvPr id="87" name="Text Box 201"/>
            <p:cNvSpPr txBox="1">
              <a:spLocks noChangeArrowheads="1"/>
            </p:cNvSpPr>
            <p:nvPr/>
          </p:nvSpPr>
          <p:spPr bwMode="auto">
            <a:xfrm>
              <a:off x="2835" y="297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88" name="Rectangle 202"/>
            <p:cNvSpPr>
              <a:spLocks noChangeArrowheads="1"/>
            </p:cNvSpPr>
            <p:nvPr/>
          </p:nvSpPr>
          <p:spPr bwMode="auto">
            <a:xfrm>
              <a:off x="4060" y="234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97" name="Text Box 205"/>
          <p:cNvSpPr txBox="1">
            <a:spLocks noChangeArrowheads="1"/>
          </p:cNvSpPr>
          <p:nvPr/>
        </p:nvSpPr>
        <p:spPr bwMode="auto">
          <a:xfrm>
            <a:off x="719138" y="5708650"/>
            <a:ext cx="2736850"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nchor="ctr">
            <a:spAutoFit/>
          </a:bodyPr>
          <a:lstStyle/>
          <a:p>
            <a:pPr fontAlgn="base">
              <a:spcBef>
                <a:spcPct val="0"/>
              </a:spcBef>
              <a:spcAft>
                <a:spcPct val="0"/>
              </a:spcAft>
            </a:pPr>
            <a:r>
              <a:rPr kumimoji="1" lang="zh-CN" altLang="en-US" sz="2400" b="1">
                <a:solidFill>
                  <a:srgbClr val="FFFF00"/>
                </a:solidFill>
                <a:ea typeface="楷体_GB2312" pitchFamily="49" charset="-122"/>
              </a:rPr>
              <a:t>前一个稳定状态</a:t>
            </a:r>
          </a:p>
        </p:txBody>
      </p:sp>
      <p:sp>
        <p:nvSpPr>
          <p:cNvPr id="98" name="Text Box 206"/>
          <p:cNvSpPr txBox="1">
            <a:spLocks noChangeArrowheads="1"/>
          </p:cNvSpPr>
          <p:nvPr/>
        </p:nvSpPr>
        <p:spPr bwMode="auto">
          <a:xfrm>
            <a:off x="3311525" y="5734050"/>
            <a:ext cx="1728788"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nchor="ctr">
            <a:spAutoFit/>
          </a:bodyPr>
          <a:lstStyle/>
          <a:p>
            <a:pPr fontAlgn="base">
              <a:spcBef>
                <a:spcPct val="0"/>
              </a:spcBef>
              <a:spcAft>
                <a:spcPct val="0"/>
              </a:spcAft>
            </a:pPr>
            <a:r>
              <a:rPr kumimoji="1" lang="zh-CN" altLang="en-US" sz="2400" b="1">
                <a:solidFill>
                  <a:srgbClr val="FFFF00"/>
                </a:solidFill>
                <a:ea typeface="楷体_GB2312" pitchFamily="49" charset="-122"/>
              </a:rPr>
              <a:t>过渡状态</a:t>
            </a:r>
          </a:p>
        </p:txBody>
      </p:sp>
      <p:sp>
        <p:nvSpPr>
          <p:cNvPr id="99" name="Text Box 207"/>
          <p:cNvSpPr txBox="1">
            <a:spLocks noChangeArrowheads="1"/>
          </p:cNvSpPr>
          <p:nvPr/>
        </p:nvSpPr>
        <p:spPr bwMode="auto">
          <a:xfrm>
            <a:off x="6048375" y="3862388"/>
            <a:ext cx="2592388"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nchor="ctr">
            <a:spAutoFit/>
          </a:bodyPr>
          <a:lstStyle/>
          <a:p>
            <a:pPr fontAlgn="base">
              <a:spcBef>
                <a:spcPct val="0"/>
              </a:spcBef>
              <a:spcAft>
                <a:spcPct val="0"/>
              </a:spcAft>
            </a:pPr>
            <a:r>
              <a:rPr kumimoji="1" lang="zh-CN" altLang="en-US" sz="2400" b="1">
                <a:solidFill>
                  <a:srgbClr val="FFFF00"/>
                </a:solidFill>
                <a:ea typeface="楷体_GB2312" pitchFamily="49" charset="-122"/>
              </a:rPr>
              <a:t>新的稳定状态</a:t>
            </a:r>
          </a:p>
        </p:txBody>
      </p:sp>
      <p:grpSp>
        <p:nvGrpSpPr>
          <p:cNvPr id="100" name="Group 208"/>
          <p:cNvGrpSpPr>
            <a:grpSpLocks/>
          </p:cNvGrpSpPr>
          <p:nvPr/>
        </p:nvGrpSpPr>
        <p:grpSpPr bwMode="auto">
          <a:xfrm>
            <a:off x="4392613" y="3789363"/>
            <a:ext cx="403225" cy="1968500"/>
            <a:chOff x="3714" y="336"/>
            <a:chExt cx="254" cy="1106"/>
          </a:xfrm>
        </p:grpSpPr>
        <p:sp>
          <p:nvSpPr>
            <p:cNvPr id="101" name="Text Box 209"/>
            <p:cNvSpPr txBox="1">
              <a:spLocks noChangeArrowheads="1"/>
            </p:cNvSpPr>
            <p:nvPr/>
          </p:nvSpPr>
          <p:spPr bwMode="auto">
            <a:xfrm>
              <a:off x="3714" y="1150"/>
              <a:ext cx="254" cy="29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FF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t</a:t>
              </a:r>
              <a:r>
                <a:rPr kumimoji="1" lang="en-US" altLang="zh-CN" sz="2800" b="0" i="0" u="none" strike="noStrike" kern="0" cap="none" spc="0" normalizeH="0" baseline="-25000" noProof="0">
                  <a:ln>
                    <a:noFill/>
                  </a:ln>
                  <a:solidFill>
                    <a:srgbClr val="FFFFFF"/>
                  </a:solidFill>
                  <a:effectLst/>
                  <a:uLnTx/>
                  <a:uFillTx/>
                </a:rPr>
                <a:t>1</a:t>
              </a:r>
              <a:endParaRPr kumimoji="1" lang="en-US" altLang="zh-CN" sz="2800" b="0" i="0" u="none" strike="noStrike" kern="0" cap="none" spc="0" normalizeH="0" baseline="0" noProof="0">
                <a:ln>
                  <a:noFill/>
                </a:ln>
                <a:solidFill>
                  <a:srgbClr val="FFFFFF"/>
                </a:solidFill>
                <a:effectLst/>
                <a:uLnTx/>
                <a:uFillTx/>
              </a:endParaRPr>
            </a:p>
          </p:txBody>
        </p:sp>
        <p:sp>
          <p:nvSpPr>
            <p:cNvPr id="102" name="Line 210"/>
            <p:cNvSpPr>
              <a:spLocks noChangeShapeType="1"/>
            </p:cNvSpPr>
            <p:nvPr/>
          </p:nvSpPr>
          <p:spPr bwMode="auto">
            <a:xfrm>
              <a:off x="3840" y="336"/>
              <a:ext cx="0" cy="912"/>
            </a:xfrm>
            <a:prstGeom prst="line">
              <a:avLst/>
            </a:prstGeom>
            <a:noFill/>
            <a:ln w="28575">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nvGrpSpPr>
          <p:cNvPr id="103" name="Group 211"/>
          <p:cNvGrpSpPr>
            <a:grpSpLocks/>
          </p:cNvGrpSpPr>
          <p:nvPr/>
        </p:nvGrpSpPr>
        <p:grpSpPr bwMode="auto">
          <a:xfrm>
            <a:off x="4608513" y="3514725"/>
            <a:ext cx="1447800" cy="563563"/>
            <a:chOff x="3840" y="221"/>
            <a:chExt cx="912" cy="355"/>
          </a:xfrm>
        </p:grpSpPr>
        <p:sp>
          <p:nvSpPr>
            <p:cNvPr id="104" name="Line 212"/>
            <p:cNvSpPr>
              <a:spLocks noChangeShapeType="1"/>
            </p:cNvSpPr>
            <p:nvPr/>
          </p:nvSpPr>
          <p:spPr bwMode="auto">
            <a:xfrm>
              <a:off x="3840" y="576"/>
              <a:ext cx="912"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05" name="Text Box 213"/>
            <p:cNvSpPr txBox="1">
              <a:spLocks noChangeArrowheads="1"/>
            </p:cNvSpPr>
            <p:nvPr/>
          </p:nvSpPr>
          <p:spPr bwMode="auto">
            <a:xfrm>
              <a:off x="4158" y="221"/>
              <a:ext cx="36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0" u="none" strike="noStrike" kern="0" cap="none" spc="0" normalizeH="0" baseline="-25000" noProof="0">
                  <a:ln>
                    <a:noFill/>
                  </a:ln>
                  <a:solidFill>
                    <a:srgbClr val="FFFFFF"/>
                  </a:solidFill>
                  <a:effectLst/>
                  <a:uLnTx/>
                  <a:uFillTx/>
                </a:rPr>
                <a:t>S</a:t>
              </a:r>
              <a:endParaRPr kumimoji="1" lang="en-US" altLang="zh-CN" sz="2800" b="0" i="0" u="none" strike="noStrike" kern="0" cap="none" spc="0" normalizeH="0" baseline="0" noProof="0">
                <a:ln>
                  <a:noFill/>
                </a:ln>
                <a:solidFill>
                  <a:srgbClr val="FFFFFF"/>
                </a:solidFill>
                <a:effectLst/>
                <a:uLnTx/>
                <a:uFillTx/>
              </a:endParaRPr>
            </a:p>
          </p:txBody>
        </p:sp>
      </p:grpSp>
      <p:grpSp>
        <p:nvGrpSpPr>
          <p:cNvPr id="106" name="Group 214"/>
          <p:cNvGrpSpPr>
            <a:grpSpLocks/>
          </p:cNvGrpSpPr>
          <p:nvPr/>
        </p:nvGrpSpPr>
        <p:grpSpPr bwMode="auto">
          <a:xfrm>
            <a:off x="1655763" y="3357563"/>
            <a:ext cx="5105400" cy="2608262"/>
            <a:chOff x="748" y="164"/>
            <a:chExt cx="3216" cy="1643"/>
          </a:xfrm>
        </p:grpSpPr>
        <p:sp>
          <p:nvSpPr>
            <p:cNvPr id="107" name="Line 215"/>
            <p:cNvSpPr>
              <a:spLocks noChangeShapeType="1"/>
            </p:cNvSpPr>
            <p:nvPr/>
          </p:nvSpPr>
          <p:spPr bwMode="auto">
            <a:xfrm>
              <a:off x="748" y="1480"/>
              <a:ext cx="3085" cy="0"/>
            </a:xfrm>
            <a:prstGeom prst="line">
              <a:avLst/>
            </a:prstGeom>
            <a:noFill/>
            <a:ln w="2857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08" name="Line 216"/>
            <p:cNvSpPr>
              <a:spLocks noChangeShapeType="1"/>
            </p:cNvSpPr>
            <p:nvPr/>
          </p:nvSpPr>
          <p:spPr bwMode="auto">
            <a:xfrm flipV="1">
              <a:off x="1655" y="300"/>
              <a:ext cx="19" cy="1379"/>
            </a:xfrm>
            <a:prstGeom prst="line">
              <a:avLst/>
            </a:prstGeom>
            <a:noFill/>
            <a:ln w="2857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09" name="Text Box 217"/>
            <p:cNvSpPr txBox="1">
              <a:spLocks noChangeArrowheads="1"/>
            </p:cNvSpPr>
            <p:nvPr/>
          </p:nvSpPr>
          <p:spPr bwMode="auto">
            <a:xfrm>
              <a:off x="1701" y="164"/>
              <a:ext cx="29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endParaRPr>
            </a:p>
          </p:txBody>
        </p:sp>
        <p:sp>
          <p:nvSpPr>
            <p:cNvPr id="110" name="Text Box 218"/>
            <p:cNvSpPr txBox="1">
              <a:spLocks noChangeArrowheads="1"/>
            </p:cNvSpPr>
            <p:nvPr/>
          </p:nvSpPr>
          <p:spPr bwMode="auto">
            <a:xfrm>
              <a:off x="3786" y="1420"/>
              <a:ext cx="17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t</a:t>
              </a:r>
              <a:endParaRPr kumimoji="1" lang="en-US" altLang="zh-CN" sz="2800" b="0" i="0" u="none" strike="noStrike" kern="0" cap="none" spc="0" normalizeH="0" baseline="0" noProof="0">
                <a:ln>
                  <a:noFill/>
                </a:ln>
                <a:solidFill>
                  <a:srgbClr val="FFFFFF"/>
                </a:solidFill>
                <a:effectLst/>
                <a:uLnTx/>
                <a:uFillTx/>
              </a:endParaRPr>
            </a:p>
          </p:txBody>
        </p:sp>
        <p:sp>
          <p:nvSpPr>
            <p:cNvPr id="111" name="Text Box 219"/>
            <p:cNvSpPr txBox="1">
              <a:spLocks noChangeArrowheads="1"/>
            </p:cNvSpPr>
            <p:nvPr/>
          </p:nvSpPr>
          <p:spPr bwMode="auto">
            <a:xfrm>
              <a:off x="1701" y="1480"/>
              <a:ext cx="22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0</a:t>
              </a:r>
            </a:p>
          </p:txBody>
        </p:sp>
      </p:grpSp>
      <p:sp>
        <p:nvSpPr>
          <p:cNvPr id="112" name="Line 220"/>
          <p:cNvSpPr>
            <a:spLocks noChangeShapeType="1"/>
          </p:cNvSpPr>
          <p:nvPr/>
        </p:nvSpPr>
        <p:spPr bwMode="auto">
          <a:xfrm>
            <a:off x="2016125" y="5446713"/>
            <a:ext cx="1066800"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FFFF00"/>
              </a:solidFill>
              <a:latin typeface="Arial" panose="020B0604020202020204" pitchFamily="34" charset="0"/>
              <a:ea typeface="楷体_GB2312" pitchFamily="49" charset="-122"/>
            </a:endParaRPr>
          </a:p>
        </p:txBody>
      </p:sp>
      <p:sp>
        <p:nvSpPr>
          <p:cNvPr id="114" name="Freeform 222"/>
          <p:cNvSpPr>
            <a:spLocks/>
          </p:cNvSpPr>
          <p:nvPr/>
        </p:nvSpPr>
        <p:spPr bwMode="auto">
          <a:xfrm>
            <a:off x="3095625" y="4078288"/>
            <a:ext cx="1512888" cy="1344612"/>
          </a:xfrm>
          <a:custGeom>
            <a:avLst/>
            <a:gdLst>
              <a:gd name="T0" fmla="*/ 0 w 663"/>
              <a:gd name="T1" fmla="*/ 530 h 530"/>
              <a:gd name="T2" fmla="*/ 94 w 663"/>
              <a:gd name="T3" fmla="*/ 276 h 530"/>
              <a:gd name="T4" fmla="*/ 220 w 663"/>
              <a:gd name="T5" fmla="*/ 90 h 530"/>
              <a:gd name="T6" fmla="*/ 409 w 663"/>
              <a:gd name="T7" fmla="*/ 21 h 530"/>
              <a:gd name="T8" fmla="*/ 582 w 663"/>
              <a:gd name="T9" fmla="*/ 3 h 530"/>
              <a:gd name="T10" fmla="*/ 663 w 663"/>
              <a:gd name="T11" fmla="*/ 3 h 530"/>
            </a:gdLst>
            <a:ahLst/>
            <a:cxnLst>
              <a:cxn ang="0">
                <a:pos x="T0" y="T1"/>
              </a:cxn>
              <a:cxn ang="0">
                <a:pos x="T2" y="T3"/>
              </a:cxn>
              <a:cxn ang="0">
                <a:pos x="T4" y="T5"/>
              </a:cxn>
              <a:cxn ang="0">
                <a:pos x="T6" y="T7"/>
              </a:cxn>
              <a:cxn ang="0">
                <a:pos x="T8" y="T9"/>
              </a:cxn>
              <a:cxn ang="0">
                <a:pos x="T10" y="T11"/>
              </a:cxn>
            </a:cxnLst>
            <a:rect l="0" t="0" r="r" b="b"/>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FFFF00"/>
              </a:solidFill>
              <a:latin typeface="Arial" panose="020B0604020202020204" pitchFamily="34" charset="0"/>
              <a:ea typeface="楷体_GB2312" pitchFamily="49" charset="-122"/>
            </a:endParaRPr>
          </a:p>
        </p:txBody>
      </p:sp>
      <p:grpSp>
        <p:nvGrpSpPr>
          <p:cNvPr id="115" name="Group 223"/>
          <p:cNvGrpSpPr>
            <a:grpSpLocks/>
          </p:cNvGrpSpPr>
          <p:nvPr/>
        </p:nvGrpSpPr>
        <p:grpSpPr bwMode="auto">
          <a:xfrm>
            <a:off x="1778001" y="3933825"/>
            <a:ext cx="4710113" cy="1528763"/>
            <a:chOff x="825" y="1616"/>
            <a:chExt cx="2967" cy="963"/>
          </a:xfrm>
        </p:grpSpPr>
        <p:sp>
          <p:nvSpPr>
            <p:cNvPr id="116" name="Line 224"/>
            <p:cNvSpPr>
              <a:spLocks noChangeShapeType="1"/>
            </p:cNvSpPr>
            <p:nvPr/>
          </p:nvSpPr>
          <p:spPr bwMode="auto">
            <a:xfrm>
              <a:off x="1020" y="2579"/>
              <a:ext cx="64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17" name="Line 225"/>
            <p:cNvSpPr>
              <a:spLocks noChangeShapeType="1"/>
            </p:cNvSpPr>
            <p:nvPr/>
          </p:nvSpPr>
          <p:spPr bwMode="auto">
            <a:xfrm>
              <a:off x="2880" y="2568"/>
              <a:ext cx="91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18" name="Freeform 226"/>
            <p:cNvSpPr>
              <a:spLocks/>
            </p:cNvSpPr>
            <p:nvPr/>
          </p:nvSpPr>
          <p:spPr bwMode="auto">
            <a:xfrm flipV="1">
              <a:off x="1655" y="1933"/>
              <a:ext cx="1225" cy="635"/>
            </a:xfrm>
            <a:custGeom>
              <a:avLst/>
              <a:gdLst>
                <a:gd name="T0" fmla="*/ 0 w 663"/>
                <a:gd name="T1" fmla="*/ 530 h 530"/>
                <a:gd name="T2" fmla="*/ 94 w 663"/>
                <a:gd name="T3" fmla="*/ 276 h 530"/>
                <a:gd name="T4" fmla="*/ 220 w 663"/>
                <a:gd name="T5" fmla="*/ 90 h 530"/>
                <a:gd name="T6" fmla="*/ 409 w 663"/>
                <a:gd name="T7" fmla="*/ 21 h 530"/>
                <a:gd name="T8" fmla="*/ 582 w 663"/>
                <a:gd name="T9" fmla="*/ 3 h 530"/>
                <a:gd name="T10" fmla="*/ 663 w 663"/>
                <a:gd name="T11" fmla="*/ 3 h 530"/>
              </a:gdLst>
              <a:ahLst/>
              <a:cxnLst>
                <a:cxn ang="0">
                  <a:pos x="T0" y="T1"/>
                </a:cxn>
                <a:cxn ang="0">
                  <a:pos x="T2" y="T3"/>
                </a:cxn>
                <a:cxn ang="0">
                  <a:pos x="T4" y="T5"/>
                </a:cxn>
                <a:cxn ang="0">
                  <a:pos x="T6" y="T7"/>
                </a:cxn>
                <a:cxn ang="0">
                  <a:pos x="T8" y="T9"/>
                </a:cxn>
                <a:cxn ang="0">
                  <a:pos x="T10" y="T11"/>
                </a:cxn>
              </a:cxnLst>
              <a:rect l="0" t="0" r="r" b="b"/>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19" name="Line 227"/>
            <p:cNvSpPr>
              <a:spLocks noChangeShapeType="1"/>
            </p:cNvSpPr>
            <p:nvPr/>
          </p:nvSpPr>
          <p:spPr bwMode="auto">
            <a:xfrm>
              <a:off x="1655" y="1933"/>
              <a:ext cx="0" cy="63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20" name="Line 228"/>
            <p:cNvSpPr>
              <a:spLocks noChangeShapeType="1"/>
            </p:cNvSpPr>
            <p:nvPr/>
          </p:nvSpPr>
          <p:spPr bwMode="auto">
            <a:xfrm flipH="1" flipV="1">
              <a:off x="1025" y="2256"/>
              <a:ext cx="1084" cy="199"/>
            </a:xfrm>
            <a:prstGeom prst="line">
              <a:avLst/>
            </a:prstGeom>
            <a:noFill/>
            <a:ln w="28575">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21" name="Text Box 229"/>
            <p:cNvSpPr txBox="1">
              <a:spLocks noChangeArrowheads="1"/>
            </p:cNvSpPr>
            <p:nvPr/>
          </p:nvSpPr>
          <p:spPr bwMode="auto">
            <a:xfrm>
              <a:off x="825" y="2097"/>
              <a:ext cx="17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dirty="0" err="1">
                  <a:ln>
                    <a:noFill/>
                  </a:ln>
                  <a:solidFill>
                    <a:srgbClr val="FFFFFF"/>
                  </a:solidFill>
                  <a:effectLst/>
                  <a:uLnTx/>
                  <a:uFillTx/>
                </a:rPr>
                <a:t>i</a:t>
              </a:r>
              <a:endParaRPr kumimoji="1" lang="en-US" altLang="zh-CN" sz="2800" b="0" i="1" u="none" strike="noStrike" kern="0" cap="none" spc="0" normalizeH="0" baseline="0" noProof="0" dirty="0">
                <a:ln>
                  <a:noFill/>
                </a:ln>
                <a:solidFill>
                  <a:srgbClr val="FFFFFF"/>
                </a:solidFill>
                <a:effectLst/>
                <a:uLnTx/>
                <a:uFillTx/>
              </a:endParaRPr>
            </a:p>
          </p:txBody>
        </p:sp>
        <p:graphicFrame>
          <p:nvGraphicFramePr>
            <p:cNvPr id="122" name="Object 230"/>
            <p:cNvGraphicFramePr>
              <a:graphicFrameLocks noChangeAspect="1"/>
            </p:cNvGraphicFramePr>
            <p:nvPr/>
          </p:nvGraphicFramePr>
          <p:xfrm>
            <a:off x="1066" y="1616"/>
            <a:ext cx="306" cy="509"/>
          </p:xfrm>
          <a:graphic>
            <a:graphicData uri="http://schemas.openxmlformats.org/presentationml/2006/ole">
              <mc:AlternateContent xmlns:mc="http://schemas.openxmlformats.org/markup-compatibility/2006">
                <mc:Choice xmlns:v="urn:schemas-microsoft-com:vml" Requires="v">
                  <p:oleObj spid="_x0000_s59394" name="公式" r:id="rId3" imgW="266400" imgH="444240" progId="Equation.3">
                    <p:embed/>
                  </p:oleObj>
                </mc:Choice>
                <mc:Fallback>
                  <p:oleObj name="公式" r:id="rId3" imgW="266400" imgH="444240" progId="Equation.3">
                    <p:embed/>
                    <p:pic>
                      <p:nvPicPr>
                        <p:cNvPr id="122" name="Object 2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 y="1616"/>
                          <a:ext cx="306" cy="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 name="AutoShape 231" descr="羊皮纸"/>
          <p:cNvSpPr>
            <a:spLocks noChangeArrowheads="1"/>
          </p:cNvSpPr>
          <p:nvPr/>
        </p:nvSpPr>
        <p:spPr bwMode="auto">
          <a:xfrm>
            <a:off x="5867400" y="4797425"/>
            <a:ext cx="2592388" cy="576263"/>
          </a:xfrm>
          <a:prstGeom prst="wedgeRoundRectCallout">
            <a:avLst>
              <a:gd name="adj1" fmla="val -121213"/>
              <a:gd name="adj2" fmla="val -121793"/>
              <a:gd name="adj3" fmla="val 16667"/>
            </a:avLst>
          </a:prstGeom>
          <a:blipFill dpi="0" rotWithShape="1">
            <a:blip r:embed="rId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sz="2800" b="1">
                <a:solidFill>
                  <a:srgbClr val="000000"/>
                </a:solidFill>
                <a:latin typeface="Arial" panose="020B0604020202020204" pitchFamily="34" charset="0"/>
                <a:ea typeface="楷体_GB2312" pitchFamily="49" charset="-122"/>
              </a:rPr>
              <a:t>有一过渡期</a:t>
            </a:r>
          </a:p>
        </p:txBody>
      </p:sp>
    </p:spTree>
    <p:extLst>
      <p:ext uri="{BB962C8B-B14F-4D97-AF65-F5344CB8AC3E}">
        <p14:creationId xmlns:p14="http://schemas.microsoft.com/office/powerpoint/2010/main" val="65757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0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1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P spid="37" grpId="0" autoUpdateAnimBg="0"/>
      <p:bldP spid="38" grpId="0"/>
      <p:bldP spid="39" grpId="0"/>
      <p:bldP spid="97" grpId="0" build="p" autoUpdateAnimBg="0"/>
      <p:bldP spid="98" grpId="0" build="p" autoUpdateAnimBg="0"/>
      <p:bldP spid="99" grpId="0" build="p" autoUpdateAnimBg="0"/>
      <p:bldP spid="12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271555" y="3076922"/>
            <a:ext cx="735012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effectLst/>
                <a:uLnTx/>
                <a:uFillTx/>
              </a:rPr>
              <a:t>①</a:t>
            </a:r>
            <a:r>
              <a:rPr kumimoji="1" lang="zh-CN" altLang="en-US" sz="2400" b="1" i="0" u="none" strike="noStrike" kern="0" cap="none" spc="0" normalizeH="0" baseline="0" noProof="0" dirty="0">
                <a:ln>
                  <a:noFill/>
                </a:ln>
                <a:effectLst/>
                <a:uLnTx/>
                <a:uFillTx/>
              </a:rPr>
              <a:t>持续时间一般很短（</a:t>
            </a:r>
            <a:r>
              <a:rPr kumimoji="1" lang="zh-CN" altLang="en-US" sz="2400" b="1" i="0" u="none" strike="noStrike" kern="0" cap="none" spc="0" normalizeH="0" baseline="0" noProof="0" dirty="0">
                <a:ln>
                  <a:noFill/>
                </a:ln>
                <a:effectLst/>
                <a:uLnTx/>
                <a:uFillTx/>
                <a:sym typeface="Symbol" panose="05050102010706020507" pitchFamily="18" charset="2"/>
              </a:rPr>
              <a:t></a:t>
            </a:r>
            <a:r>
              <a:rPr kumimoji="1" lang="en-US" altLang="zh-CN" sz="2400" b="1" i="0" u="none" strike="noStrike" kern="0" cap="none" spc="0" normalizeH="0" baseline="0" noProof="0" dirty="0">
                <a:ln>
                  <a:noFill/>
                </a:ln>
                <a:effectLst/>
                <a:uLnTx/>
                <a:uFillTx/>
                <a:sym typeface="Symbol" panose="05050102010706020507" pitchFamily="18" charset="2"/>
              </a:rPr>
              <a:t>s—</a:t>
            </a:r>
            <a:r>
              <a:rPr kumimoji="1" lang="en-US" altLang="zh-CN" sz="2400" b="1" i="0" u="none" strike="noStrike" kern="0" cap="none" spc="0" normalizeH="0" baseline="0" noProof="0" dirty="0" err="1">
                <a:ln>
                  <a:noFill/>
                </a:ln>
                <a:effectLst/>
                <a:uLnTx/>
                <a:uFillTx/>
                <a:sym typeface="Symbol" panose="05050102010706020507" pitchFamily="18" charset="2"/>
              </a:rPr>
              <a:t>ms</a:t>
            </a:r>
            <a:r>
              <a:rPr kumimoji="1" lang="en-US" altLang="zh-CN" sz="2400" b="1" i="0" u="none" strike="noStrike" kern="0" cap="none" spc="0" normalizeH="0" baseline="0" noProof="0" dirty="0">
                <a:ln>
                  <a:noFill/>
                </a:ln>
                <a:effectLst/>
                <a:uLnTx/>
                <a:uFillTx/>
                <a:sym typeface="Symbol" panose="05050102010706020507" pitchFamily="18" charset="2"/>
              </a:rPr>
              <a:t>)</a:t>
            </a:r>
          </a:p>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effectLst/>
                <a:uLnTx/>
                <a:uFillTx/>
                <a:sym typeface="Symbol" panose="05050102010706020507" pitchFamily="18" charset="2"/>
              </a:rPr>
              <a:t>②</a:t>
            </a:r>
            <a:r>
              <a:rPr kumimoji="1" lang="zh-CN" altLang="en-US" sz="2400" b="1" i="0" u="none" strike="noStrike" kern="0" cap="none" spc="0" normalizeH="0" baseline="0" noProof="0" dirty="0">
                <a:ln>
                  <a:noFill/>
                </a:ln>
                <a:effectLst/>
                <a:uLnTx/>
                <a:uFillTx/>
                <a:sym typeface="Symbol" panose="05050102010706020507" pitchFamily="18" charset="2"/>
              </a:rPr>
              <a:t>其间电压电流与稳态时变化规律不同，常出现高电压、大电流（可能损坏设备）。如：高压开关断闸产生火花。</a:t>
            </a:r>
          </a:p>
        </p:txBody>
      </p:sp>
      <p:sp>
        <p:nvSpPr>
          <p:cNvPr id="5" name="Rectangle 5"/>
          <p:cNvSpPr>
            <a:spLocks noChangeArrowheads="1"/>
          </p:cNvSpPr>
          <p:nvPr/>
        </p:nvSpPr>
        <p:spPr bwMode="auto">
          <a:xfrm>
            <a:off x="734980" y="5289897"/>
            <a:ext cx="3238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1" u="none" strike="noStrike" kern="0" cap="none" spc="0" normalizeH="0" baseline="0" noProof="0">
                <a:ln>
                  <a:noFill/>
                </a:ln>
                <a:effectLst/>
                <a:uLnTx/>
                <a:uFillTx/>
              </a:rPr>
              <a:t>瞬态过程的分析方法</a:t>
            </a:r>
          </a:p>
        </p:txBody>
      </p:sp>
      <p:sp>
        <p:nvSpPr>
          <p:cNvPr id="6" name="Rectangle 6"/>
          <p:cNvSpPr>
            <a:spLocks noChangeArrowheads="1"/>
          </p:cNvSpPr>
          <p:nvPr/>
        </p:nvSpPr>
        <p:spPr bwMode="auto">
          <a:xfrm>
            <a:off x="3973480" y="4878735"/>
            <a:ext cx="4648200" cy="920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ts val="700"/>
              </a:spcBef>
              <a:spcAft>
                <a:spcPct val="0"/>
              </a:spcAft>
              <a:buClrTx/>
              <a:buSzTx/>
              <a:buFontTx/>
              <a:buNone/>
              <a:tabLst/>
              <a:defRPr/>
            </a:pPr>
            <a:r>
              <a:rPr kumimoji="1" lang="zh-CN" altLang="en-US" sz="2400" b="1" i="0" u="none" strike="noStrike" kern="0" cap="none" spc="0" normalizeH="0" baseline="0" noProof="0" dirty="0">
                <a:ln>
                  <a:noFill/>
                </a:ln>
                <a:solidFill>
                  <a:srgbClr val="FFFF00"/>
                </a:solidFill>
                <a:effectLst/>
                <a:uLnTx/>
                <a:uFillTx/>
              </a:rPr>
              <a:t>经典法：由</a:t>
            </a:r>
            <a:r>
              <a:rPr kumimoji="1" lang="en-US" altLang="zh-CN" sz="2400" b="1" i="0" u="none" strike="noStrike" kern="0" cap="none" spc="0" normalizeH="0" baseline="0" noProof="0" dirty="0">
                <a:ln>
                  <a:noFill/>
                </a:ln>
                <a:solidFill>
                  <a:srgbClr val="FFFF00"/>
                </a:solidFill>
                <a:effectLst/>
                <a:uLnTx/>
                <a:uFillTx/>
              </a:rPr>
              <a:t>VAR</a:t>
            </a:r>
            <a:r>
              <a:rPr kumimoji="1" lang="zh-CN" altLang="en-US" sz="2400" b="1" i="0" u="none" strike="noStrike" kern="0" cap="none" spc="0" normalizeH="0" baseline="0" noProof="0" dirty="0">
                <a:ln>
                  <a:noFill/>
                </a:ln>
                <a:solidFill>
                  <a:srgbClr val="FFFF00"/>
                </a:solidFill>
                <a:effectLst/>
                <a:uLnTx/>
                <a:uFillTx/>
              </a:rPr>
              <a:t>、</a:t>
            </a:r>
            <a:r>
              <a:rPr kumimoji="1" lang="en-US" altLang="zh-CN" sz="2400" b="1" i="0" u="none" strike="noStrike" kern="0" cap="none" spc="0" normalizeH="0" baseline="0" noProof="0" dirty="0">
                <a:ln>
                  <a:noFill/>
                </a:ln>
                <a:solidFill>
                  <a:srgbClr val="FFFF00"/>
                </a:solidFill>
                <a:effectLst/>
                <a:uLnTx/>
                <a:uFillTx/>
              </a:rPr>
              <a:t>KVL</a:t>
            </a:r>
            <a:r>
              <a:rPr kumimoji="1" lang="zh-CN" altLang="en-US" sz="2400" b="1" i="0" u="none" strike="noStrike" kern="0" cap="none" spc="0" normalizeH="0" baseline="0" noProof="0" dirty="0">
                <a:ln>
                  <a:noFill/>
                </a:ln>
                <a:solidFill>
                  <a:srgbClr val="FFFF00"/>
                </a:solidFill>
                <a:effectLst/>
                <a:uLnTx/>
                <a:uFillTx/>
              </a:rPr>
              <a:t>、</a:t>
            </a:r>
            <a:r>
              <a:rPr kumimoji="1" lang="en-US" altLang="zh-CN" sz="2400" b="1" i="0" u="none" strike="noStrike" kern="0" cap="none" spc="0" normalizeH="0" baseline="0" noProof="0" dirty="0">
                <a:ln>
                  <a:noFill/>
                </a:ln>
                <a:solidFill>
                  <a:srgbClr val="FFFF00"/>
                </a:solidFill>
                <a:effectLst/>
                <a:uLnTx/>
                <a:uFillTx/>
              </a:rPr>
              <a:t>KCL</a:t>
            </a:r>
            <a:r>
              <a:rPr kumimoji="1" lang="zh-CN" altLang="en-US" sz="2400" b="1" i="0" u="none" strike="noStrike" kern="0" cap="none" spc="0" normalizeH="0" baseline="0" noProof="0" dirty="0">
                <a:ln>
                  <a:noFill/>
                </a:ln>
                <a:solidFill>
                  <a:srgbClr val="FFFF00"/>
                </a:solidFill>
                <a:effectLst/>
                <a:uLnTx/>
                <a:uFillTx/>
              </a:rPr>
              <a:t>建</a:t>
            </a:r>
          </a:p>
          <a:p>
            <a:pPr marL="0" marR="0" lvl="0" indent="0" defTabSz="914400" eaLnBrk="0" fontAlgn="base" latinLnBrk="0" hangingPunct="0">
              <a:lnSpc>
                <a:spcPct val="100000"/>
              </a:lnSpc>
              <a:spcBef>
                <a:spcPts val="700"/>
              </a:spcBef>
              <a:spcAft>
                <a:spcPct val="0"/>
              </a:spcAft>
              <a:buClrTx/>
              <a:buSzTx/>
              <a:buFontTx/>
              <a:buNone/>
              <a:tabLst/>
              <a:defRPr/>
            </a:pPr>
            <a:r>
              <a:rPr kumimoji="1" lang="zh-CN" altLang="en-US" sz="2400" b="1" i="0" u="none" strike="noStrike" kern="0" cap="none" spc="0" normalizeH="0" baseline="0" noProof="0" dirty="0">
                <a:ln>
                  <a:noFill/>
                </a:ln>
                <a:solidFill>
                  <a:srgbClr val="FFFF00"/>
                </a:solidFill>
                <a:effectLst/>
                <a:uLnTx/>
                <a:uFillTx/>
              </a:rPr>
              <a:t>                 微分方程并求解。</a:t>
            </a:r>
          </a:p>
        </p:txBody>
      </p:sp>
      <p:sp>
        <p:nvSpPr>
          <p:cNvPr id="7" name="Rectangle 7"/>
          <p:cNvSpPr>
            <a:spLocks noChangeArrowheads="1"/>
          </p:cNvSpPr>
          <p:nvPr/>
        </p:nvSpPr>
        <p:spPr bwMode="auto">
          <a:xfrm>
            <a:off x="3935380" y="5877272"/>
            <a:ext cx="468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effectLst/>
                <a:uLnTx/>
                <a:uFillTx/>
              </a:rPr>
              <a:t>变换域分析法</a:t>
            </a:r>
          </a:p>
        </p:txBody>
      </p:sp>
      <p:sp>
        <p:nvSpPr>
          <p:cNvPr id="8" name="AutoShape 8"/>
          <p:cNvSpPr>
            <a:spLocks/>
          </p:cNvSpPr>
          <p:nvPr/>
        </p:nvSpPr>
        <p:spPr bwMode="auto">
          <a:xfrm>
            <a:off x="3739778" y="4901206"/>
            <a:ext cx="116345" cy="1336105"/>
          </a:xfrm>
          <a:prstGeom prst="leftBrace">
            <a:avLst>
              <a:gd name="adj1" fmla="val 61378"/>
              <a:gd name="adj2" fmla="val 50000"/>
            </a:avLst>
          </a:prstGeom>
          <a:noFill/>
          <a:ln w="28575" cap="sq">
            <a:solidFill>
              <a:srgbClr val="3333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effectLst/>
              <a:uLnTx/>
              <a:uFillTx/>
            </a:endParaRPr>
          </a:p>
        </p:txBody>
      </p:sp>
      <p:sp>
        <p:nvSpPr>
          <p:cNvPr id="9" name="Rectangle 9"/>
          <p:cNvSpPr>
            <a:spLocks noChangeArrowheads="1"/>
          </p:cNvSpPr>
          <p:nvPr/>
        </p:nvSpPr>
        <p:spPr bwMode="auto">
          <a:xfrm>
            <a:off x="777251" y="2641297"/>
            <a:ext cx="4489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zh-CN" altLang="en-US" sz="2400" b="1" i="1" u="none" strike="noStrike" kern="0" cap="none" spc="0" normalizeH="0" baseline="0" noProof="0" dirty="0">
                <a:ln>
                  <a:noFill/>
                </a:ln>
                <a:effectLst/>
                <a:uLnTx/>
                <a:uFillTx/>
              </a:rPr>
              <a:t>过渡过程（瞬态过程）的特点：</a:t>
            </a:r>
          </a:p>
        </p:txBody>
      </p:sp>
      <p:sp>
        <p:nvSpPr>
          <p:cNvPr id="12" name="Text Box 34"/>
          <p:cNvSpPr txBox="1">
            <a:spLocks noChangeArrowheads="1"/>
          </p:cNvSpPr>
          <p:nvPr/>
        </p:nvSpPr>
        <p:spPr bwMode="auto">
          <a:xfrm>
            <a:off x="887040" y="266122"/>
            <a:ext cx="2969083" cy="461665"/>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kumimoji="1" lang="zh-CN" altLang="en-US" sz="2400" b="1" dirty="0">
                <a:solidFill>
                  <a:srgbClr val="FF9900"/>
                </a:solidFill>
                <a:ea typeface="楷体_GB2312" pitchFamily="49" charset="-122"/>
              </a:rPr>
              <a:t>过渡过程产生的原因</a:t>
            </a:r>
          </a:p>
        </p:txBody>
      </p:sp>
      <p:sp>
        <p:nvSpPr>
          <p:cNvPr id="13" name="Text Box 35"/>
          <p:cNvSpPr txBox="1">
            <a:spLocks noChangeArrowheads="1"/>
          </p:cNvSpPr>
          <p:nvPr/>
        </p:nvSpPr>
        <p:spPr bwMode="auto">
          <a:xfrm>
            <a:off x="734980" y="947918"/>
            <a:ext cx="8135937" cy="13630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lnSpc>
                <a:spcPct val="120000"/>
              </a:lnSpc>
              <a:spcBef>
                <a:spcPct val="0"/>
              </a:spcBef>
              <a:spcAft>
                <a:spcPct val="0"/>
              </a:spcAft>
            </a:pPr>
            <a:r>
              <a:rPr kumimoji="1" lang="zh-CN" altLang="en-US" sz="2400" b="1" dirty="0">
                <a:solidFill>
                  <a:srgbClr val="FFFF00"/>
                </a:solidFill>
                <a:latin typeface="楷体_GB2312" pitchFamily="49" charset="-122"/>
                <a:ea typeface="楷体_GB2312" pitchFamily="49" charset="-122"/>
              </a:rPr>
              <a:t>储能元件 </a:t>
            </a:r>
            <a:r>
              <a:rPr kumimoji="1" lang="en-US" altLang="zh-CN" sz="2400" i="1" dirty="0">
                <a:solidFill>
                  <a:srgbClr val="FFFF00"/>
                </a:solidFill>
                <a:ea typeface="楷体_GB2312" pitchFamily="49" charset="-122"/>
              </a:rPr>
              <a:t>L</a:t>
            </a:r>
            <a:r>
              <a:rPr kumimoji="1" lang="zh-CN" altLang="en-US" sz="2400" i="1" dirty="0">
                <a:solidFill>
                  <a:srgbClr val="FFFF00"/>
                </a:solidFill>
                <a:ea typeface="楷体_GB2312" pitchFamily="49" charset="-122"/>
              </a:rPr>
              <a:t>、</a:t>
            </a:r>
            <a:r>
              <a:rPr kumimoji="1" lang="en-US" altLang="zh-CN" sz="2400" i="1" dirty="0">
                <a:solidFill>
                  <a:srgbClr val="FFFF00"/>
                </a:solidFill>
                <a:ea typeface="楷体_GB2312" pitchFamily="49" charset="-122"/>
              </a:rPr>
              <a:t>C</a:t>
            </a:r>
            <a:r>
              <a:rPr kumimoji="1" lang="zh-CN" altLang="en-US" sz="2400" b="1" dirty="0">
                <a:solidFill>
                  <a:srgbClr val="FFFF00"/>
                </a:solidFill>
                <a:latin typeface="楷体_GB2312" pitchFamily="49" charset="-122"/>
                <a:ea typeface="楷体_GB2312" pitchFamily="49" charset="-122"/>
              </a:rPr>
              <a:t>（动态元件）</a:t>
            </a:r>
            <a:r>
              <a:rPr kumimoji="1" lang="zh-CN" altLang="en-US" sz="2400" b="1" dirty="0">
                <a:solidFill>
                  <a:srgbClr val="FFFF00"/>
                </a:solidFill>
                <a:ea typeface="楷体_GB2312" pitchFamily="49" charset="-122"/>
              </a:rPr>
              <a:t>的</a:t>
            </a:r>
            <a:r>
              <a:rPr kumimoji="1" lang="zh-CN" altLang="en-US" sz="2400" b="1" dirty="0">
                <a:solidFill>
                  <a:srgbClr val="FFFF00"/>
                </a:solidFill>
                <a:latin typeface="楷体_GB2312" pitchFamily="49" charset="-122"/>
                <a:ea typeface="楷体_GB2312" pitchFamily="49" charset="-122"/>
              </a:rPr>
              <a:t>电路在换路时能量发生变化，而能量的储存和释放都需要一定的时间来完成。</a:t>
            </a:r>
            <a:endParaRPr kumimoji="1" lang="en-US" altLang="zh-CN" sz="2400" b="1" dirty="0">
              <a:solidFill>
                <a:srgbClr val="FFFF00"/>
              </a:solidFill>
              <a:latin typeface="楷体_GB2312" pitchFamily="49" charset="-122"/>
              <a:ea typeface="楷体_GB2312" pitchFamily="49" charset="-122"/>
            </a:endParaRPr>
          </a:p>
          <a:p>
            <a:pPr algn="just" fontAlgn="base">
              <a:lnSpc>
                <a:spcPct val="120000"/>
              </a:lnSpc>
              <a:spcBef>
                <a:spcPct val="0"/>
              </a:spcBef>
              <a:spcAft>
                <a:spcPct val="0"/>
              </a:spcAft>
            </a:pPr>
            <a:r>
              <a:rPr kumimoji="1" lang="zh-CN" altLang="en-US" sz="2400" b="1" dirty="0">
                <a:solidFill>
                  <a:srgbClr val="FFFF00"/>
                </a:solidFill>
                <a:latin typeface="楷体_GB2312" pitchFamily="49" charset="-122"/>
                <a:ea typeface="楷体_GB2312" pitchFamily="49" charset="-122"/>
              </a:rPr>
              <a:t>纯耗能的电阻元件（即时性元件）无过度过程。</a:t>
            </a:r>
          </a:p>
        </p:txBody>
      </p:sp>
    </p:spTree>
    <p:extLst>
      <p:ext uri="{BB962C8B-B14F-4D97-AF65-F5344CB8AC3E}">
        <p14:creationId xmlns:p14="http://schemas.microsoft.com/office/powerpoint/2010/main" val="35716008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DC74E71F-F1AC-420B-9AF9-4A94209B7CC8}"/>
              </a:ext>
            </a:extLst>
          </p:cNvPr>
          <p:cNvSpPr txBox="1">
            <a:spLocks noChangeArrowheads="1"/>
          </p:cNvSpPr>
          <p:nvPr/>
        </p:nvSpPr>
        <p:spPr bwMode="auto">
          <a:xfrm>
            <a:off x="792022" y="1096777"/>
            <a:ext cx="744855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FF00"/>
                </a:solidFill>
                <a:latin typeface="微软雅黑" panose="020B0503020204020204" pitchFamily="34" charset="-122"/>
                <a:ea typeface="微软雅黑" panose="020B0503020204020204" pitchFamily="34" charset="-122"/>
              </a:rPr>
              <a:t>①  </a:t>
            </a:r>
            <a:r>
              <a:rPr lang="zh-CN" altLang="en-US" sz="2400" b="1" dirty="0">
                <a:solidFill>
                  <a:srgbClr val="FFFF00"/>
                </a:solidFill>
                <a:latin typeface="微软雅黑" panose="020B0503020204020204" pitchFamily="34" charset="-122"/>
                <a:ea typeface="微软雅黑" panose="020B0503020204020204" pitchFamily="34" charset="-122"/>
              </a:rPr>
              <a:t>在电容支路电流</a:t>
            </a:r>
            <a:r>
              <a:rPr lang="en-US" altLang="zh-CN" sz="2400" b="1" dirty="0" err="1">
                <a:solidFill>
                  <a:srgbClr val="FFFF00"/>
                </a:solidFill>
                <a:latin typeface="微软雅黑" panose="020B0503020204020204" pitchFamily="34" charset="-122"/>
                <a:ea typeface="微软雅黑" panose="020B0503020204020204" pitchFamily="34" charset="-122"/>
              </a:rPr>
              <a:t>i</a:t>
            </a:r>
            <a:r>
              <a:rPr lang="en-US" altLang="zh-CN" sz="2400" b="1" baseline="-25000" dirty="0" err="1">
                <a:solidFill>
                  <a:srgbClr val="FFFF00"/>
                </a:solidFill>
                <a:latin typeface="微软雅黑" panose="020B0503020204020204" pitchFamily="34" charset="-122"/>
                <a:ea typeface="微软雅黑" panose="020B0503020204020204" pitchFamily="34" charset="-122"/>
              </a:rPr>
              <a:t>c</a:t>
            </a:r>
            <a:r>
              <a:rPr lang="zh-CN" altLang="en-US" sz="2400" b="1" dirty="0">
                <a:solidFill>
                  <a:srgbClr val="FFFF00"/>
                </a:solidFill>
                <a:latin typeface="微软雅黑" panose="020B0503020204020204" pitchFamily="34" charset="-122"/>
                <a:ea typeface="微软雅黑" panose="020B0503020204020204" pitchFamily="34" charset="-122"/>
              </a:rPr>
              <a:t>为有限值的情况下，换路瞬间，</a:t>
            </a:r>
          </a:p>
          <a:p>
            <a:pPr algn="l"/>
            <a:r>
              <a:rPr lang="zh-CN" altLang="en-US" sz="2400" b="1" dirty="0">
                <a:solidFill>
                  <a:srgbClr val="FFFF00"/>
                </a:solidFill>
                <a:latin typeface="微软雅黑" panose="020B0503020204020204" pitchFamily="34" charset="-122"/>
                <a:ea typeface="微软雅黑" panose="020B0503020204020204" pitchFamily="34" charset="-122"/>
              </a:rPr>
              <a:t>       电容端电压</a:t>
            </a:r>
            <a:r>
              <a:rPr lang="en-US" altLang="zh-CN" sz="2400" b="1" dirty="0" err="1">
                <a:solidFill>
                  <a:srgbClr val="FFFF00"/>
                </a:solidFill>
                <a:latin typeface="微软雅黑" panose="020B0503020204020204" pitchFamily="34" charset="-122"/>
                <a:ea typeface="微软雅黑" panose="020B0503020204020204" pitchFamily="34" charset="-122"/>
              </a:rPr>
              <a:t>u</a:t>
            </a:r>
            <a:r>
              <a:rPr lang="en-US" altLang="zh-CN" sz="2400" b="1" baseline="-25000" dirty="0" err="1">
                <a:solidFill>
                  <a:srgbClr val="FFFF00"/>
                </a:solidFill>
                <a:latin typeface="微软雅黑" panose="020B0503020204020204" pitchFamily="34" charset="-122"/>
                <a:ea typeface="微软雅黑" panose="020B0503020204020204" pitchFamily="34" charset="-122"/>
              </a:rPr>
              <a:t>c</a:t>
            </a:r>
            <a:r>
              <a:rPr lang="zh-CN" altLang="en-US" sz="2400" b="1" dirty="0">
                <a:solidFill>
                  <a:srgbClr val="FFFF00"/>
                </a:solidFill>
                <a:latin typeface="微软雅黑" panose="020B0503020204020204" pitchFamily="34" charset="-122"/>
                <a:ea typeface="微软雅黑" panose="020B0503020204020204" pitchFamily="34" charset="-122"/>
              </a:rPr>
              <a:t>保持不变。 </a:t>
            </a:r>
          </a:p>
        </p:txBody>
      </p:sp>
      <p:sp>
        <p:nvSpPr>
          <p:cNvPr id="6" name="Text Box 6">
            <a:extLst>
              <a:ext uri="{FF2B5EF4-FFF2-40B4-BE49-F238E27FC236}">
                <a16:creationId xmlns:a16="http://schemas.microsoft.com/office/drawing/2014/main" id="{1B0C75F0-0F63-4127-85D7-451DC2CE350C}"/>
              </a:ext>
            </a:extLst>
          </p:cNvPr>
          <p:cNvSpPr txBox="1">
            <a:spLocks noChangeArrowheads="1"/>
          </p:cNvSpPr>
          <p:nvPr/>
        </p:nvSpPr>
        <p:spPr bwMode="auto">
          <a:xfrm>
            <a:off x="772972" y="2101665"/>
            <a:ext cx="744855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FF00"/>
                </a:solidFill>
                <a:latin typeface="微软雅黑" panose="020B0503020204020204" pitchFamily="34" charset="-122"/>
                <a:ea typeface="微软雅黑" panose="020B0503020204020204" pitchFamily="34" charset="-122"/>
              </a:rPr>
              <a:t>②  </a:t>
            </a:r>
            <a:r>
              <a:rPr lang="zh-CN" altLang="en-US" sz="2400" b="1" dirty="0">
                <a:solidFill>
                  <a:srgbClr val="FFFF00"/>
                </a:solidFill>
                <a:latin typeface="微软雅黑" panose="020B0503020204020204" pitchFamily="34" charset="-122"/>
                <a:ea typeface="微软雅黑" panose="020B0503020204020204" pitchFamily="34" charset="-122"/>
              </a:rPr>
              <a:t>在电感支路电压</a:t>
            </a:r>
            <a:r>
              <a:rPr lang="en-US" altLang="zh-CN" sz="2400" b="1" dirty="0" err="1">
                <a:solidFill>
                  <a:srgbClr val="FFFF00"/>
                </a:solidFill>
                <a:latin typeface="微软雅黑" panose="020B0503020204020204" pitchFamily="34" charset="-122"/>
                <a:ea typeface="微软雅黑" panose="020B0503020204020204" pitchFamily="34" charset="-122"/>
              </a:rPr>
              <a:t>u</a:t>
            </a:r>
            <a:r>
              <a:rPr lang="en-US" altLang="zh-CN" sz="2400" b="1" baseline="-25000" dirty="0" err="1">
                <a:solidFill>
                  <a:srgbClr val="FFFF00"/>
                </a:solidFill>
                <a:latin typeface="微软雅黑" panose="020B0503020204020204" pitchFamily="34" charset="-122"/>
                <a:ea typeface="微软雅黑" panose="020B0503020204020204" pitchFamily="34" charset="-122"/>
              </a:rPr>
              <a:t>L</a:t>
            </a:r>
            <a:r>
              <a:rPr lang="zh-CN" altLang="en-US" sz="2400" b="1" dirty="0">
                <a:solidFill>
                  <a:srgbClr val="FFFF00"/>
                </a:solidFill>
                <a:latin typeface="微软雅黑" panose="020B0503020204020204" pitchFamily="34" charset="-122"/>
                <a:ea typeface="微软雅黑" panose="020B0503020204020204" pitchFamily="34" charset="-122"/>
              </a:rPr>
              <a:t>为有限值的情况下，换路瞬间，</a:t>
            </a:r>
          </a:p>
          <a:p>
            <a:pPr algn="l"/>
            <a:r>
              <a:rPr lang="zh-CN" altLang="en-US" sz="2400" b="1" dirty="0">
                <a:solidFill>
                  <a:srgbClr val="FFFF00"/>
                </a:solidFill>
                <a:latin typeface="微软雅黑" panose="020B0503020204020204" pitchFamily="34" charset="-122"/>
                <a:ea typeface="微软雅黑" panose="020B0503020204020204" pitchFamily="34" charset="-122"/>
              </a:rPr>
              <a:t>       电感中电流</a:t>
            </a:r>
            <a:r>
              <a:rPr lang="en-US" altLang="zh-CN" sz="2400" b="1" dirty="0" err="1">
                <a:solidFill>
                  <a:srgbClr val="FFFF00"/>
                </a:solidFill>
                <a:latin typeface="微软雅黑" panose="020B0503020204020204" pitchFamily="34" charset="-122"/>
                <a:ea typeface="微软雅黑" panose="020B0503020204020204" pitchFamily="34" charset="-122"/>
              </a:rPr>
              <a:t>i</a:t>
            </a:r>
            <a:r>
              <a:rPr lang="en-US" altLang="zh-CN" sz="2400" b="1" baseline="-25000" dirty="0" err="1">
                <a:solidFill>
                  <a:srgbClr val="FFFF00"/>
                </a:solidFill>
                <a:latin typeface="微软雅黑" panose="020B0503020204020204" pitchFamily="34" charset="-122"/>
                <a:ea typeface="微软雅黑" panose="020B0503020204020204" pitchFamily="34" charset="-122"/>
              </a:rPr>
              <a:t>L</a:t>
            </a:r>
            <a:r>
              <a:rPr lang="zh-CN" altLang="en-US" sz="2400" b="1" dirty="0">
                <a:solidFill>
                  <a:srgbClr val="FFFF00"/>
                </a:solidFill>
                <a:latin typeface="微软雅黑" panose="020B0503020204020204" pitchFamily="34" charset="-122"/>
                <a:ea typeface="微软雅黑" panose="020B0503020204020204" pitchFamily="34" charset="-122"/>
              </a:rPr>
              <a:t>保持不变。 </a:t>
            </a:r>
          </a:p>
        </p:txBody>
      </p:sp>
      <p:sp>
        <p:nvSpPr>
          <p:cNvPr id="7" name="Text Box 8">
            <a:extLst>
              <a:ext uri="{FF2B5EF4-FFF2-40B4-BE49-F238E27FC236}">
                <a16:creationId xmlns:a16="http://schemas.microsoft.com/office/drawing/2014/main" id="{7CFB034A-17E6-48FD-A711-26D55BDF6E4B}"/>
              </a:ext>
            </a:extLst>
          </p:cNvPr>
          <p:cNvSpPr txBox="1">
            <a:spLocks noChangeArrowheads="1"/>
          </p:cNvSpPr>
          <p:nvPr/>
        </p:nvSpPr>
        <p:spPr bwMode="auto">
          <a:xfrm>
            <a:off x="499103" y="4000387"/>
            <a:ext cx="188595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t>数学形式：</a:t>
            </a:r>
          </a:p>
        </p:txBody>
      </p:sp>
      <p:sp>
        <p:nvSpPr>
          <p:cNvPr id="8" name="Text Box 9">
            <a:extLst>
              <a:ext uri="{FF2B5EF4-FFF2-40B4-BE49-F238E27FC236}">
                <a16:creationId xmlns:a16="http://schemas.microsoft.com/office/drawing/2014/main" id="{B4C69492-C2AF-4EEA-B6A3-F01B9DC90239}"/>
              </a:ext>
            </a:extLst>
          </p:cNvPr>
          <p:cNvSpPr txBox="1">
            <a:spLocks noChangeArrowheads="1"/>
          </p:cNvSpPr>
          <p:nvPr/>
        </p:nvSpPr>
        <p:spPr bwMode="auto">
          <a:xfrm>
            <a:off x="2248641" y="3550803"/>
            <a:ext cx="1885950" cy="461665"/>
          </a:xfrm>
          <a:prstGeom prst="rect">
            <a:avLst/>
          </a:prstGeom>
          <a:solidFill>
            <a:srgbClr val="FFFFD1"/>
          </a:solidFill>
          <a:ln>
            <a:noFill/>
          </a:ln>
          <a:effectLst>
            <a:prstShdw prst="shdw18" dist="17961" dir="13500000">
              <a:srgbClr val="FFFFD1">
                <a:gamma/>
                <a:shade val="60000"/>
                <a:invGamma/>
              </a:srgbClr>
            </a:prstShdw>
          </a:effectLst>
          <a:extLst>
            <a:ext uri="{91240B29-F687-4F45-9708-019B960494DF}">
              <a14:hiddenLine xmlns:a14="http://schemas.microsoft.com/office/drawing/2010/main" w="28575" cap="sq">
                <a:solidFill>
                  <a:srgbClr val="DDDDDD"/>
                </a:solidFill>
                <a:miter lim="800000"/>
                <a:headEnd/>
                <a:tailEnd/>
              </a14:hiddenLine>
            </a:ext>
          </a:extLst>
        </p:spPr>
        <p:txBody>
          <a:bodyPr>
            <a:spAutoFit/>
          </a:bodyPr>
          <a:lstStyle/>
          <a:p>
            <a:pPr algn="l"/>
            <a:r>
              <a:rPr lang="en-US" altLang="zh-CN" sz="2400">
                <a:solidFill>
                  <a:srgbClr val="FF3300"/>
                </a:solidFill>
              </a:rPr>
              <a:t>u</a:t>
            </a:r>
            <a:r>
              <a:rPr lang="en-US" altLang="zh-CN" sz="2400" baseline="-25000">
                <a:solidFill>
                  <a:srgbClr val="FF3300"/>
                </a:solidFill>
              </a:rPr>
              <a:t>c</a:t>
            </a:r>
            <a:r>
              <a:rPr lang="en-US" altLang="zh-CN" sz="2400">
                <a:solidFill>
                  <a:srgbClr val="FF3300"/>
                </a:solidFill>
              </a:rPr>
              <a:t>(0</a:t>
            </a:r>
            <a:r>
              <a:rPr lang="en-US" altLang="zh-CN" sz="2400" baseline="-25000">
                <a:solidFill>
                  <a:srgbClr val="FF3300"/>
                </a:solidFill>
              </a:rPr>
              <a:t>+</a:t>
            </a:r>
            <a:r>
              <a:rPr lang="en-US" altLang="zh-CN" sz="2400">
                <a:solidFill>
                  <a:srgbClr val="FF3300"/>
                </a:solidFill>
              </a:rPr>
              <a:t>)=u</a:t>
            </a:r>
            <a:r>
              <a:rPr lang="en-US" altLang="zh-CN" sz="2400" baseline="-25000">
                <a:solidFill>
                  <a:srgbClr val="FF3300"/>
                </a:solidFill>
              </a:rPr>
              <a:t>c</a:t>
            </a:r>
            <a:r>
              <a:rPr lang="en-US" altLang="zh-CN" sz="2400">
                <a:solidFill>
                  <a:srgbClr val="FF3300"/>
                </a:solidFill>
              </a:rPr>
              <a:t>(0</a:t>
            </a:r>
            <a:r>
              <a:rPr lang="en-US" altLang="zh-CN" sz="2400" baseline="-25000">
                <a:solidFill>
                  <a:srgbClr val="FF3300"/>
                </a:solidFill>
              </a:rPr>
              <a:t>-</a:t>
            </a:r>
            <a:r>
              <a:rPr lang="en-US" altLang="zh-CN" sz="2400">
                <a:solidFill>
                  <a:srgbClr val="FF3300"/>
                </a:solidFill>
              </a:rPr>
              <a:t>)</a:t>
            </a:r>
            <a:endParaRPr lang="en-US" altLang="zh-CN" sz="2400" baseline="-25000">
              <a:solidFill>
                <a:srgbClr val="FF3300"/>
              </a:solidFill>
            </a:endParaRPr>
          </a:p>
        </p:txBody>
      </p:sp>
      <p:sp>
        <p:nvSpPr>
          <p:cNvPr id="9" name="Text Box 10">
            <a:extLst>
              <a:ext uri="{FF2B5EF4-FFF2-40B4-BE49-F238E27FC236}">
                <a16:creationId xmlns:a16="http://schemas.microsoft.com/office/drawing/2014/main" id="{E715B224-2CD3-457A-B11D-9445F07D265A}"/>
              </a:ext>
            </a:extLst>
          </p:cNvPr>
          <p:cNvSpPr txBox="1">
            <a:spLocks noChangeArrowheads="1"/>
          </p:cNvSpPr>
          <p:nvPr/>
        </p:nvSpPr>
        <p:spPr bwMode="auto">
          <a:xfrm>
            <a:off x="2286741" y="4446153"/>
            <a:ext cx="1885950" cy="461665"/>
          </a:xfrm>
          <a:prstGeom prst="rect">
            <a:avLst/>
          </a:prstGeom>
          <a:solidFill>
            <a:srgbClr val="FFFFD1"/>
          </a:solidFill>
          <a:ln>
            <a:noFill/>
          </a:ln>
          <a:effectLst>
            <a:prstShdw prst="shdw18" dist="17961" dir="13500000">
              <a:srgbClr val="FFFFD1">
                <a:gamma/>
                <a:shade val="60000"/>
                <a:invGamma/>
              </a:srgbClr>
            </a:prstShdw>
          </a:effectLst>
          <a:extLst>
            <a:ext uri="{91240B29-F687-4F45-9708-019B960494DF}">
              <a14:hiddenLine xmlns:a14="http://schemas.microsoft.com/office/drawing/2010/main" w="28575" cap="sq">
                <a:solidFill>
                  <a:srgbClr val="DDDDDD"/>
                </a:solidFill>
                <a:miter lim="800000"/>
                <a:headEnd/>
                <a:tailEnd/>
              </a14:hiddenLine>
            </a:ext>
          </a:extLst>
        </p:spPr>
        <p:txBody>
          <a:bodyPr>
            <a:spAutoFit/>
          </a:bodyPr>
          <a:lstStyle/>
          <a:p>
            <a:pPr algn="l"/>
            <a:r>
              <a:rPr lang="en-US" altLang="zh-CN" sz="2400">
                <a:solidFill>
                  <a:srgbClr val="FF3300"/>
                </a:solidFill>
              </a:rPr>
              <a:t>i</a:t>
            </a:r>
            <a:r>
              <a:rPr lang="en-US" altLang="zh-CN" sz="2400" baseline="-25000">
                <a:solidFill>
                  <a:srgbClr val="FF3300"/>
                </a:solidFill>
              </a:rPr>
              <a:t>L</a:t>
            </a:r>
            <a:r>
              <a:rPr lang="en-US" altLang="zh-CN" sz="2400">
                <a:solidFill>
                  <a:srgbClr val="FF3300"/>
                </a:solidFill>
              </a:rPr>
              <a:t>(0</a:t>
            </a:r>
            <a:r>
              <a:rPr lang="en-US" altLang="zh-CN" sz="2400" baseline="-25000">
                <a:solidFill>
                  <a:srgbClr val="FF3300"/>
                </a:solidFill>
              </a:rPr>
              <a:t>+</a:t>
            </a:r>
            <a:r>
              <a:rPr lang="en-US" altLang="zh-CN" sz="2400">
                <a:solidFill>
                  <a:srgbClr val="FF3300"/>
                </a:solidFill>
              </a:rPr>
              <a:t>)=i</a:t>
            </a:r>
            <a:r>
              <a:rPr lang="en-US" altLang="zh-CN" sz="2400" baseline="-25000">
                <a:solidFill>
                  <a:srgbClr val="FF3300"/>
                </a:solidFill>
              </a:rPr>
              <a:t>L</a:t>
            </a:r>
            <a:r>
              <a:rPr lang="en-US" altLang="zh-CN" sz="2400">
                <a:solidFill>
                  <a:srgbClr val="FF3300"/>
                </a:solidFill>
              </a:rPr>
              <a:t>(0</a:t>
            </a:r>
            <a:r>
              <a:rPr lang="en-US" altLang="zh-CN" sz="2400" baseline="-25000">
                <a:solidFill>
                  <a:srgbClr val="FF3300"/>
                </a:solidFill>
              </a:rPr>
              <a:t>-</a:t>
            </a:r>
            <a:r>
              <a:rPr lang="en-US" altLang="zh-CN" sz="2400">
                <a:solidFill>
                  <a:srgbClr val="FF3300"/>
                </a:solidFill>
              </a:rPr>
              <a:t>)</a:t>
            </a:r>
            <a:endParaRPr lang="en-US" altLang="zh-CN" sz="2400" baseline="-25000">
              <a:solidFill>
                <a:srgbClr val="FF3300"/>
              </a:solidFill>
            </a:endParaRPr>
          </a:p>
        </p:txBody>
      </p:sp>
      <p:sp>
        <p:nvSpPr>
          <p:cNvPr id="12" name="文本框 11">
            <a:extLst>
              <a:ext uri="{FF2B5EF4-FFF2-40B4-BE49-F238E27FC236}">
                <a16:creationId xmlns:a16="http://schemas.microsoft.com/office/drawing/2014/main" id="{3755214B-A105-4DAF-ACFD-EF56C4E0C74E}"/>
              </a:ext>
            </a:extLst>
          </p:cNvPr>
          <p:cNvSpPr txBox="1"/>
          <p:nvPr/>
        </p:nvSpPr>
        <p:spPr>
          <a:xfrm>
            <a:off x="661467" y="405000"/>
            <a:ext cx="3672408" cy="523220"/>
          </a:xfrm>
          <a:prstGeom prst="rect">
            <a:avLst/>
          </a:prstGeom>
          <a:noFill/>
        </p:spPr>
        <p:txBody>
          <a:bodyPr wrap="square" rtlCol="0">
            <a:spAutoFit/>
          </a:bodyPr>
          <a:lstStyle/>
          <a:p>
            <a:r>
              <a:rPr lang="zh-CN" altLang="en-US" sz="2800" b="1" dirty="0"/>
              <a:t>换路定理内容</a:t>
            </a:r>
          </a:p>
        </p:txBody>
      </p:sp>
      <p:sp>
        <p:nvSpPr>
          <p:cNvPr id="10" name="Text Box 10"/>
          <p:cNvSpPr txBox="1">
            <a:spLocks noChangeArrowheads="1"/>
          </p:cNvSpPr>
          <p:nvPr/>
        </p:nvSpPr>
        <p:spPr bwMode="auto">
          <a:xfrm>
            <a:off x="4885346" y="3736325"/>
            <a:ext cx="37957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effectLst/>
                <a:uLnTx/>
                <a:uFillTx/>
              </a:rPr>
              <a:t>原始状态（</a:t>
            </a:r>
            <a:r>
              <a:rPr kumimoji="1" lang="en-US" altLang="zh-CN" sz="2400" b="1" i="0" u="none" strike="noStrike" kern="0" cap="none" spc="0" normalizeH="0" baseline="0" noProof="0" dirty="0">
                <a:ln>
                  <a:noFill/>
                </a:ln>
                <a:effectLst/>
                <a:uLnTx/>
                <a:uFillTx/>
              </a:rPr>
              <a:t>t=0</a:t>
            </a:r>
            <a:r>
              <a:rPr kumimoji="1" lang="en-US" altLang="zh-CN" sz="2400" b="1" i="0" u="none" strike="noStrike" kern="0" cap="none" spc="0" normalizeH="0" baseline="-25000" noProof="0" dirty="0">
                <a:ln>
                  <a:noFill/>
                </a:ln>
                <a:effectLst/>
                <a:uLnTx/>
                <a:uFillTx/>
              </a:rPr>
              <a:t>-</a:t>
            </a:r>
            <a:r>
              <a:rPr kumimoji="1" lang="zh-CN" altLang="en-US" sz="2400" b="1" i="0" u="none" strike="noStrike" kern="0" cap="none" spc="0" normalizeH="0" baseline="0" noProof="0" dirty="0">
                <a:ln>
                  <a:noFill/>
                </a:ln>
                <a:effectLst/>
                <a:uLnTx/>
                <a:uFillTx/>
              </a:rPr>
              <a:t>时的状态）</a:t>
            </a:r>
          </a:p>
        </p:txBody>
      </p:sp>
      <p:sp>
        <p:nvSpPr>
          <p:cNvPr id="13" name="Text Box 11"/>
          <p:cNvSpPr txBox="1">
            <a:spLocks noChangeArrowheads="1"/>
          </p:cNvSpPr>
          <p:nvPr/>
        </p:nvSpPr>
        <p:spPr bwMode="auto">
          <a:xfrm>
            <a:off x="4868699" y="4256305"/>
            <a:ext cx="4256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effectLst/>
                <a:uLnTx/>
                <a:uFillTx/>
              </a:rPr>
              <a:t>初始状态（</a:t>
            </a:r>
            <a:r>
              <a:rPr kumimoji="1" lang="en-US" altLang="zh-CN" sz="2400" b="1" i="0" u="none" strike="noStrike" kern="0" cap="none" spc="0" normalizeH="0" baseline="0" noProof="0" dirty="0">
                <a:ln>
                  <a:noFill/>
                </a:ln>
                <a:effectLst/>
                <a:uLnTx/>
                <a:uFillTx/>
              </a:rPr>
              <a:t>t=0</a:t>
            </a:r>
            <a:r>
              <a:rPr kumimoji="1" lang="en-US" altLang="zh-CN" sz="2400" b="1" i="0" u="none" strike="noStrike" kern="0" cap="none" spc="0" normalizeH="0" baseline="-25000" noProof="0" dirty="0">
                <a:ln>
                  <a:noFill/>
                </a:ln>
                <a:effectLst/>
                <a:uLnTx/>
                <a:uFillTx/>
              </a:rPr>
              <a:t>+</a:t>
            </a:r>
            <a:r>
              <a:rPr kumimoji="1" lang="zh-CN" altLang="en-US" sz="2400" b="1" i="0" u="none" strike="noStrike" kern="0" cap="none" spc="0" normalizeH="0" baseline="0" noProof="0" dirty="0">
                <a:ln>
                  <a:noFill/>
                </a:ln>
                <a:effectLst/>
                <a:uLnTx/>
                <a:uFillTx/>
              </a:rPr>
              <a:t>时的状态）</a:t>
            </a:r>
          </a:p>
        </p:txBody>
      </p:sp>
      <p:sp>
        <p:nvSpPr>
          <p:cNvPr id="2" name="矩形 1"/>
          <p:cNvSpPr/>
          <p:nvPr/>
        </p:nvSpPr>
        <p:spPr>
          <a:xfrm>
            <a:off x="4516297" y="3150335"/>
            <a:ext cx="4328429" cy="461665"/>
          </a:xfrm>
          <a:prstGeom prst="rect">
            <a:avLst/>
          </a:prstGeom>
        </p:spPr>
        <p:txBody>
          <a:bodyPr wrap="none">
            <a:spAutoFit/>
          </a:bodyPr>
          <a:lstStyle/>
          <a:p>
            <a:pPr lvl="0" eaLnBrk="0" fontAlgn="base" hangingPunct="0">
              <a:spcBef>
                <a:spcPct val="50000"/>
              </a:spcBef>
              <a:spcAft>
                <a:spcPct val="0"/>
              </a:spcAft>
              <a:defRPr/>
            </a:pPr>
            <a:r>
              <a:rPr kumimoji="1" lang="zh-CN" altLang="en-US" sz="2400" b="1" kern="0" dirty="0">
                <a:solidFill>
                  <a:srgbClr val="FFFFFF"/>
                </a:solidFill>
              </a:rPr>
              <a:t>电路换路发生在</a:t>
            </a:r>
            <a:r>
              <a:rPr kumimoji="1" lang="en-US" altLang="zh-CN" sz="2400" b="1" kern="0" dirty="0">
                <a:solidFill>
                  <a:srgbClr val="FFFFFF"/>
                </a:solidFill>
              </a:rPr>
              <a:t>t=0</a:t>
            </a:r>
            <a:r>
              <a:rPr kumimoji="1" lang="zh-CN" altLang="en-US" sz="2400" b="1" kern="0" dirty="0">
                <a:solidFill>
                  <a:srgbClr val="FFFFFF"/>
                </a:solidFill>
              </a:rPr>
              <a:t>时刻，则：</a:t>
            </a:r>
          </a:p>
        </p:txBody>
      </p:sp>
      <p:sp>
        <p:nvSpPr>
          <p:cNvPr id="14" name="Text Box 12"/>
          <p:cNvSpPr txBox="1">
            <a:spLocks noChangeArrowheads="1"/>
          </p:cNvSpPr>
          <p:nvPr/>
        </p:nvSpPr>
        <p:spPr bwMode="auto">
          <a:xfrm>
            <a:off x="1010390" y="5543164"/>
            <a:ext cx="687397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b="1" dirty="0">
                <a:solidFill>
                  <a:srgbClr val="FF00FF"/>
                </a:solidFill>
                <a:latin typeface="+mn-ea"/>
              </a:rPr>
              <a:t>*</a:t>
            </a:r>
            <a:r>
              <a:rPr lang="en-US" altLang="zh-CN" sz="2400" b="1" dirty="0">
                <a:latin typeface="+mn-ea"/>
              </a:rPr>
              <a:t>   </a:t>
            </a:r>
            <a:r>
              <a:rPr lang="zh-CN" altLang="en-US" sz="2400" b="1" dirty="0">
                <a:latin typeface="+mn-ea"/>
              </a:rPr>
              <a:t>零状态：电容（</a:t>
            </a:r>
            <a:r>
              <a:rPr lang="en-US" altLang="zh-CN" sz="2400" b="1" dirty="0" err="1">
                <a:latin typeface="+mn-ea"/>
              </a:rPr>
              <a:t>u</a:t>
            </a:r>
            <a:r>
              <a:rPr lang="en-US" altLang="zh-CN" sz="2400" b="1" baseline="-25000" dirty="0" err="1">
                <a:latin typeface="+mn-ea"/>
              </a:rPr>
              <a:t>c</a:t>
            </a:r>
            <a:r>
              <a:rPr lang="en-US" altLang="zh-CN" sz="2400" b="1" dirty="0">
                <a:latin typeface="+mn-ea"/>
              </a:rPr>
              <a:t>=0)</a:t>
            </a:r>
            <a:r>
              <a:rPr lang="zh-CN" altLang="en-US" sz="2400" b="1" dirty="0">
                <a:latin typeface="+mn-ea"/>
              </a:rPr>
              <a:t>与电感（</a:t>
            </a:r>
            <a:r>
              <a:rPr lang="en-US" altLang="zh-CN" sz="2400" b="1" dirty="0" err="1">
                <a:latin typeface="+mn-ea"/>
              </a:rPr>
              <a:t>i</a:t>
            </a:r>
            <a:r>
              <a:rPr lang="en-US" altLang="zh-CN" sz="2400" b="1" baseline="-25000" dirty="0" err="1">
                <a:latin typeface="+mn-ea"/>
              </a:rPr>
              <a:t>L</a:t>
            </a:r>
            <a:r>
              <a:rPr lang="en-US" altLang="zh-CN" sz="2400" b="1" dirty="0">
                <a:latin typeface="+mn-ea"/>
              </a:rPr>
              <a:t>=0)</a:t>
            </a:r>
            <a:r>
              <a:rPr lang="zh-CN" altLang="en-US" sz="2400" b="1" dirty="0">
                <a:latin typeface="+mn-ea"/>
              </a:rPr>
              <a:t>（</a:t>
            </a:r>
            <a:r>
              <a:rPr lang="en-US" altLang="zh-CN" sz="2400" b="1" dirty="0">
                <a:latin typeface="+mn-ea"/>
              </a:rPr>
              <a:t>0</a:t>
            </a:r>
            <a:r>
              <a:rPr lang="zh-CN" altLang="en-US" sz="2400" b="1" dirty="0">
                <a:latin typeface="+mn-ea"/>
              </a:rPr>
              <a:t>储能）</a:t>
            </a:r>
            <a:endParaRPr lang="en-US" altLang="zh-CN" sz="2400" b="1" dirty="0">
              <a:latin typeface="+mn-ea"/>
            </a:endParaRPr>
          </a:p>
        </p:txBody>
      </p:sp>
    </p:spTree>
    <p:extLst>
      <p:ext uri="{BB962C8B-B14F-4D97-AF65-F5344CB8AC3E}">
        <p14:creationId xmlns:p14="http://schemas.microsoft.com/office/powerpoint/2010/main" val="14306978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467544" y="1052736"/>
            <a:ext cx="8001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dirty="0">
                <a:solidFill>
                  <a:srgbClr val="FFFFFF"/>
                </a:solidFill>
                <a:ea typeface="楷体_GB2312" pitchFamily="49" charset="-122"/>
              </a:rPr>
              <a:t>假设：所讨论的电路在开关</a:t>
            </a:r>
            <a:r>
              <a:rPr kumimoji="1" lang="zh-CN" altLang="en-US" sz="2400" b="1" dirty="0">
                <a:ea typeface="楷体_GB2312" pitchFamily="49" charset="-122"/>
              </a:rPr>
              <a:t>转换前电路已经处于直流</a:t>
            </a:r>
            <a:r>
              <a:rPr kumimoji="1" lang="zh-CN" altLang="en-US" sz="2400" b="1" dirty="0">
                <a:solidFill>
                  <a:srgbClr val="FFFF00"/>
                </a:solidFill>
                <a:ea typeface="楷体_GB2312" pitchFamily="49" charset="-122"/>
              </a:rPr>
              <a:t>稳定状态</a:t>
            </a:r>
            <a:r>
              <a:rPr kumimoji="1" lang="zh-CN" altLang="en-US" sz="2400" b="1" dirty="0">
                <a:ea typeface="楷体_GB2312" pitchFamily="49" charset="-122"/>
              </a:rPr>
              <a:t>，此时各电压电流均为恒定数值。</a:t>
            </a:r>
          </a:p>
          <a:p>
            <a:pPr marL="342900" indent="-342900" fontAlgn="base">
              <a:lnSpc>
                <a:spcPct val="150000"/>
              </a:lnSpc>
              <a:spcAft>
                <a:spcPct val="0"/>
              </a:spcAft>
              <a:buFont typeface="Arial" panose="020B0604020202020204" pitchFamily="34" charset="0"/>
              <a:buChar char="•"/>
            </a:pPr>
            <a:r>
              <a:rPr kumimoji="1" lang="zh-CN" altLang="en-US" sz="2400" b="1" dirty="0">
                <a:solidFill>
                  <a:srgbClr val="FFFF00"/>
                </a:solidFill>
                <a:ea typeface="楷体_GB2312" pitchFamily="49" charset="-122"/>
              </a:rPr>
              <a:t>电感相当于短路；</a:t>
            </a:r>
            <a:endParaRPr kumimoji="1" lang="en-US" altLang="zh-CN" sz="2400" b="1" dirty="0">
              <a:solidFill>
                <a:srgbClr val="FFFF00"/>
              </a:solidFill>
              <a:ea typeface="楷体_GB2312" pitchFamily="49" charset="-122"/>
            </a:endParaRPr>
          </a:p>
          <a:p>
            <a:pPr marL="342900" indent="-342900" fontAlgn="base">
              <a:lnSpc>
                <a:spcPct val="150000"/>
              </a:lnSpc>
              <a:spcAft>
                <a:spcPct val="0"/>
              </a:spcAft>
              <a:buFont typeface="Arial" panose="020B0604020202020204" pitchFamily="34" charset="0"/>
              <a:buChar char="•"/>
            </a:pPr>
            <a:r>
              <a:rPr kumimoji="1" lang="zh-CN" altLang="en-US" sz="2400" b="1" dirty="0">
                <a:solidFill>
                  <a:srgbClr val="FFFF00"/>
                </a:solidFill>
                <a:ea typeface="楷体_GB2312" pitchFamily="49" charset="-122"/>
              </a:rPr>
              <a:t>电容相当于开路</a:t>
            </a:r>
            <a:r>
              <a:rPr kumimoji="1" lang="zh-CN" altLang="en-US" sz="2400" b="1" dirty="0">
                <a:solidFill>
                  <a:srgbClr val="FFFFFF"/>
                </a:solidFill>
                <a:ea typeface="楷体_GB2312" pitchFamily="49" charset="-122"/>
              </a:rPr>
              <a:t>。</a:t>
            </a:r>
            <a:endParaRPr kumimoji="1" lang="en-US" altLang="zh-CN" sz="2400" b="1" dirty="0">
              <a:solidFill>
                <a:srgbClr val="FFFFFF"/>
              </a:solidFill>
              <a:ea typeface="楷体_GB2312" pitchFamily="49" charset="-122"/>
            </a:endParaRPr>
          </a:p>
          <a:p>
            <a:pPr fontAlgn="base">
              <a:lnSpc>
                <a:spcPct val="150000"/>
              </a:lnSpc>
              <a:spcAft>
                <a:spcPct val="0"/>
              </a:spcAft>
            </a:pPr>
            <a:r>
              <a:rPr kumimoji="1" lang="zh-CN" altLang="en-US" sz="2400" b="1" dirty="0">
                <a:solidFill>
                  <a:srgbClr val="FFFFFF"/>
                </a:solidFill>
                <a:ea typeface="楷体_GB2312" pitchFamily="49" charset="-122"/>
              </a:rPr>
              <a:t>我们</a:t>
            </a:r>
            <a:r>
              <a:rPr kumimoji="1" lang="zh-CN" altLang="en-US" sz="2400" b="1" dirty="0">
                <a:ea typeface="楷体_GB2312" pitchFamily="49" charset="-122"/>
              </a:rPr>
              <a:t>用短路代替电感以及用开路代替电容后，</a:t>
            </a:r>
            <a:r>
              <a:rPr kumimoji="1" lang="zh-CN" altLang="en-US" sz="2400" b="1" dirty="0">
                <a:solidFill>
                  <a:srgbClr val="FFFFFF"/>
                </a:solidFill>
                <a:ea typeface="楷体_GB2312" pitchFamily="49" charset="-122"/>
              </a:rPr>
              <a:t>得到一个直流电阻电路，由此电路可以求出</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=0</a:t>
            </a:r>
            <a:r>
              <a:rPr kumimoji="1" lang="en-US" altLang="zh-CN" sz="2400" b="1" baseline="-30000" dirty="0">
                <a:solidFill>
                  <a:srgbClr val="FFFFFF"/>
                </a:solidFill>
                <a:ea typeface="楷体_GB2312" pitchFamily="49" charset="-122"/>
              </a:rPr>
              <a:t>-</a:t>
            </a:r>
            <a:r>
              <a:rPr kumimoji="1" lang="zh-CN" altLang="en-US" sz="2400" b="1" dirty="0">
                <a:solidFill>
                  <a:srgbClr val="FFFFFF"/>
                </a:solidFill>
                <a:ea typeface="楷体_GB2312" pitchFamily="49" charset="-122"/>
              </a:rPr>
              <a:t>的时刻</a:t>
            </a:r>
            <a:r>
              <a:rPr kumimoji="1" lang="zh-CN" altLang="en-US" sz="2400" b="1" dirty="0">
                <a:solidFill>
                  <a:srgbClr val="FFFF00"/>
                </a:solidFill>
                <a:ea typeface="楷体_GB2312" pitchFamily="49" charset="-122"/>
              </a:rPr>
              <a:t>各部分原始电压和原始电流</a:t>
            </a:r>
            <a:r>
              <a:rPr kumimoji="1" lang="zh-CN" altLang="en-US" sz="2400" b="1" dirty="0">
                <a:solidFill>
                  <a:srgbClr val="FFFFFF"/>
                </a:solidFill>
                <a:ea typeface="楷体_GB2312" pitchFamily="49" charset="-122"/>
              </a:rPr>
              <a:t>。</a:t>
            </a:r>
          </a:p>
        </p:txBody>
      </p:sp>
      <p:sp>
        <p:nvSpPr>
          <p:cNvPr id="3" name="Rectangle 2"/>
          <p:cNvSpPr txBox="1">
            <a:spLocks noChangeArrowheads="1"/>
          </p:cNvSpPr>
          <p:nvPr/>
        </p:nvSpPr>
        <p:spPr>
          <a:xfrm>
            <a:off x="467544" y="177709"/>
            <a:ext cx="8001000" cy="685800"/>
          </a:xfrm>
          <a:prstGeom prst="rect">
            <a:avLst/>
          </a:prstGeom>
        </p:spPr>
        <p:txBody>
          <a:bodyPr/>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a:lstStyle>
          <a:p>
            <a:pPr>
              <a:defRPr/>
            </a:pPr>
            <a:r>
              <a:rPr lang="zh-CN" altLang="en-US" sz="3200" b="1" dirty="0">
                <a:ea typeface="楷体_GB2312" pitchFamily="49" charset="-122"/>
              </a:rPr>
              <a:t>初始值的计算步骤</a:t>
            </a:r>
            <a:endParaRPr lang="zh-CN" altLang="en-US" sz="3200" i="1" dirty="0">
              <a:ea typeface="楷体_GB2312" pitchFamily="49" charset="-122"/>
            </a:endParaRPr>
          </a:p>
        </p:txBody>
      </p:sp>
    </p:spTree>
    <p:extLst>
      <p:ext uri="{BB962C8B-B14F-4D97-AF65-F5344CB8AC3E}">
        <p14:creationId xmlns:p14="http://schemas.microsoft.com/office/powerpoint/2010/main" val="6514014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09600" y="2836863"/>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线性时不变电容元件特性曲线其数学表达式为 </a:t>
            </a:r>
          </a:p>
        </p:txBody>
      </p:sp>
      <p:graphicFrame>
        <p:nvGraphicFramePr>
          <p:cNvPr id="3075" name="Object 3"/>
          <p:cNvGraphicFramePr>
            <a:graphicFrameLocks noChangeAspect="1"/>
          </p:cNvGraphicFramePr>
          <p:nvPr>
            <p:extLst>
              <p:ext uri="{D42A27DB-BD31-4B8C-83A1-F6EECF244321}">
                <p14:modId xmlns:p14="http://schemas.microsoft.com/office/powerpoint/2010/main" val="1553742959"/>
              </p:ext>
            </p:extLst>
          </p:nvPr>
        </p:nvGraphicFramePr>
        <p:xfrm>
          <a:off x="3657126" y="3815076"/>
          <a:ext cx="1555750" cy="733425"/>
        </p:xfrm>
        <a:graphic>
          <a:graphicData uri="http://schemas.openxmlformats.org/presentationml/2006/ole">
            <mc:AlternateContent xmlns:mc="http://schemas.openxmlformats.org/markup-compatibility/2006">
              <mc:Choice xmlns:v="urn:schemas-microsoft-com:vml" Requires="v">
                <p:oleObj spid="_x0000_s3074" name="公式" r:id="rId3" imgW="457200" imgH="203040" progId="Equation.3">
                  <p:embed/>
                </p:oleObj>
              </mc:Choice>
              <mc:Fallback>
                <p:oleObj name="公式" r:id="rId3" imgW="457200" imgH="203040" progId="Equation.3">
                  <p:embed/>
                  <p:pic>
                    <p:nvPicPr>
                      <p:cNvPr id="3075" name="Object 3"/>
                      <p:cNvPicPr>
                        <a:picLocks noChangeAspect="1" noChangeArrowheads="1"/>
                      </p:cNvPicPr>
                      <p:nvPr/>
                    </p:nvPicPr>
                    <p:blipFill>
                      <a:blip r:embed="rId4"/>
                      <a:srcRect/>
                      <a:stretch>
                        <a:fillRect/>
                      </a:stretch>
                    </p:blipFill>
                    <p:spPr bwMode="auto">
                      <a:xfrm>
                        <a:off x="3657126" y="3815076"/>
                        <a:ext cx="1555750" cy="733425"/>
                      </a:xfrm>
                      <a:prstGeom prst="rect">
                        <a:avLst/>
                      </a:prstGeom>
                      <a:solidFill>
                        <a:srgbClr val="00FFCC"/>
                      </a:solidFill>
                    </p:spPr>
                  </p:pic>
                </p:oleObj>
              </mc:Fallback>
            </mc:AlternateContent>
          </a:graphicData>
        </a:graphic>
      </p:graphicFrame>
      <p:sp>
        <p:nvSpPr>
          <p:cNvPr id="3076" name="Text Box 4"/>
          <p:cNvSpPr txBox="1">
            <a:spLocks noChangeArrowheads="1"/>
          </p:cNvSpPr>
          <p:nvPr/>
        </p:nvSpPr>
        <p:spPr bwMode="auto">
          <a:xfrm>
            <a:off x="609600" y="4989586"/>
            <a:ext cx="8001000" cy="1214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式中的系数</a:t>
            </a:r>
            <a:r>
              <a:rPr kumimoji="1" lang="en-US" altLang="zh-CN" sz="2400" b="1" i="1" dirty="0">
                <a:solidFill>
                  <a:srgbClr val="FFFFFF"/>
                </a:solidFill>
                <a:ea typeface="楷体_GB2312" pitchFamily="49" charset="-122"/>
              </a:rPr>
              <a:t>C</a:t>
            </a:r>
            <a:r>
              <a:rPr kumimoji="1" lang="zh-CN" altLang="en-US" sz="2400" b="1" dirty="0">
                <a:solidFill>
                  <a:srgbClr val="FFFFFF"/>
                </a:solidFill>
                <a:ea typeface="楷体_GB2312" pitchFamily="49" charset="-122"/>
              </a:rPr>
              <a:t>为常量，与直线的斜率成正比，称为电容，单位是法</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拉</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用</a:t>
            </a:r>
            <a:r>
              <a:rPr kumimoji="1" lang="en-US" altLang="zh-CN" sz="2400" b="1" dirty="0">
                <a:solidFill>
                  <a:srgbClr val="FFFFFF"/>
                </a:solidFill>
                <a:ea typeface="楷体_GB2312" pitchFamily="49" charset="-122"/>
              </a:rPr>
              <a:t>F</a:t>
            </a:r>
            <a:r>
              <a:rPr kumimoji="1" lang="zh-CN" altLang="en-US" sz="2400" b="1" dirty="0">
                <a:solidFill>
                  <a:srgbClr val="FFFFFF"/>
                </a:solidFill>
                <a:ea typeface="楷体_GB2312" pitchFamily="49" charset="-122"/>
              </a:rPr>
              <a:t>表示。常用</a:t>
            </a:r>
            <a:r>
              <a:rPr kumimoji="1" lang="zh-CN" altLang="en-US" sz="2800" dirty="0">
                <a:solidFill>
                  <a:srgbClr val="FFFF00"/>
                </a:solidFill>
                <a:ea typeface="华文中宋" panose="02010600040101010101" pitchFamily="2" charset="-122"/>
                <a:sym typeface="Symbol" panose="05050102010706020507" pitchFamily="18" charset="2"/>
              </a:rPr>
              <a:t></a:t>
            </a:r>
            <a:r>
              <a:rPr kumimoji="1" lang="en-US" altLang="zh-CN" sz="2800" dirty="0">
                <a:solidFill>
                  <a:srgbClr val="FFFF00"/>
                </a:solidFill>
                <a:ea typeface="华文中宋" panose="02010600040101010101" pitchFamily="2" charset="-122"/>
                <a:sym typeface="Symbol" panose="05050102010706020507" pitchFamily="18" charset="2"/>
              </a:rPr>
              <a:t>F</a:t>
            </a:r>
            <a:r>
              <a:rPr kumimoji="1" lang="zh-CN" altLang="en-US" sz="2800" dirty="0">
                <a:solidFill>
                  <a:srgbClr val="FFFF00"/>
                </a:solidFill>
                <a:ea typeface="华文中宋" panose="02010600040101010101" pitchFamily="2" charset="-122"/>
                <a:sym typeface="Symbol" panose="05050102010706020507" pitchFamily="18" charset="2"/>
              </a:rPr>
              <a:t>，</a:t>
            </a:r>
            <a:r>
              <a:rPr kumimoji="1" lang="en-US" altLang="zh-CN" sz="2800" dirty="0">
                <a:solidFill>
                  <a:srgbClr val="FFFF00"/>
                </a:solidFill>
                <a:ea typeface="华文中宋" panose="02010600040101010101" pitchFamily="2" charset="-122"/>
                <a:sym typeface="Symbol" panose="05050102010706020507" pitchFamily="18" charset="2"/>
              </a:rPr>
              <a:t>pF</a:t>
            </a:r>
            <a:r>
              <a:rPr kumimoji="1" lang="zh-CN" altLang="en-US" sz="2800" b="1" dirty="0">
                <a:solidFill>
                  <a:srgbClr val="FFFF00"/>
                </a:solidFill>
                <a:ea typeface="楷体_GB2312" pitchFamily="49" charset="-122"/>
                <a:sym typeface="Symbol" panose="05050102010706020507" pitchFamily="18" charset="2"/>
              </a:rPr>
              <a:t>。</a:t>
            </a:r>
            <a:endParaRPr kumimoji="1" lang="zh-CN" altLang="en-US" sz="2400" b="1" dirty="0">
              <a:solidFill>
                <a:srgbClr val="FFFFFF"/>
              </a:solidFill>
              <a:ea typeface="楷体_GB2312" pitchFamily="49" charset="-122"/>
            </a:endParaRPr>
          </a:p>
        </p:txBody>
      </p:sp>
      <p:grpSp>
        <p:nvGrpSpPr>
          <p:cNvPr id="3081" name="Group 9"/>
          <p:cNvGrpSpPr>
            <a:grpSpLocks/>
          </p:cNvGrpSpPr>
          <p:nvPr/>
        </p:nvGrpSpPr>
        <p:grpSpPr bwMode="auto">
          <a:xfrm>
            <a:off x="609600" y="381000"/>
            <a:ext cx="8001000" cy="2578100"/>
            <a:chOff x="288" y="384"/>
            <a:chExt cx="5232" cy="1874"/>
          </a:xfrm>
        </p:grpSpPr>
        <p:graphicFrame>
          <p:nvGraphicFramePr>
            <p:cNvPr id="3082" name="Object 10"/>
            <p:cNvGraphicFramePr>
              <a:graphicFrameLocks noChangeAspect="1"/>
            </p:cNvGraphicFramePr>
            <p:nvPr/>
          </p:nvGraphicFramePr>
          <p:xfrm>
            <a:off x="288" y="384"/>
            <a:ext cx="5232" cy="1562"/>
          </p:xfrm>
          <a:graphic>
            <a:graphicData uri="http://schemas.openxmlformats.org/presentationml/2006/ole">
              <mc:AlternateContent xmlns:mc="http://schemas.openxmlformats.org/markup-compatibility/2006">
                <mc:Choice xmlns:v="urn:schemas-microsoft-com:vml" Requires="v">
                  <p:oleObj spid="_x0000_s3075" name="Image" r:id="rId5" imgW="22263325" imgH="6645958" progId="Photoshop.Image.5">
                    <p:embed/>
                  </p:oleObj>
                </mc:Choice>
                <mc:Fallback>
                  <p:oleObj name="Image" r:id="rId5" imgW="22263325" imgH="6645958" progId="Photoshop.Image.5">
                    <p:embed/>
                    <p:pic>
                      <p:nvPicPr>
                        <p:cNvPr id="3082"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384"/>
                          <a:ext cx="5232" cy="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3" name="Rectangle 11"/>
            <p:cNvSpPr>
              <a:spLocks noChangeArrowheads="1"/>
            </p:cNvSpPr>
            <p:nvPr/>
          </p:nvSpPr>
          <p:spPr bwMode="auto">
            <a:xfrm>
              <a:off x="2535" y="1969"/>
              <a:ext cx="50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7-5</a:t>
              </a:r>
            </a:p>
          </p:txBody>
        </p:sp>
      </p:grpSp>
    </p:spTree>
    <p:extLst>
      <p:ext uri="{BB962C8B-B14F-4D97-AF65-F5344CB8AC3E}">
        <p14:creationId xmlns:p14="http://schemas.microsoft.com/office/powerpoint/2010/main" val="2083495776"/>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539552" y="863509"/>
            <a:ext cx="8229600" cy="4084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dirty="0">
                <a:solidFill>
                  <a:srgbClr val="FFFFFF"/>
                </a:solidFill>
                <a:ea typeface="楷体_GB2312" pitchFamily="49" charset="-122"/>
              </a:rPr>
              <a:t>在开关转换后的初始时刻 </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=0</a:t>
            </a:r>
            <a:r>
              <a:rPr kumimoji="1" lang="en-US" altLang="zh-CN" sz="2400" b="1" baseline="-30000" dirty="0">
                <a:solidFill>
                  <a:srgbClr val="FFFFFF"/>
                </a:solidFill>
                <a:ea typeface="楷体_GB2312" pitchFamily="49" charset="-122"/>
              </a:rPr>
              <a:t>+</a:t>
            </a:r>
            <a:r>
              <a:rPr kumimoji="1" lang="zh-CN" altLang="en-US" sz="2400" b="1" dirty="0">
                <a:solidFill>
                  <a:srgbClr val="FFFFFF"/>
                </a:solidFill>
                <a:ea typeface="楷体_GB2312" pitchFamily="49" charset="-122"/>
              </a:rPr>
              <a:t>，根据</a:t>
            </a:r>
            <a:r>
              <a:rPr kumimoji="1" lang="zh-CN" altLang="en-US" sz="2400" b="1" dirty="0">
                <a:solidFill>
                  <a:srgbClr val="FFFF00"/>
                </a:solidFill>
                <a:ea typeface="楷体_GB2312" pitchFamily="49" charset="-122"/>
              </a:rPr>
              <a:t>换路定理</a:t>
            </a:r>
            <a:r>
              <a:rPr kumimoji="1" lang="zh-CN" altLang="en-US" sz="2400" b="1" dirty="0">
                <a:solidFill>
                  <a:srgbClr val="FFFFFF"/>
                </a:solidFill>
                <a:ea typeface="楷体_GB2312" pitchFamily="49" charset="-122"/>
              </a:rPr>
              <a:t>，电感电流 </a:t>
            </a:r>
            <a:r>
              <a:rPr kumimoji="1" lang="en-US" altLang="zh-CN" sz="2400" b="1" i="1" dirty="0" err="1">
                <a:solidFill>
                  <a:srgbClr val="FFFF00"/>
                </a:solidFill>
                <a:ea typeface="楷体_GB2312" pitchFamily="49" charset="-122"/>
              </a:rPr>
              <a:t>i</a:t>
            </a:r>
            <a:r>
              <a:rPr kumimoji="1" lang="en-US" altLang="zh-CN" sz="2400" b="1" baseline="-30000" dirty="0" err="1">
                <a:solidFill>
                  <a:srgbClr val="FFFF00"/>
                </a:solidFill>
                <a:ea typeface="楷体_GB2312" pitchFamily="49" charset="-122"/>
              </a:rPr>
              <a:t>L</a:t>
            </a:r>
            <a:r>
              <a:rPr kumimoji="1" lang="en-US" altLang="zh-CN" sz="2400" b="1" dirty="0">
                <a:solidFill>
                  <a:srgbClr val="FFFF00"/>
                </a:solidFill>
                <a:ea typeface="楷体_GB2312" pitchFamily="49" charset="-122"/>
              </a:rPr>
              <a:t>(0</a:t>
            </a:r>
            <a:r>
              <a:rPr kumimoji="1" lang="en-US" altLang="zh-CN" sz="2400" b="1" baseline="-30000" dirty="0">
                <a:solidFill>
                  <a:srgbClr val="FFFF00"/>
                </a:solidFill>
                <a:ea typeface="楷体_GB2312" pitchFamily="49" charset="-122"/>
              </a:rPr>
              <a:t>+</a:t>
            </a:r>
            <a:r>
              <a:rPr kumimoji="1" lang="en-US" altLang="zh-CN" sz="2400" b="1" dirty="0">
                <a:solidFill>
                  <a:srgbClr val="FFFF00"/>
                </a:solidFill>
                <a:ea typeface="楷体_GB2312" pitchFamily="49" charset="-122"/>
              </a:rPr>
              <a:t>)=</a:t>
            </a:r>
            <a:r>
              <a:rPr kumimoji="1" lang="en-US" altLang="zh-CN" sz="2400" b="1" i="1" dirty="0">
                <a:solidFill>
                  <a:srgbClr val="FFFF00"/>
                </a:solidFill>
                <a:ea typeface="楷体_GB2312" pitchFamily="49" charset="-122"/>
              </a:rPr>
              <a:t> </a:t>
            </a:r>
            <a:r>
              <a:rPr kumimoji="1" lang="en-US" altLang="zh-CN" sz="2400" b="1" i="1" dirty="0" err="1">
                <a:solidFill>
                  <a:srgbClr val="FFFF00"/>
                </a:solidFill>
                <a:ea typeface="楷体_GB2312" pitchFamily="49" charset="-122"/>
              </a:rPr>
              <a:t>i</a:t>
            </a:r>
            <a:r>
              <a:rPr kumimoji="1" lang="en-US" altLang="zh-CN" sz="2400" b="1" baseline="-30000" dirty="0" err="1">
                <a:solidFill>
                  <a:srgbClr val="FFFF00"/>
                </a:solidFill>
                <a:ea typeface="楷体_GB2312" pitchFamily="49" charset="-122"/>
              </a:rPr>
              <a:t>L</a:t>
            </a:r>
            <a:r>
              <a:rPr kumimoji="1" lang="en-US" altLang="zh-CN" sz="2400" b="1" dirty="0">
                <a:solidFill>
                  <a:srgbClr val="FFFF00"/>
                </a:solidFill>
                <a:ea typeface="楷体_GB2312" pitchFamily="49" charset="-122"/>
              </a:rPr>
              <a:t>(0</a:t>
            </a:r>
            <a:r>
              <a:rPr kumimoji="1" lang="en-US" altLang="zh-CN" sz="2400" b="1" baseline="-30000" dirty="0">
                <a:solidFill>
                  <a:srgbClr val="FFFF00"/>
                </a:solidFill>
                <a:ea typeface="楷体_GB2312" pitchFamily="49" charset="-122"/>
              </a:rPr>
              <a:t>-</a:t>
            </a:r>
            <a:r>
              <a:rPr kumimoji="1" lang="en-US" altLang="zh-CN" sz="2400" b="1" dirty="0">
                <a:solidFill>
                  <a:srgbClr val="FFFF00"/>
                </a:solidFill>
                <a:ea typeface="楷体_GB2312" pitchFamily="49" charset="-122"/>
              </a:rPr>
              <a:t>) </a:t>
            </a:r>
            <a:r>
              <a:rPr kumimoji="1" lang="zh-CN" altLang="en-US" sz="2400" b="1" dirty="0">
                <a:solidFill>
                  <a:srgbClr val="FFFFFF"/>
                </a:solidFill>
                <a:ea typeface="楷体_GB2312" pitchFamily="49" charset="-122"/>
              </a:rPr>
              <a:t>和电容电压 </a:t>
            </a:r>
            <a:r>
              <a:rPr kumimoji="1" lang="en-US" altLang="zh-CN" sz="2400" b="1" i="1" dirty="0" err="1">
                <a:solidFill>
                  <a:srgbClr val="FFFF00"/>
                </a:solidFill>
                <a:ea typeface="楷体_GB2312" pitchFamily="49" charset="-122"/>
              </a:rPr>
              <a:t>u</a:t>
            </a:r>
            <a:r>
              <a:rPr kumimoji="1" lang="en-US" altLang="zh-CN" sz="2400" b="1" baseline="-30000" dirty="0" err="1">
                <a:solidFill>
                  <a:srgbClr val="FFFF00"/>
                </a:solidFill>
                <a:ea typeface="楷体_GB2312" pitchFamily="49" charset="-122"/>
              </a:rPr>
              <a:t>C</a:t>
            </a:r>
            <a:r>
              <a:rPr kumimoji="1" lang="en-US" altLang="zh-CN" sz="2400" b="1" dirty="0">
                <a:solidFill>
                  <a:srgbClr val="FFFF00"/>
                </a:solidFill>
                <a:ea typeface="楷体_GB2312" pitchFamily="49" charset="-122"/>
              </a:rPr>
              <a:t>(0</a:t>
            </a:r>
            <a:r>
              <a:rPr kumimoji="1" lang="en-US" altLang="zh-CN" sz="2400" b="1" baseline="-30000" dirty="0">
                <a:solidFill>
                  <a:srgbClr val="FFFF00"/>
                </a:solidFill>
                <a:ea typeface="楷体_GB2312" pitchFamily="49" charset="-122"/>
              </a:rPr>
              <a:t>+</a:t>
            </a:r>
            <a:r>
              <a:rPr kumimoji="1" lang="en-US" altLang="zh-CN" sz="2400" b="1" dirty="0">
                <a:solidFill>
                  <a:srgbClr val="FFFF00"/>
                </a:solidFill>
                <a:ea typeface="楷体_GB2312" pitchFamily="49" charset="-122"/>
              </a:rPr>
              <a:t>)=</a:t>
            </a:r>
            <a:r>
              <a:rPr kumimoji="1" lang="en-US" altLang="zh-CN" sz="2400" b="1" i="1" dirty="0" err="1">
                <a:solidFill>
                  <a:srgbClr val="FFFF00"/>
                </a:solidFill>
                <a:ea typeface="楷体_GB2312" pitchFamily="49" charset="-122"/>
              </a:rPr>
              <a:t>u</a:t>
            </a:r>
            <a:r>
              <a:rPr kumimoji="1" lang="en-US" altLang="zh-CN" sz="2400" b="1" baseline="-30000" dirty="0" err="1">
                <a:solidFill>
                  <a:srgbClr val="FFFF00"/>
                </a:solidFill>
                <a:ea typeface="楷体_GB2312" pitchFamily="49" charset="-122"/>
              </a:rPr>
              <a:t>C</a:t>
            </a:r>
            <a:r>
              <a:rPr kumimoji="1" lang="en-US" altLang="zh-CN" sz="2400" b="1" dirty="0">
                <a:solidFill>
                  <a:srgbClr val="FFFF00"/>
                </a:solidFill>
                <a:ea typeface="楷体_GB2312" pitchFamily="49" charset="-122"/>
              </a:rPr>
              <a:t>(0</a:t>
            </a:r>
            <a:r>
              <a:rPr kumimoji="1" lang="en-US" altLang="zh-CN" sz="2400" b="1" baseline="-30000" dirty="0">
                <a:solidFill>
                  <a:srgbClr val="FFFF00"/>
                </a:solidFill>
                <a:ea typeface="楷体_GB2312" pitchFamily="49" charset="-122"/>
              </a:rPr>
              <a:t>-</a:t>
            </a:r>
            <a:r>
              <a:rPr kumimoji="1" lang="en-US" altLang="zh-CN" sz="2400" b="1" dirty="0">
                <a:solidFill>
                  <a:srgbClr val="FFFF00"/>
                </a:solidFill>
                <a:ea typeface="楷体_GB2312" pitchFamily="49" charset="-122"/>
              </a:rPr>
              <a:t>)</a:t>
            </a:r>
          </a:p>
          <a:p>
            <a:pPr fontAlgn="base">
              <a:spcBef>
                <a:spcPct val="50000"/>
              </a:spcBef>
              <a:spcAft>
                <a:spcPct val="0"/>
              </a:spcAft>
            </a:pPr>
            <a:r>
              <a:rPr kumimoji="1" lang="zh-CN" altLang="en-US" sz="2400" b="1" dirty="0">
                <a:solidFill>
                  <a:srgbClr val="FFFF00"/>
                </a:solidFill>
                <a:ea typeface="楷体_GB2312" pitchFamily="49" charset="-122"/>
              </a:rPr>
              <a:t>电流源代替电感</a:t>
            </a:r>
            <a:endParaRPr kumimoji="1" lang="en-US" altLang="zh-CN" sz="2400" b="1" dirty="0">
              <a:solidFill>
                <a:srgbClr val="FFFF00"/>
              </a:solidFill>
              <a:ea typeface="楷体_GB2312" pitchFamily="49" charset="-122"/>
            </a:endParaRPr>
          </a:p>
          <a:p>
            <a:pPr fontAlgn="base">
              <a:spcBef>
                <a:spcPct val="50000"/>
              </a:spcBef>
              <a:spcAft>
                <a:spcPct val="0"/>
              </a:spcAft>
            </a:pPr>
            <a:r>
              <a:rPr kumimoji="1" lang="zh-CN" altLang="en-US" sz="2400" b="1" dirty="0">
                <a:solidFill>
                  <a:srgbClr val="FFFF00"/>
                </a:solidFill>
                <a:ea typeface="楷体_GB2312" pitchFamily="49" charset="-122"/>
              </a:rPr>
              <a:t>电压源代替电容</a:t>
            </a:r>
            <a:endParaRPr kumimoji="1" lang="en-US" altLang="zh-CN" sz="2400" b="1" dirty="0">
              <a:solidFill>
                <a:srgbClr val="FFFF00"/>
              </a:solidFill>
              <a:ea typeface="楷体_GB2312" pitchFamily="49" charset="-122"/>
            </a:endParaRPr>
          </a:p>
          <a:p>
            <a:pPr fontAlgn="base">
              <a:lnSpc>
                <a:spcPct val="150000"/>
              </a:lnSpc>
              <a:spcBef>
                <a:spcPct val="50000"/>
              </a:spcBef>
              <a:spcAft>
                <a:spcPct val="0"/>
              </a:spcAft>
            </a:pPr>
            <a:r>
              <a:rPr kumimoji="1" lang="zh-CN" altLang="en-US" sz="2400" b="1" dirty="0">
                <a:solidFill>
                  <a:srgbClr val="FFFFFF"/>
                </a:solidFill>
                <a:ea typeface="楷体_GB2312" pitchFamily="49" charset="-122"/>
              </a:rPr>
              <a:t>得到一个直流电阻电路（直流稳态电路前提），由此电路可以求出</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=0</a:t>
            </a:r>
            <a:r>
              <a:rPr kumimoji="1" lang="en-US" altLang="zh-CN" sz="2400" b="1" baseline="-30000" dirty="0">
                <a:solidFill>
                  <a:srgbClr val="FFFFFF"/>
                </a:solidFill>
                <a:ea typeface="楷体_GB2312" pitchFamily="49" charset="-122"/>
              </a:rPr>
              <a:t>+</a:t>
            </a:r>
            <a:r>
              <a:rPr kumimoji="1" lang="zh-CN" altLang="en-US" sz="2400" b="1" dirty="0">
                <a:solidFill>
                  <a:srgbClr val="FFFFFF"/>
                </a:solidFill>
                <a:ea typeface="楷体_GB2312" pitchFamily="49" charset="-122"/>
              </a:rPr>
              <a:t>时刻各电压电流值，根据这些数值可以得到</a:t>
            </a:r>
            <a:r>
              <a:rPr kumimoji="1" lang="zh-CN" altLang="en-US" sz="2400" b="1" dirty="0">
                <a:solidFill>
                  <a:srgbClr val="FFFF00"/>
                </a:solidFill>
                <a:ea typeface="楷体_GB2312" pitchFamily="49" charset="-122"/>
              </a:rPr>
              <a:t>求解微分方程所需的</a:t>
            </a:r>
            <a:r>
              <a:rPr kumimoji="1" lang="zh-CN" altLang="en-US" sz="2400" b="1" u="sng" dirty="0">
                <a:solidFill>
                  <a:srgbClr val="FFFF00"/>
                </a:solidFill>
                <a:ea typeface="楷体_GB2312" pitchFamily="49" charset="-122"/>
              </a:rPr>
              <a:t>初始条件</a:t>
            </a:r>
            <a:r>
              <a:rPr kumimoji="1" lang="zh-CN" altLang="en-US" sz="2400" b="1" u="sng" dirty="0">
                <a:solidFill>
                  <a:srgbClr val="FFFFFF"/>
                </a:solidFill>
                <a:ea typeface="楷体_GB2312" pitchFamily="49" charset="-122"/>
              </a:rPr>
              <a:t>。</a:t>
            </a:r>
          </a:p>
        </p:txBody>
      </p:sp>
      <p:sp>
        <p:nvSpPr>
          <p:cNvPr id="3" name="Rectangle 2"/>
          <p:cNvSpPr txBox="1">
            <a:spLocks noChangeArrowheads="1"/>
          </p:cNvSpPr>
          <p:nvPr/>
        </p:nvSpPr>
        <p:spPr>
          <a:xfrm>
            <a:off x="467544" y="177709"/>
            <a:ext cx="8001000" cy="685800"/>
          </a:xfrm>
          <a:prstGeom prst="rect">
            <a:avLst/>
          </a:prstGeom>
        </p:spPr>
        <p:txBody>
          <a:bodyPr/>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a:lstStyle>
          <a:p>
            <a:pPr>
              <a:defRPr/>
            </a:pPr>
            <a:r>
              <a:rPr lang="zh-CN" altLang="en-US" sz="3200" b="1" dirty="0">
                <a:ea typeface="楷体_GB2312" pitchFamily="49" charset="-122"/>
              </a:rPr>
              <a:t>初始值的计算步骤</a:t>
            </a:r>
            <a:endParaRPr lang="zh-CN" altLang="en-US" sz="3200" i="1" dirty="0">
              <a:ea typeface="楷体_GB2312" pitchFamily="49" charset="-122"/>
            </a:endParaRPr>
          </a:p>
        </p:txBody>
      </p:sp>
    </p:spTree>
    <p:extLst>
      <p:ext uri="{BB962C8B-B14F-4D97-AF65-F5344CB8AC3E}">
        <p14:creationId xmlns:p14="http://schemas.microsoft.com/office/powerpoint/2010/main" val="3410771048"/>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4475" y="68872"/>
            <a:ext cx="6406480" cy="875184"/>
          </a:xfrm>
        </p:spPr>
        <p:txBody>
          <a:bodyPr/>
          <a:lstStyle/>
          <a:p>
            <a:r>
              <a:rPr lang="zh-CN" altLang="en-US" sz="3200" b="1" kern="1200" dirty="0">
                <a:ea typeface="楷体_GB2312" pitchFamily="49" charset="-122"/>
              </a:rPr>
              <a:t>电压</a:t>
            </a:r>
            <a:r>
              <a:rPr lang="en-US" altLang="zh-CN" sz="3200" b="1" kern="1200" dirty="0">
                <a:ea typeface="楷体_GB2312" pitchFamily="49" charset="-122"/>
              </a:rPr>
              <a:t>/</a:t>
            </a:r>
            <a:r>
              <a:rPr lang="zh-CN" altLang="en-US" sz="3200" b="1" kern="1200" dirty="0">
                <a:ea typeface="楷体_GB2312" pitchFamily="49" charset="-122"/>
              </a:rPr>
              <a:t>电流初始值的确定</a:t>
            </a:r>
          </a:p>
        </p:txBody>
      </p:sp>
      <p:sp>
        <p:nvSpPr>
          <p:cNvPr id="3" name="TextBox 2"/>
          <p:cNvSpPr txBox="1"/>
          <p:nvPr/>
        </p:nvSpPr>
        <p:spPr>
          <a:xfrm>
            <a:off x="416383" y="3279653"/>
            <a:ext cx="1656184"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b="1" dirty="0">
                <a:solidFill>
                  <a:srgbClr val="FF0000"/>
                </a:solidFill>
                <a:effectLst>
                  <a:outerShdw blurRad="38100" dist="38100" dir="2700000" algn="tl">
                    <a:srgbClr val="000000"/>
                  </a:outerShdw>
                </a:effectLst>
                <a:latin typeface="+mj-lt"/>
                <a:ea typeface="楷体_GB2312" pitchFamily="49" charset="-122"/>
                <a:cs typeface="+mj-cs"/>
              </a:rPr>
              <a:t>初始值</a:t>
            </a:r>
          </a:p>
        </p:txBody>
      </p:sp>
      <p:sp>
        <p:nvSpPr>
          <p:cNvPr id="4" name="TextBox 3"/>
          <p:cNvSpPr txBox="1"/>
          <p:nvPr/>
        </p:nvSpPr>
        <p:spPr>
          <a:xfrm>
            <a:off x="3287553" y="1070358"/>
            <a:ext cx="1872208"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en-US" altLang="zh-CN" sz="3200" b="1" i="1" dirty="0" err="1">
                <a:solidFill>
                  <a:schemeClr val="bg2"/>
                </a:solidFill>
                <a:effectLst>
                  <a:outerShdw blurRad="38100" dist="38100" dir="2700000" algn="tl">
                    <a:srgbClr val="000000"/>
                  </a:outerShdw>
                </a:effectLst>
                <a:ea typeface="楷体_GB2312" pitchFamily="49" charset="-122"/>
                <a:cs typeface="+mj-cs"/>
              </a:rPr>
              <a:t>u</a:t>
            </a:r>
            <a:r>
              <a:rPr kumimoji="1" lang="en-US" altLang="zh-CN" sz="3200" b="1" baseline="-25000" dirty="0" err="1">
                <a:solidFill>
                  <a:schemeClr val="bg2"/>
                </a:solidFill>
                <a:effectLst>
                  <a:outerShdw blurRad="38100" dist="38100" dir="2700000" algn="tl">
                    <a:srgbClr val="000000"/>
                  </a:outerShdw>
                </a:effectLst>
                <a:ea typeface="楷体_GB2312" pitchFamily="49" charset="-122"/>
                <a:cs typeface="+mj-cs"/>
              </a:rPr>
              <a:t>C</a:t>
            </a:r>
            <a:r>
              <a:rPr kumimoji="1" lang="en-US" altLang="zh-CN" sz="3200" b="1" dirty="0">
                <a:solidFill>
                  <a:schemeClr val="bg2"/>
                </a:solidFill>
                <a:effectLst>
                  <a:outerShdw blurRad="38100" dist="38100" dir="2700000" algn="tl">
                    <a:srgbClr val="000000"/>
                  </a:outerShdw>
                </a:effectLst>
                <a:ea typeface="楷体_GB2312" pitchFamily="49" charset="-122"/>
                <a:cs typeface="+mj-cs"/>
              </a:rPr>
              <a:t> (0</a:t>
            </a:r>
            <a:r>
              <a:rPr kumimoji="1" lang="en-US" altLang="zh-CN" sz="3200" b="1" baseline="-25000" dirty="0">
                <a:solidFill>
                  <a:schemeClr val="bg2"/>
                </a:solidFill>
                <a:effectLst>
                  <a:outerShdw blurRad="38100" dist="38100" dir="2700000" algn="tl">
                    <a:srgbClr val="000000"/>
                  </a:outerShdw>
                </a:effectLst>
                <a:ea typeface="楷体_GB2312" pitchFamily="49" charset="-122"/>
                <a:cs typeface="+mj-cs"/>
              </a:rPr>
              <a:t>+</a:t>
            </a:r>
            <a:r>
              <a:rPr kumimoji="1" lang="en-US" altLang="zh-CN" sz="3200" b="1" dirty="0">
                <a:solidFill>
                  <a:schemeClr val="bg2"/>
                </a:solidFill>
                <a:effectLst>
                  <a:outerShdw blurRad="38100" dist="38100" dir="2700000" algn="tl">
                    <a:srgbClr val="000000"/>
                  </a:outerShdw>
                </a:effectLst>
                <a:ea typeface="楷体_GB2312" pitchFamily="49" charset="-122"/>
                <a:cs typeface="+mj-cs"/>
              </a:rPr>
              <a:t>) </a:t>
            </a:r>
          </a:p>
          <a:p>
            <a:pPr algn="ctr"/>
            <a:r>
              <a:rPr kumimoji="1" lang="en-US" altLang="zh-CN" sz="3200" b="1" dirty="0">
                <a:solidFill>
                  <a:schemeClr val="bg2"/>
                </a:solidFill>
                <a:effectLst>
                  <a:outerShdw blurRad="38100" dist="38100" dir="2700000" algn="tl">
                    <a:srgbClr val="000000"/>
                  </a:outerShdw>
                </a:effectLst>
                <a:ea typeface="楷体_GB2312" pitchFamily="49" charset="-122"/>
                <a:cs typeface="+mj-cs"/>
              </a:rPr>
              <a:t>&amp;  </a:t>
            </a:r>
          </a:p>
          <a:p>
            <a:pPr algn="ctr"/>
            <a:r>
              <a:rPr kumimoji="1" lang="en-US" altLang="zh-CN" sz="3200" b="1" i="1" dirty="0" err="1">
                <a:solidFill>
                  <a:schemeClr val="bg2"/>
                </a:solidFill>
                <a:effectLst>
                  <a:outerShdw blurRad="38100" dist="38100" dir="2700000" algn="tl">
                    <a:srgbClr val="000000"/>
                  </a:outerShdw>
                </a:effectLst>
                <a:ea typeface="楷体_GB2312" pitchFamily="49" charset="-122"/>
                <a:cs typeface="+mj-cs"/>
              </a:rPr>
              <a:t>i</a:t>
            </a:r>
            <a:r>
              <a:rPr kumimoji="1" lang="en-US" altLang="zh-CN" sz="3200" b="1" baseline="-25000" dirty="0" err="1">
                <a:solidFill>
                  <a:schemeClr val="bg2"/>
                </a:solidFill>
                <a:effectLst>
                  <a:outerShdw blurRad="38100" dist="38100" dir="2700000" algn="tl">
                    <a:srgbClr val="000000"/>
                  </a:outerShdw>
                </a:effectLst>
                <a:ea typeface="楷体_GB2312" pitchFamily="49" charset="-122"/>
                <a:cs typeface="+mj-cs"/>
              </a:rPr>
              <a:t>L</a:t>
            </a:r>
            <a:r>
              <a:rPr kumimoji="1" lang="en-US" altLang="zh-CN" sz="3200" b="1" dirty="0">
                <a:solidFill>
                  <a:schemeClr val="bg2"/>
                </a:solidFill>
                <a:effectLst>
                  <a:outerShdw blurRad="38100" dist="38100" dir="2700000" algn="tl">
                    <a:srgbClr val="000000"/>
                  </a:outerShdw>
                </a:effectLst>
                <a:ea typeface="楷体_GB2312" pitchFamily="49" charset="-122"/>
              </a:rPr>
              <a:t>(0</a:t>
            </a:r>
            <a:r>
              <a:rPr kumimoji="1" lang="en-US" altLang="zh-CN" sz="3200" b="1" baseline="-25000" dirty="0">
                <a:solidFill>
                  <a:schemeClr val="bg2"/>
                </a:solidFill>
                <a:effectLst>
                  <a:outerShdw blurRad="38100" dist="38100" dir="2700000" algn="tl">
                    <a:srgbClr val="000000"/>
                  </a:outerShdw>
                </a:effectLst>
                <a:ea typeface="楷体_GB2312" pitchFamily="49" charset="-122"/>
              </a:rPr>
              <a:t>+</a:t>
            </a:r>
            <a:r>
              <a:rPr kumimoji="1" lang="en-US" altLang="zh-CN" sz="3200" b="1" dirty="0">
                <a:solidFill>
                  <a:schemeClr val="bg2"/>
                </a:solidFill>
                <a:effectLst>
                  <a:outerShdw blurRad="38100" dist="38100" dir="2700000" algn="tl">
                    <a:srgbClr val="000000"/>
                  </a:outerShdw>
                </a:effectLst>
                <a:ea typeface="楷体_GB2312" pitchFamily="49" charset="-122"/>
              </a:rPr>
              <a:t>) </a:t>
            </a:r>
          </a:p>
        </p:txBody>
      </p:sp>
      <p:sp>
        <p:nvSpPr>
          <p:cNvPr id="7" name="标题 1"/>
          <p:cNvSpPr txBox="1">
            <a:spLocks/>
          </p:cNvSpPr>
          <p:nvPr/>
        </p:nvSpPr>
        <p:spPr bwMode="auto">
          <a:xfrm>
            <a:off x="5441944" y="1417596"/>
            <a:ext cx="3660711" cy="87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a:lstStyle>
          <a:p>
            <a:r>
              <a:rPr lang="zh-CN" altLang="en-US" sz="2000" b="1" dirty="0">
                <a:ea typeface="楷体_GB2312" pitchFamily="49" charset="-122"/>
              </a:rPr>
              <a:t>通过电容开路</a:t>
            </a:r>
            <a:r>
              <a:rPr lang="en-US" altLang="zh-CN" sz="2000" b="1" dirty="0">
                <a:ea typeface="楷体_GB2312" pitchFamily="49" charset="-122"/>
              </a:rPr>
              <a:t>/</a:t>
            </a:r>
            <a:r>
              <a:rPr lang="zh-CN" altLang="en-US" sz="2000" b="1" dirty="0">
                <a:ea typeface="楷体_GB2312" pitchFamily="49" charset="-122"/>
              </a:rPr>
              <a:t>电感短路的等效电路分析求原始状态电压</a:t>
            </a:r>
            <a:r>
              <a:rPr lang="en-US" altLang="zh-CN" sz="2000" b="1" dirty="0">
                <a:ea typeface="楷体_GB2312" pitchFamily="49" charset="-122"/>
              </a:rPr>
              <a:t>/</a:t>
            </a:r>
            <a:r>
              <a:rPr lang="zh-CN" altLang="en-US" sz="2000" b="1" dirty="0">
                <a:ea typeface="楷体_GB2312" pitchFamily="49" charset="-122"/>
              </a:rPr>
              <a:t>电流，再由换路定律求</a:t>
            </a:r>
            <a:endParaRPr lang="zh-CN" altLang="en-US" sz="2000" b="1" kern="1200" dirty="0">
              <a:ea typeface="楷体_GB2312" pitchFamily="49" charset="-122"/>
            </a:endParaRPr>
          </a:p>
        </p:txBody>
      </p:sp>
      <p:sp>
        <p:nvSpPr>
          <p:cNvPr id="8" name="TextBox 7"/>
          <p:cNvSpPr txBox="1"/>
          <p:nvPr/>
        </p:nvSpPr>
        <p:spPr>
          <a:xfrm>
            <a:off x="3285299" y="3693780"/>
            <a:ext cx="1872208" cy="255454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en-US" altLang="zh-CN" sz="3200" b="1" i="1" dirty="0" err="1">
                <a:solidFill>
                  <a:schemeClr val="bg2"/>
                </a:solidFill>
                <a:effectLst>
                  <a:outerShdw blurRad="38100" dist="38100" dir="2700000" algn="tl">
                    <a:srgbClr val="000000"/>
                  </a:outerShdw>
                </a:effectLst>
                <a:ea typeface="楷体_GB2312" pitchFamily="49" charset="-122"/>
                <a:cs typeface="+mj-cs"/>
              </a:rPr>
              <a:t>i</a:t>
            </a:r>
            <a:r>
              <a:rPr kumimoji="1" lang="en-US" altLang="zh-CN" sz="3200" b="1" baseline="-25000" dirty="0" err="1">
                <a:solidFill>
                  <a:schemeClr val="bg2"/>
                </a:solidFill>
                <a:effectLst>
                  <a:outerShdw blurRad="38100" dist="38100" dir="2700000" algn="tl">
                    <a:srgbClr val="000000"/>
                  </a:outerShdw>
                </a:effectLst>
                <a:ea typeface="楷体_GB2312" pitchFamily="49" charset="-122"/>
                <a:cs typeface="+mj-cs"/>
              </a:rPr>
              <a:t>C</a:t>
            </a:r>
            <a:r>
              <a:rPr kumimoji="1" lang="en-US" altLang="zh-CN" sz="3200" b="1" dirty="0">
                <a:solidFill>
                  <a:schemeClr val="bg2"/>
                </a:solidFill>
                <a:effectLst>
                  <a:outerShdw blurRad="38100" dist="38100" dir="2700000" algn="tl">
                    <a:srgbClr val="000000"/>
                  </a:outerShdw>
                </a:effectLst>
                <a:ea typeface="楷体_GB2312" pitchFamily="49" charset="-122"/>
                <a:cs typeface="+mj-cs"/>
              </a:rPr>
              <a:t> (0</a:t>
            </a:r>
            <a:r>
              <a:rPr kumimoji="1" lang="en-US" altLang="zh-CN" sz="3200" b="1" baseline="-25000" dirty="0">
                <a:solidFill>
                  <a:schemeClr val="bg2"/>
                </a:solidFill>
                <a:effectLst>
                  <a:outerShdw blurRad="38100" dist="38100" dir="2700000" algn="tl">
                    <a:srgbClr val="000000"/>
                  </a:outerShdw>
                </a:effectLst>
                <a:ea typeface="楷体_GB2312" pitchFamily="49" charset="-122"/>
                <a:cs typeface="+mj-cs"/>
              </a:rPr>
              <a:t>+</a:t>
            </a:r>
            <a:r>
              <a:rPr kumimoji="1" lang="en-US" altLang="zh-CN" sz="3200" b="1" dirty="0">
                <a:solidFill>
                  <a:schemeClr val="bg2"/>
                </a:solidFill>
                <a:effectLst>
                  <a:outerShdw blurRad="38100" dist="38100" dir="2700000" algn="tl">
                    <a:srgbClr val="000000"/>
                  </a:outerShdw>
                </a:effectLst>
                <a:ea typeface="楷体_GB2312" pitchFamily="49" charset="-122"/>
                <a:cs typeface="+mj-cs"/>
              </a:rPr>
              <a:t>) </a:t>
            </a:r>
          </a:p>
          <a:p>
            <a:pPr algn="ctr"/>
            <a:r>
              <a:rPr kumimoji="1" lang="en-US" altLang="zh-CN" sz="3200" b="1" dirty="0">
                <a:solidFill>
                  <a:schemeClr val="bg2"/>
                </a:solidFill>
                <a:effectLst>
                  <a:outerShdw blurRad="38100" dist="38100" dir="2700000" algn="tl">
                    <a:srgbClr val="000000"/>
                  </a:outerShdw>
                </a:effectLst>
                <a:ea typeface="楷体_GB2312" pitchFamily="49" charset="-122"/>
                <a:cs typeface="+mj-cs"/>
              </a:rPr>
              <a:t>&amp;  </a:t>
            </a:r>
          </a:p>
          <a:p>
            <a:pPr algn="ctr"/>
            <a:r>
              <a:rPr kumimoji="1" lang="en-US" altLang="zh-CN" sz="3200" b="1" i="1" dirty="0" err="1">
                <a:solidFill>
                  <a:schemeClr val="bg2"/>
                </a:solidFill>
                <a:effectLst>
                  <a:outerShdw blurRad="38100" dist="38100" dir="2700000" algn="tl">
                    <a:srgbClr val="000000"/>
                  </a:outerShdw>
                </a:effectLst>
                <a:ea typeface="楷体_GB2312" pitchFamily="49" charset="-122"/>
                <a:cs typeface="+mj-cs"/>
              </a:rPr>
              <a:t>u</a:t>
            </a:r>
            <a:r>
              <a:rPr kumimoji="1" lang="en-US" altLang="zh-CN" sz="3200" b="1" baseline="-25000" dirty="0" err="1">
                <a:solidFill>
                  <a:schemeClr val="bg2"/>
                </a:solidFill>
                <a:effectLst>
                  <a:outerShdw blurRad="38100" dist="38100" dir="2700000" algn="tl">
                    <a:srgbClr val="000000"/>
                  </a:outerShdw>
                </a:effectLst>
                <a:ea typeface="楷体_GB2312" pitchFamily="49" charset="-122"/>
                <a:cs typeface="+mj-cs"/>
              </a:rPr>
              <a:t>L</a:t>
            </a:r>
            <a:r>
              <a:rPr kumimoji="1" lang="en-US" altLang="zh-CN" sz="3200" b="1" dirty="0">
                <a:solidFill>
                  <a:schemeClr val="bg2"/>
                </a:solidFill>
                <a:effectLst>
                  <a:outerShdw blurRad="38100" dist="38100" dir="2700000" algn="tl">
                    <a:srgbClr val="000000"/>
                  </a:outerShdw>
                </a:effectLst>
                <a:ea typeface="楷体_GB2312" pitchFamily="49" charset="-122"/>
              </a:rPr>
              <a:t>(0</a:t>
            </a:r>
            <a:r>
              <a:rPr kumimoji="1" lang="en-US" altLang="zh-CN" sz="3200" b="1" baseline="-25000" dirty="0">
                <a:solidFill>
                  <a:schemeClr val="bg2"/>
                </a:solidFill>
                <a:effectLst>
                  <a:outerShdw blurRad="38100" dist="38100" dir="2700000" algn="tl">
                    <a:srgbClr val="000000"/>
                  </a:outerShdw>
                </a:effectLst>
                <a:ea typeface="楷体_GB2312" pitchFamily="49" charset="-122"/>
              </a:rPr>
              <a:t>+</a:t>
            </a:r>
            <a:r>
              <a:rPr kumimoji="1" lang="en-US" altLang="zh-CN" sz="3200" b="1" dirty="0">
                <a:solidFill>
                  <a:schemeClr val="bg2"/>
                </a:solidFill>
                <a:effectLst>
                  <a:outerShdw blurRad="38100" dist="38100" dir="2700000" algn="tl">
                    <a:srgbClr val="000000"/>
                  </a:outerShdw>
                </a:effectLst>
                <a:ea typeface="楷体_GB2312" pitchFamily="49" charset="-122"/>
              </a:rPr>
              <a:t>) </a:t>
            </a:r>
          </a:p>
          <a:p>
            <a:pPr algn="ctr"/>
            <a:r>
              <a:rPr kumimoji="1" lang="en-US" altLang="zh-CN" sz="3200" b="1" i="1" dirty="0" err="1">
                <a:solidFill>
                  <a:schemeClr val="bg2"/>
                </a:solidFill>
                <a:effectLst>
                  <a:outerShdw blurRad="38100" dist="38100" dir="2700000" algn="tl">
                    <a:srgbClr val="000000"/>
                  </a:outerShdw>
                </a:effectLst>
                <a:ea typeface="楷体_GB2312" pitchFamily="49" charset="-122"/>
              </a:rPr>
              <a:t>i</a:t>
            </a:r>
            <a:r>
              <a:rPr kumimoji="1" lang="en-US" altLang="zh-CN" sz="3200" b="1" baseline="-25000" dirty="0" err="1">
                <a:solidFill>
                  <a:schemeClr val="bg2"/>
                </a:solidFill>
                <a:effectLst>
                  <a:outerShdw blurRad="38100" dist="38100" dir="2700000" algn="tl">
                    <a:srgbClr val="000000"/>
                  </a:outerShdw>
                </a:effectLst>
                <a:ea typeface="楷体_GB2312" pitchFamily="49" charset="-122"/>
              </a:rPr>
              <a:t>R</a:t>
            </a:r>
            <a:r>
              <a:rPr kumimoji="1" lang="en-US" altLang="zh-CN" sz="3200" b="1" baseline="-25000" dirty="0">
                <a:solidFill>
                  <a:schemeClr val="bg2"/>
                </a:solidFill>
                <a:effectLst>
                  <a:outerShdw blurRad="38100" dist="38100" dir="2700000" algn="tl">
                    <a:srgbClr val="000000"/>
                  </a:outerShdw>
                </a:effectLst>
                <a:ea typeface="楷体_GB2312" pitchFamily="49" charset="-122"/>
              </a:rPr>
              <a:t> </a:t>
            </a:r>
            <a:r>
              <a:rPr kumimoji="1" lang="zh-CN" altLang="en-US" sz="3200" b="1" dirty="0">
                <a:solidFill>
                  <a:schemeClr val="bg2"/>
                </a:solidFill>
                <a:effectLst>
                  <a:outerShdw blurRad="38100" dist="38100" dir="2700000" algn="tl">
                    <a:srgbClr val="000000"/>
                  </a:outerShdw>
                </a:effectLst>
                <a:ea typeface="楷体_GB2312" pitchFamily="49" charset="-122"/>
              </a:rPr>
              <a:t> </a:t>
            </a:r>
            <a:endParaRPr kumimoji="1" lang="en-US" altLang="zh-CN" sz="3200" b="1" dirty="0">
              <a:solidFill>
                <a:schemeClr val="bg2"/>
              </a:solidFill>
              <a:effectLst>
                <a:outerShdw blurRad="38100" dist="38100" dir="2700000" algn="tl">
                  <a:srgbClr val="000000"/>
                </a:outerShdw>
              </a:effectLst>
              <a:ea typeface="楷体_GB2312" pitchFamily="49" charset="-122"/>
            </a:endParaRPr>
          </a:p>
          <a:p>
            <a:pPr algn="ctr"/>
            <a:r>
              <a:rPr kumimoji="1" lang="en-US" altLang="zh-CN" sz="3200" b="1" i="1" dirty="0" err="1">
                <a:solidFill>
                  <a:schemeClr val="bg2"/>
                </a:solidFill>
                <a:effectLst>
                  <a:outerShdw blurRad="38100" dist="38100" dir="2700000" algn="tl">
                    <a:srgbClr val="000000"/>
                  </a:outerShdw>
                </a:effectLst>
                <a:ea typeface="楷体_GB2312" pitchFamily="49" charset="-122"/>
              </a:rPr>
              <a:t>u</a:t>
            </a:r>
            <a:r>
              <a:rPr kumimoji="1" lang="en-US" altLang="zh-CN" sz="3200" b="1" baseline="-25000" dirty="0" err="1">
                <a:solidFill>
                  <a:schemeClr val="bg2"/>
                </a:solidFill>
                <a:effectLst>
                  <a:outerShdw blurRad="38100" dist="38100" dir="2700000" algn="tl">
                    <a:srgbClr val="000000"/>
                  </a:outerShdw>
                </a:effectLst>
                <a:ea typeface="楷体_GB2312" pitchFamily="49" charset="-122"/>
              </a:rPr>
              <a:t>R</a:t>
            </a:r>
            <a:endParaRPr kumimoji="1" lang="en-US" altLang="zh-CN" sz="3200" b="1" baseline="-25000" dirty="0">
              <a:solidFill>
                <a:schemeClr val="bg2"/>
              </a:solidFill>
              <a:effectLst>
                <a:outerShdw blurRad="38100" dist="38100" dir="2700000" algn="tl">
                  <a:srgbClr val="000000"/>
                </a:outerShdw>
              </a:effectLst>
              <a:ea typeface="楷体_GB2312" pitchFamily="49" charset="-122"/>
            </a:endParaRPr>
          </a:p>
        </p:txBody>
      </p:sp>
      <p:sp>
        <p:nvSpPr>
          <p:cNvPr id="9" name="标题 1"/>
          <p:cNvSpPr txBox="1">
            <a:spLocks/>
          </p:cNvSpPr>
          <p:nvPr/>
        </p:nvSpPr>
        <p:spPr bwMode="auto">
          <a:xfrm>
            <a:off x="5724127" y="4533460"/>
            <a:ext cx="3096344" cy="87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a:lstStyle>
          <a:p>
            <a:r>
              <a:rPr lang="zh-CN" altLang="en-US" sz="2000" b="1" dirty="0">
                <a:ea typeface="楷体_GB2312" pitchFamily="49" charset="-122"/>
              </a:rPr>
              <a:t>通过换路后，电压源替代电容</a:t>
            </a:r>
            <a:r>
              <a:rPr lang="en-US" altLang="zh-CN" sz="2000" b="1" dirty="0">
                <a:ea typeface="楷体_GB2312" pitchFamily="49" charset="-122"/>
              </a:rPr>
              <a:t>/</a:t>
            </a:r>
            <a:r>
              <a:rPr lang="zh-CN" altLang="en-US" sz="2000" b="1" dirty="0">
                <a:ea typeface="楷体_GB2312" pitchFamily="49" charset="-122"/>
              </a:rPr>
              <a:t>电流源替代电感的等效电路分析求</a:t>
            </a:r>
            <a:endParaRPr lang="zh-CN" altLang="en-US" sz="2000" b="1" kern="1200" dirty="0">
              <a:ea typeface="楷体_GB2312" pitchFamily="49" charset="-122"/>
            </a:endParaRPr>
          </a:p>
        </p:txBody>
      </p:sp>
      <p:sp>
        <p:nvSpPr>
          <p:cNvPr id="10" name="标题 1"/>
          <p:cNvSpPr txBox="1">
            <a:spLocks/>
          </p:cNvSpPr>
          <p:nvPr/>
        </p:nvSpPr>
        <p:spPr bwMode="auto">
          <a:xfrm>
            <a:off x="3611589" y="2640018"/>
            <a:ext cx="1224136" cy="49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a:lstStyle>
          <a:p>
            <a:r>
              <a:rPr lang="zh-CN" altLang="en-US" sz="1800" b="1" dirty="0">
                <a:solidFill>
                  <a:srgbClr val="FFFF00"/>
                </a:solidFill>
                <a:ea typeface="楷体_GB2312" pitchFamily="49" charset="-122"/>
              </a:rPr>
              <a:t>不能跃变</a:t>
            </a:r>
            <a:endParaRPr lang="zh-CN" altLang="en-US" sz="1800" b="1" kern="1200" dirty="0">
              <a:solidFill>
                <a:srgbClr val="FFFF00"/>
              </a:solidFill>
              <a:ea typeface="楷体_GB2312" pitchFamily="49" charset="-122"/>
            </a:endParaRPr>
          </a:p>
        </p:txBody>
      </p:sp>
      <p:sp>
        <p:nvSpPr>
          <p:cNvPr id="11" name="标题 1"/>
          <p:cNvSpPr txBox="1">
            <a:spLocks/>
          </p:cNvSpPr>
          <p:nvPr/>
        </p:nvSpPr>
        <p:spPr bwMode="auto">
          <a:xfrm>
            <a:off x="3611589" y="6248325"/>
            <a:ext cx="1224136" cy="49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a:lstStyle>
          <a:p>
            <a:r>
              <a:rPr lang="zh-CN" altLang="en-US" sz="1800" b="1" dirty="0">
                <a:solidFill>
                  <a:srgbClr val="FFFF00"/>
                </a:solidFill>
                <a:ea typeface="楷体_GB2312" pitchFamily="49" charset="-122"/>
              </a:rPr>
              <a:t>可以跃变</a:t>
            </a:r>
            <a:endParaRPr lang="zh-CN" altLang="en-US" sz="1800" b="1" kern="1200" dirty="0">
              <a:solidFill>
                <a:srgbClr val="FFFF00"/>
              </a:solidFill>
              <a:ea typeface="楷体_GB2312" pitchFamily="49" charset="-122"/>
            </a:endParaRPr>
          </a:p>
        </p:txBody>
      </p:sp>
    </p:spTree>
    <p:extLst>
      <p:ext uri="{BB962C8B-B14F-4D97-AF65-F5344CB8AC3E}">
        <p14:creationId xmlns:p14="http://schemas.microsoft.com/office/powerpoint/2010/main" val="4000593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8313" y="549275"/>
            <a:ext cx="3744912" cy="547688"/>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AutoNum type="circleNumDbPlain" startAt="5"/>
            </a:pPr>
            <a:r>
              <a:rPr kumimoji="1" lang="zh-CN" altLang="en-US" sz="2800" b="1">
                <a:solidFill>
                  <a:srgbClr val="FFFF00"/>
                </a:solidFill>
                <a:latin typeface="楷体_GB2312" pitchFamily="49" charset="-122"/>
                <a:ea typeface="楷体_GB2312" pitchFamily="49" charset="-122"/>
              </a:rPr>
              <a:t>电路初始值的确定</a:t>
            </a:r>
          </a:p>
        </p:txBody>
      </p:sp>
      <p:sp>
        <p:nvSpPr>
          <p:cNvPr id="5" name="Text Box 7"/>
          <p:cNvSpPr txBox="1">
            <a:spLocks noChangeArrowheads="1"/>
          </p:cNvSpPr>
          <p:nvPr/>
        </p:nvSpPr>
        <p:spPr bwMode="auto">
          <a:xfrm>
            <a:off x="4572000" y="3284538"/>
            <a:ext cx="268287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kumimoji="1" lang="en-US" altLang="zh-CN" sz="2800">
                <a:solidFill>
                  <a:srgbClr val="FFFF00"/>
                </a:solidFill>
                <a:latin typeface="楷体_GB2312" pitchFamily="49" charset="-122"/>
                <a:ea typeface="楷体_GB2312" pitchFamily="49" charset="-122"/>
              </a:rPr>
              <a:t>(2)</a:t>
            </a:r>
            <a:r>
              <a:rPr kumimoji="1" lang="zh-CN" altLang="en-US" sz="2800" b="1">
                <a:solidFill>
                  <a:srgbClr val="FFFF00"/>
                </a:solidFill>
                <a:latin typeface="楷体_GB2312" pitchFamily="49" charset="-122"/>
                <a:ea typeface="楷体_GB2312" pitchFamily="49" charset="-122"/>
              </a:rPr>
              <a:t>由换路定律 </a:t>
            </a:r>
          </a:p>
        </p:txBody>
      </p:sp>
      <p:sp>
        <p:nvSpPr>
          <p:cNvPr id="6" name="Rectangle 8"/>
          <p:cNvSpPr>
            <a:spLocks noChangeArrowheads="1"/>
          </p:cNvSpPr>
          <p:nvPr/>
        </p:nvSpPr>
        <p:spPr bwMode="auto">
          <a:xfrm>
            <a:off x="4787900" y="3716338"/>
            <a:ext cx="3816350" cy="57943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200" b="0" i="1" u="none" strike="noStrike" kern="0" cap="none" spc="0" normalizeH="0" baseline="0" noProof="0">
                <a:ln>
                  <a:noFill/>
                </a:ln>
                <a:solidFill>
                  <a:srgbClr val="FFFFFF"/>
                </a:solidFill>
                <a:effectLst/>
                <a:uLnTx/>
                <a:uFillTx/>
              </a:rPr>
              <a:t>u</a:t>
            </a:r>
            <a:r>
              <a:rPr kumimoji="1" lang="en-US" altLang="zh-CN" sz="3200" b="0" i="1" u="none" strike="noStrike" kern="0" cap="none" spc="0" normalizeH="0" baseline="-25000" noProof="0">
                <a:ln>
                  <a:noFill/>
                </a:ln>
                <a:solidFill>
                  <a:srgbClr val="FFFFFF"/>
                </a:solidFill>
                <a:effectLst/>
                <a:uLnTx/>
                <a:uFillTx/>
              </a:rPr>
              <a:t>C</a:t>
            </a:r>
            <a:r>
              <a:rPr kumimoji="1" lang="en-US" altLang="zh-CN" sz="3200" b="0" i="0" u="none" strike="noStrike" kern="0" cap="none" spc="0" normalizeH="0" baseline="-25000" noProof="0">
                <a:ln>
                  <a:noFill/>
                </a:ln>
                <a:solidFill>
                  <a:srgbClr val="FFFFFF"/>
                </a:solidFill>
                <a:effectLst/>
                <a:uLnTx/>
                <a:uFillTx/>
              </a:rPr>
              <a:t> </a:t>
            </a:r>
            <a:r>
              <a:rPr kumimoji="1" lang="en-US" altLang="zh-CN" sz="3200" b="0" i="0" u="none" strike="noStrike" kern="0" cap="none" spc="0" normalizeH="0" baseline="0" noProof="0">
                <a:ln>
                  <a:noFill/>
                </a:ln>
                <a:solidFill>
                  <a:srgbClr val="FFFFFF"/>
                </a:solidFill>
                <a:effectLst/>
                <a:uLnTx/>
                <a:uFillTx/>
              </a:rPr>
              <a:t>(0</a:t>
            </a:r>
            <a:r>
              <a:rPr kumimoji="1" lang="en-US" altLang="zh-CN" sz="3200" b="0" i="0" u="none" strike="noStrike" kern="0" cap="none" spc="0" normalizeH="0" baseline="-25000" noProof="0">
                <a:ln>
                  <a:noFill/>
                </a:ln>
                <a:solidFill>
                  <a:srgbClr val="FFFFFF"/>
                </a:solidFill>
                <a:effectLst/>
                <a:uLnTx/>
                <a:uFillTx/>
              </a:rPr>
              <a:t>+</a:t>
            </a:r>
            <a:r>
              <a:rPr kumimoji="1" lang="en-US" altLang="zh-CN" sz="3200" b="0" i="0" u="none" strike="noStrike" kern="0" cap="none" spc="0" normalizeH="0" baseline="0" noProof="0">
                <a:ln>
                  <a:noFill/>
                </a:ln>
                <a:solidFill>
                  <a:srgbClr val="FFFFFF"/>
                </a:solidFill>
                <a:effectLst/>
                <a:uLnTx/>
                <a:uFillTx/>
              </a:rPr>
              <a:t>) = </a:t>
            </a:r>
            <a:r>
              <a:rPr kumimoji="1" lang="en-US" altLang="zh-CN" sz="3200" b="0" i="1" u="none" strike="noStrike" kern="0" cap="none" spc="0" normalizeH="0" baseline="0" noProof="0">
                <a:ln>
                  <a:noFill/>
                </a:ln>
                <a:solidFill>
                  <a:srgbClr val="FFFFFF"/>
                </a:solidFill>
                <a:effectLst/>
                <a:uLnTx/>
                <a:uFillTx/>
              </a:rPr>
              <a:t>u</a:t>
            </a:r>
            <a:r>
              <a:rPr kumimoji="1" lang="en-US" altLang="zh-CN" sz="3200" b="0" i="1" u="none" strike="noStrike" kern="0" cap="none" spc="0" normalizeH="0" baseline="-25000" noProof="0">
                <a:ln>
                  <a:noFill/>
                </a:ln>
                <a:solidFill>
                  <a:srgbClr val="FFFFFF"/>
                </a:solidFill>
                <a:effectLst/>
                <a:uLnTx/>
                <a:uFillTx/>
              </a:rPr>
              <a:t>C</a:t>
            </a:r>
            <a:r>
              <a:rPr kumimoji="1" lang="en-US" altLang="zh-CN" sz="3200" b="0" i="0" u="none" strike="noStrike" kern="0" cap="none" spc="0" normalizeH="0" baseline="-25000" noProof="0">
                <a:ln>
                  <a:noFill/>
                </a:ln>
                <a:solidFill>
                  <a:srgbClr val="FFFFFF"/>
                </a:solidFill>
                <a:effectLst/>
                <a:uLnTx/>
                <a:uFillTx/>
              </a:rPr>
              <a:t> </a:t>
            </a:r>
            <a:r>
              <a:rPr kumimoji="1" lang="en-US" altLang="zh-CN" sz="3200" b="0" i="0" u="none" strike="noStrike" kern="0" cap="none" spc="0" normalizeH="0" baseline="0" noProof="0">
                <a:ln>
                  <a:noFill/>
                </a:ln>
                <a:solidFill>
                  <a:srgbClr val="FFFFFF"/>
                </a:solidFill>
                <a:effectLst/>
                <a:uLnTx/>
                <a:uFillTx/>
              </a:rPr>
              <a:t>(0</a:t>
            </a:r>
            <a:r>
              <a:rPr kumimoji="1" lang="zh-CN" altLang="en-US" sz="3200" b="0" i="0" u="none" strike="noStrike" kern="0" cap="none" spc="0" normalizeH="0" baseline="-25000" noProof="0">
                <a:ln>
                  <a:noFill/>
                </a:ln>
                <a:solidFill>
                  <a:srgbClr val="FFFFFF"/>
                </a:solidFill>
                <a:effectLst/>
                <a:uLnTx/>
                <a:uFillTx/>
              </a:rPr>
              <a:t>－</a:t>
            </a:r>
            <a:r>
              <a:rPr kumimoji="1" lang="en-US" altLang="zh-CN" sz="3200" b="0" i="0" u="none" strike="noStrike" kern="0" cap="none" spc="0" normalizeH="0" baseline="0" noProof="0">
                <a:ln>
                  <a:noFill/>
                </a:ln>
                <a:solidFill>
                  <a:srgbClr val="FFFFFF"/>
                </a:solidFill>
                <a:effectLst/>
                <a:uLnTx/>
                <a:uFillTx/>
              </a:rPr>
              <a:t>)=8V</a:t>
            </a:r>
          </a:p>
        </p:txBody>
      </p:sp>
      <p:graphicFrame>
        <p:nvGraphicFramePr>
          <p:cNvPr id="7" name="Object 30"/>
          <p:cNvGraphicFramePr>
            <a:graphicFrameLocks noChangeAspect="1"/>
          </p:cNvGraphicFramePr>
          <p:nvPr/>
        </p:nvGraphicFramePr>
        <p:xfrm>
          <a:off x="5003800" y="4868863"/>
          <a:ext cx="3527425" cy="1004887"/>
        </p:xfrm>
        <a:graphic>
          <a:graphicData uri="http://schemas.openxmlformats.org/presentationml/2006/ole">
            <mc:AlternateContent xmlns:mc="http://schemas.openxmlformats.org/markup-compatibility/2006">
              <mc:Choice xmlns:v="urn:schemas-microsoft-com:vml" Requires="v">
                <p:oleObj spid="_x0000_s60418" name="公式" r:id="rId3" imgW="1714320" imgH="457200" progId="Equation.3">
                  <p:embed/>
                </p:oleObj>
              </mc:Choice>
              <mc:Fallback>
                <p:oleObj name="公式" r:id="rId3" imgW="1714320" imgH="457200" progId="Equation.3">
                  <p:embed/>
                  <p:pic>
                    <p:nvPicPr>
                      <p:cNvPr id="7"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4868863"/>
                        <a:ext cx="3527425" cy="100488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31"/>
          <p:cNvSpPr txBox="1">
            <a:spLocks noChangeArrowheads="1"/>
          </p:cNvSpPr>
          <p:nvPr/>
        </p:nvSpPr>
        <p:spPr bwMode="auto">
          <a:xfrm>
            <a:off x="4551363" y="476250"/>
            <a:ext cx="3621087"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00"/>
                </a:solidFill>
                <a:effectLst/>
                <a:uLnTx/>
                <a:uFillTx/>
              </a:rPr>
              <a:t>(1)</a:t>
            </a:r>
            <a:r>
              <a:rPr kumimoji="1" lang="en-US" altLang="zh-CN" sz="2800" b="1" i="0" u="none" strike="noStrike" kern="0" cap="none" spc="0" normalizeH="0" baseline="0" noProof="0">
                <a:ln>
                  <a:noFill/>
                </a:ln>
                <a:solidFill>
                  <a:srgbClr val="FFFF00"/>
                </a:solidFill>
                <a:effectLst/>
                <a:uLnTx/>
                <a:uFillTx/>
              </a:rPr>
              <a:t> </a:t>
            </a:r>
            <a:r>
              <a:rPr kumimoji="1" lang="zh-CN" altLang="en-US" sz="2800" b="1" i="0" u="none" strike="noStrike" kern="0" cap="none" spc="0" normalizeH="0" baseline="0" noProof="0">
                <a:ln>
                  <a:noFill/>
                </a:ln>
                <a:solidFill>
                  <a:srgbClr val="FFFF00"/>
                </a:solidFill>
                <a:effectLst/>
                <a:uLnTx/>
                <a:uFillTx/>
                <a:ea typeface="楷体_GB2312" pitchFamily="49" charset="-122"/>
              </a:rPr>
              <a:t>由</a:t>
            </a:r>
            <a:r>
              <a:rPr kumimoji="1" lang="en-US" altLang="zh-CN" sz="2800" b="0" i="0" u="none" strike="noStrike" kern="0" cap="none" spc="0" normalizeH="0" baseline="0" noProof="0">
                <a:ln>
                  <a:noFill/>
                </a:ln>
                <a:solidFill>
                  <a:srgbClr val="FFFF00"/>
                </a:solidFill>
                <a:effectLst/>
                <a:uLnTx/>
                <a:uFillTx/>
              </a:rPr>
              <a:t>0</a:t>
            </a:r>
            <a:r>
              <a:rPr kumimoji="1" lang="zh-CN" altLang="en-US" sz="2800" b="0" i="0" u="none" strike="noStrike" kern="0" cap="none" spc="0" normalizeH="0" baseline="-25000" noProof="0">
                <a:ln>
                  <a:noFill/>
                </a:ln>
                <a:solidFill>
                  <a:srgbClr val="FFFF00"/>
                </a:solidFill>
                <a:effectLst/>
                <a:uLnTx/>
                <a:uFillTx/>
              </a:rPr>
              <a:t>－</a:t>
            </a:r>
            <a:r>
              <a:rPr kumimoji="1" lang="zh-CN" altLang="en-US" sz="2800" b="1" i="0" u="none" strike="noStrike" kern="0" cap="none" spc="0" normalizeH="0" baseline="0" noProof="0">
                <a:ln>
                  <a:noFill/>
                </a:ln>
                <a:solidFill>
                  <a:srgbClr val="FFFF00"/>
                </a:solidFill>
                <a:effectLst/>
                <a:uLnTx/>
                <a:uFillTx/>
                <a:ea typeface="楷体_GB2312" pitchFamily="49" charset="-122"/>
              </a:rPr>
              <a:t>电路求</a:t>
            </a:r>
            <a:r>
              <a:rPr kumimoji="1" lang="zh-CN" altLang="en-US" sz="2800" b="1" i="0" u="none" strike="noStrike" kern="0" cap="none" spc="0" normalizeH="0" baseline="0" noProof="0">
                <a:ln>
                  <a:noFill/>
                </a:ln>
                <a:solidFill>
                  <a:srgbClr val="FFFF00"/>
                </a:solidFill>
                <a:effectLst/>
                <a:uLnTx/>
                <a:uFillTx/>
              </a:rPr>
              <a:t> </a:t>
            </a:r>
            <a:r>
              <a:rPr kumimoji="1" lang="en-US" altLang="zh-CN" sz="2800" b="0" i="1" u="none" strike="noStrike" kern="0" cap="none" spc="0" normalizeH="0" baseline="0" noProof="0">
                <a:ln>
                  <a:noFill/>
                </a:ln>
                <a:solidFill>
                  <a:srgbClr val="FFFF00"/>
                </a:solidFill>
                <a:effectLst/>
                <a:uLnTx/>
                <a:uFillTx/>
              </a:rPr>
              <a:t>u</a:t>
            </a:r>
            <a:r>
              <a:rPr kumimoji="1" lang="en-US" altLang="zh-CN" sz="2800" b="0" i="1" u="none" strike="noStrike" kern="0" cap="none" spc="0" normalizeH="0" baseline="-25000" noProof="0">
                <a:ln>
                  <a:noFill/>
                </a:ln>
                <a:solidFill>
                  <a:srgbClr val="FFFF00"/>
                </a:solidFill>
                <a:effectLst/>
                <a:uLnTx/>
                <a:uFillTx/>
              </a:rPr>
              <a:t>C</a:t>
            </a:r>
            <a:r>
              <a:rPr kumimoji="1" lang="en-US" altLang="zh-CN" sz="2800" b="0" i="0" u="none" strike="noStrike" kern="0" cap="none" spc="0" normalizeH="0" baseline="0" noProof="0">
                <a:ln>
                  <a:noFill/>
                </a:ln>
                <a:solidFill>
                  <a:srgbClr val="FFFF00"/>
                </a:solidFill>
                <a:effectLst/>
                <a:uLnTx/>
                <a:uFillTx/>
              </a:rPr>
              <a:t>(0</a:t>
            </a:r>
            <a:r>
              <a:rPr kumimoji="1" lang="zh-CN" altLang="en-US" sz="2800" b="0" i="0" u="none" strike="noStrike" kern="0" cap="none" spc="0" normalizeH="0" baseline="-25000" noProof="0">
                <a:ln>
                  <a:noFill/>
                </a:ln>
                <a:solidFill>
                  <a:srgbClr val="FFFF00"/>
                </a:solidFill>
                <a:effectLst/>
                <a:uLnTx/>
                <a:uFillTx/>
              </a:rPr>
              <a:t>－</a:t>
            </a:r>
            <a:r>
              <a:rPr kumimoji="1" lang="en-US" altLang="zh-CN" sz="2800" b="0" i="0" u="none" strike="noStrike" kern="0" cap="none" spc="0" normalizeH="0" baseline="0" noProof="0">
                <a:ln>
                  <a:noFill/>
                </a:ln>
                <a:solidFill>
                  <a:srgbClr val="FFFF00"/>
                </a:solidFill>
                <a:effectLst/>
                <a:uLnTx/>
                <a:uFillTx/>
              </a:rPr>
              <a:t>)</a:t>
            </a:r>
          </a:p>
        </p:txBody>
      </p:sp>
      <p:sp>
        <p:nvSpPr>
          <p:cNvPr id="9" name="Text Box 49"/>
          <p:cNvSpPr txBox="1">
            <a:spLocks noChangeArrowheads="1"/>
          </p:cNvSpPr>
          <p:nvPr/>
        </p:nvSpPr>
        <p:spPr bwMode="auto">
          <a:xfrm>
            <a:off x="5003800" y="2708275"/>
            <a:ext cx="2089150" cy="5794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200" b="0" i="1" u="none" strike="noStrike" kern="0" cap="none" spc="0" normalizeH="0" baseline="0" noProof="0">
                <a:ln>
                  <a:noFill/>
                </a:ln>
                <a:solidFill>
                  <a:srgbClr val="FFFFFF"/>
                </a:solidFill>
                <a:effectLst/>
                <a:uLnTx/>
                <a:uFillTx/>
              </a:rPr>
              <a:t>u</a:t>
            </a:r>
            <a:r>
              <a:rPr kumimoji="1" lang="en-US" altLang="zh-CN" sz="3200" b="0" i="1" u="none" strike="noStrike" kern="0" cap="none" spc="0" normalizeH="0" baseline="-25000" noProof="0">
                <a:ln>
                  <a:noFill/>
                </a:ln>
                <a:solidFill>
                  <a:srgbClr val="FFFFFF"/>
                </a:solidFill>
                <a:effectLst/>
                <a:uLnTx/>
                <a:uFillTx/>
              </a:rPr>
              <a:t>C</a:t>
            </a:r>
            <a:r>
              <a:rPr kumimoji="1" lang="en-US" altLang="zh-CN" sz="3200" b="0" i="0" u="none" strike="noStrike" kern="0" cap="none" spc="0" normalizeH="0" baseline="0" noProof="0">
                <a:ln>
                  <a:noFill/>
                </a:ln>
                <a:solidFill>
                  <a:srgbClr val="FFFFFF"/>
                </a:solidFill>
                <a:effectLst/>
                <a:uLnTx/>
                <a:uFillTx/>
              </a:rPr>
              <a:t>(0</a:t>
            </a:r>
            <a:r>
              <a:rPr kumimoji="1" lang="zh-CN" altLang="en-US" sz="3200" b="0" i="0" u="none" strike="noStrike" kern="0" cap="none" spc="0" normalizeH="0" baseline="-25000" noProof="0">
                <a:ln>
                  <a:noFill/>
                </a:ln>
                <a:solidFill>
                  <a:srgbClr val="FFFFFF"/>
                </a:solidFill>
                <a:effectLst/>
                <a:uLnTx/>
                <a:uFillTx/>
              </a:rPr>
              <a:t>－</a:t>
            </a:r>
            <a:r>
              <a:rPr kumimoji="1" lang="en-US" altLang="zh-CN" sz="3200" b="0" i="0" u="none" strike="noStrike" kern="0" cap="none" spc="0" normalizeH="0" baseline="0" noProof="0">
                <a:ln>
                  <a:noFill/>
                </a:ln>
                <a:solidFill>
                  <a:srgbClr val="FFFFFF"/>
                </a:solidFill>
                <a:effectLst/>
                <a:uLnTx/>
                <a:uFillTx/>
              </a:rPr>
              <a:t>)=8V</a:t>
            </a:r>
          </a:p>
        </p:txBody>
      </p:sp>
      <p:sp>
        <p:nvSpPr>
          <p:cNvPr id="10" name="Text Box 50"/>
          <p:cNvSpPr txBox="1">
            <a:spLocks noChangeArrowheads="1"/>
          </p:cNvSpPr>
          <p:nvPr/>
        </p:nvSpPr>
        <p:spPr bwMode="auto">
          <a:xfrm>
            <a:off x="4641850" y="4373563"/>
            <a:ext cx="42513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00"/>
                </a:solidFill>
                <a:effectLst/>
                <a:uLnTx/>
                <a:uFillTx/>
              </a:rPr>
              <a:t>(3)</a:t>
            </a:r>
            <a:r>
              <a:rPr kumimoji="1" lang="en-US" altLang="zh-CN" sz="2800" b="1" i="0" u="none" strike="noStrike" kern="0" cap="none" spc="0" normalizeH="0" baseline="0" noProof="0">
                <a:ln>
                  <a:noFill/>
                </a:ln>
                <a:solidFill>
                  <a:srgbClr val="FFFF00"/>
                </a:solidFill>
                <a:effectLst/>
                <a:uLnTx/>
                <a:uFillTx/>
              </a:rPr>
              <a:t> </a:t>
            </a:r>
            <a:r>
              <a:rPr kumimoji="1" lang="zh-CN" altLang="en-US" sz="2800" b="1" i="0" u="none" strike="noStrike" kern="0" cap="none" spc="0" normalizeH="0" baseline="0" noProof="0">
                <a:ln>
                  <a:noFill/>
                </a:ln>
                <a:solidFill>
                  <a:srgbClr val="FFFF00"/>
                </a:solidFill>
                <a:effectLst/>
                <a:uLnTx/>
                <a:uFillTx/>
                <a:ea typeface="楷体_GB2312" pitchFamily="49" charset="-122"/>
              </a:rPr>
              <a:t>由</a:t>
            </a:r>
            <a:r>
              <a:rPr kumimoji="1" lang="en-US" altLang="zh-CN" sz="2800" b="0" i="0" u="none" strike="noStrike" kern="0" cap="none" spc="0" normalizeH="0" baseline="0" noProof="0">
                <a:ln>
                  <a:noFill/>
                </a:ln>
                <a:solidFill>
                  <a:srgbClr val="FFFF00"/>
                </a:solidFill>
                <a:effectLst/>
                <a:uLnTx/>
                <a:uFillTx/>
              </a:rPr>
              <a:t>0</a:t>
            </a:r>
            <a:r>
              <a:rPr kumimoji="1" lang="en-US" altLang="zh-CN" sz="2800" b="0" i="0" u="none" strike="noStrike" kern="0" cap="none" spc="0" normalizeH="0" baseline="-25000" noProof="0">
                <a:ln>
                  <a:noFill/>
                </a:ln>
                <a:solidFill>
                  <a:srgbClr val="FFFF00"/>
                </a:solidFill>
                <a:effectLst/>
                <a:uLnTx/>
                <a:uFillTx/>
              </a:rPr>
              <a:t>+</a:t>
            </a:r>
            <a:r>
              <a:rPr kumimoji="1" lang="zh-CN" altLang="en-US" sz="2800" b="1" i="0" u="none" strike="noStrike" kern="0" cap="none" spc="0" normalizeH="0" baseline="0" noProof="0">
                <a:ln>
                  <a:noFill/>
                </a:ln>
                <a:solidFill>
                  <a:srgbClr val="FFFF00"/>
                </a:solidFill>
                <a:effectLst/>
                <a:uLnTx/>
                <a:uFillTx/>
                <a:ea typeface="楷体_GB2312" pitchFamily="49" charset="-122"/>
              </a:rPr>
              <a:t>等效电路求</a:t>
            </a:r>
            <a:r>
              <a:rPr kumimoji="1" lang="zh-CN" altLang="en-US" sz="2800" b="1" i="0" u="none" strike="noStrike" kern="0" cap="none" spc="0" normalizeH="0" baseline="0" noProof="0">
                <a:ln>
                  <a:noFill/>
                </a:ln>
                <a:solidFill>
                  <a:srgbClr val="FFFF00"/>
                </a:solidFill>
                <a:effectLst/>
                <a:uLnTx/>
                <a:uFillTx/>
              </a:rPr>
              <a:t>  </a:t>
            </a:r>
            <a:r>
              <a:rPr kumimoji="1" lang="en-US" altLang="zh-CN" sz="2800" b="0" i="1" u="none" strike="noStrike" kern="0" cap="none" spc="0" normalizeH="0" baseline="0" noProof="0">
                <a:ln>
                  <a:noFill/>
                </a:ln>
                <a:solidFill>
                  <a:srgbClr val="FFFF00"/>
                </a:solidFill>
                <a:effectLst/>
                <a:uLnTx/>
                <a:uFillTx/>
              </a:rPr>
              <a:t>i</a:t>
            </a:r>
            <a:r>
              <a:rPr kumimoji="1" lang="en-US" altLang="zh-CN" sz="2800" b="0" i="1" u="none" strike="noStrike" kern="0" cap="none" spc="0" normalizeH="0" baseline="-25000" noProof="0">
                <a:ln>
                  <a:noFill/>
                </a:ln>
                <a:solidFill>
                  <a:srgbClr val="FFFF00"/>
                </a:solidFill>
                <a:effectLst/>
                <a:uLnTx/>
                <a:uFillTx/>
              </a:rPr>
              <a:t>C</a:t>
            </a:r>
            <a:r>
              <a:rPr kumimoji="1" lang="en-US" altLang="zh-CN" sz="2800" b="0" i="0" u="none" strike="noStrike" kern="0" cap="none" spc="0" normalizeH="0" baseline="0" noProof="0">
                <a:ln>
                  <a:noFill/>
                </a:ln>
                <a:solidFill>
                  <a:srgbClr val="FFFF00"/>
                </a:solidFill>
                <a:effectLst/>
                <a:uLnTx/>
                <a:uFillTx/>
              </a:rPr>
              <a:t>(0</a:t>
            </a:r>
            <a:r>
              <a:rPr kumimoji="1" lang="en-US" altLang="zh-CN" sz="2800" b="0" i="0" u="none" strike="noStrike" kern="0" cap="none" spc="0" normalizeH="0" baseline="-25000" noProof="0">
                <a:ln>
                  <a:noFill/>
                </a:ln>
                <a:solidFill>
                  <a:srgbClr val="FFFF00"/>
                </a:solidFill>
                <a:effectLst/>
                <a:uLnTx/>
                <a:uFillTx/>
              </a:rPr>
              <a:t>+</a:t>
            </a:r>
            <a:r>
              <a:rPr kumimoji="1" lang="en-US" altLang="zh-CN" sz="2800" b="0" i="0" u="none" strike="noStrike" kern="0" cap="none" spc="0" normalizeH="0" baseline="0" noProof="0">
                <a:ln>
                  <a:noFill/>
                </a:ln>
                <a:solidFill>
                  <a:srgbClr val="FFFF00"/>
                </a:solidFill>
                <a:effectLst/>
                <a:uLnTx/>
                <a:uFillTx/>
              </a:rPr>
              <a:t>)</a:t>
            </a:r>
          </a:p>
        </p:txBody>
      </p:sp>
      <p:grpSp>
        <p:nvGrpSpPr>
          <p:cNvPr id="11" name="Group 88"/>
          <p:cNvGrpSpPr>
            <a:grpSpLocks/>
          </p:cNvGrpSpPr>
          <p:nvPr/>
        </p:nvGrpSpPr>
        <p:grpSpPr bwMode="auto">
          <a:xfrm>
            <a:off x="5278438" y="5891213"/>
            <a:ext cx="2822575" cy="519112"/>
            <a:chOff x="3051" y="3003"/>
            <a:chExt cx="1778" cy="327"/>
          </a:xfrm>
        </p:grpSpPr>
        <p:sp>
          <p:nvSpPr>
            <p:cNvPr id="12" name="Text Box 52"/>
            <p:cNvSpPr txBox="1">
              <a:spLocks noChangeArrowheads="1"/>
            </p:cNvSpPr>
            <p:nvPr/>
          </p:nvSpPr>
          <p:spPr bwMode="auto">
            <a:xfrm>
              <a:off x="3051" y="3003"/>
              <a:ext cx="177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C</a:t>
              </a:r>
              <a:r>
                <a:rPr kumimoji="1" lang="en-US" altLang="zh-CN" sz="2800" b="0" i="0" u="none" strike="noStrike" kern="0" cap="none" spc="0" normalizeH="0" baseline="0" noProof="0">
                  <a:ln>
                    <a:noFill/>
                  </a:ln>
                  <a:solidFill>
                    <a:srgbClr val="FFFFFF"/>
                  </a:solidFill>
                  <a:effectLst/>
                  <a:uLnTx/>
                  <a:uFillTx/>
                </a:rPr>
                <a:t>(0</a:t>
              </a:r>
              <a:r>
                <a:rPr kumimoji="1" lang="zh-CN" altLang="en-US" sz="2800" b="0" i="0" u="none" strike="noStrike" kern="0" cap="none" spc="0" normalizeH="0" baseline="-25000" noProof="0">
                  <a:ln>
                    <a:noFill/>
                  </a:ln>
                  <a:solidFill>
                    <a:srgbClr val="FFFFFF"/>
                  </a:solidFill>
                  <a:effectLst/>
                  <a:uLnTx/>
                  <a:uFillTx/>
                </a:rPr>
                <a:t>－</a:t>
              </a:r>
              <a:r>
                <a:rPr kumimoji="1" lang="en-US" altLang="zh-CN" sz="2800" b="0" i="0" u="none" strike="noStrike" kern="0" cap="none" spc="0" normalizeH="0" baseline="0" noProof="0">
                  <a:ln>
                    <a:noFill/>
                  </a:ln>
                  <a:solidFill>
                    <a:srgbClr val="FFFFFF"/>
                  </a:solidFill>
                  <a:effectLst/>
                  <a:uLnTx/>
                  <a:uFillTx/>
                </a:rPr>
                <a:t>)=0      </a:t>
              </a: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C</a:t>
              </a:r>
              <a:r>
                <a:rPr kumimoji="1" lang="en-US" altLang="zh-CN" sz="2800" b="0" i="0" u="none" strike="noStrike" kern="0" cap="none" spc="0" normalizeH="0" baseline="0" noProof="0">
                  <a:ln>
                    <a:noFill/>
                  </a:ln>
                  <a:solidFill>
                    <a:srgbClr val="FFFFFF"/>
                  </a:solidFill>
                  <a:effectLst/>
                  <a:uLnTx/>
                  <a:uFillTx/>
                </a:rPr>
                <a:t>(0</a:t>
              </a:r>
              <a:r>
                <a:rPr kumimoji="1" lang="en-US" altLang="zh-CN" sz="2800" b="0" i="0" u="none" strike="noStrike" kern="0" cap="none" spc="0" normalizeH="0" baseline="-25000" noProof="0">
                  <a:ln>
                    <a:noFill/>
                  </a:ln>
                  <a:solidFill>
                    <a:srgbClr val="FFFFFF"/>
                  </a:solidFill>
                  <a:effectLst/>
                  <a:uLnTx/>
                  <a:uFillTx/>
                </a:rPr>
                <a:t>+</a:t>
              </a:r>
              <a:r>
                <a:rPr kumimoji="1" lang="en-US" altLang="zh-CN" sz="2800" b="0" i="0" u="none" strike="noStrike" kern="0" cap="none" spc="0" normalizeH="0" baseline="0" noProof="0">
                  <a:ln>
                    <a:noFill/>
                  </a:ln>
                  <a:solidFill>
                    <a:srgbClr val="FFFFFF"/>
                  </a:solidFill>
                  <a:effectLst/>
                  <a:uLnTx/>
                  <a:uFillTx/>
                </a:rPr>
                <a:t>)</a:t>
              </a:r>
            </a:p>
          </p:txBody>
        </p:sp>
        <p:grpSp>
          <p:nvGrpSpPr>
            <p:cNvPr id="13" name="Group 53"/>
            <p:cNvGrpSpPr>
              <a:grpSpLocks/>
            </p:cNvGrpSpPr>
            <p:nvPr/>
          </p:nvGrpSpPr>
          <p:grpSpPr bwMode="auto">
            <a:xfrm>
              <a:off x="4023" y="3081"/>
              <a:ext cx="172" cy="164"/>
              <a:chOff x="3854" y="3353"/>
              <a:chExt cx="172" cy="164"/>
            </a:xfrm>
          </p:grpSpPr>
          <p:sp>
            <p:nvSpPr>
              <p:cNvPr id="14" name="Line 54"/>
              <p:cNvSpPr>
                <a:spLocks noChangeShapeType="1"/>
              </p:cNvSpPr>
              <p:nvPr/>
            </p:nvSpPr>
            <p:spPr bwMode="auto">
              <a:xfrm>
                <a:off x="3854" y="3418"/>
                <a:ext cx="172"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5" name="Line 55"/>
              <p:cNvSpPr>
                <a:spLocks noChangeShapeType="1"/>
              </p:cNvSpPr>
              <p:nvPr/>
            </p:nvSpPr>
            <p:spPr bwMode="auto">
              <a:xfrm>
                <a:off x="3854" y="3472"/>
                <a:ext cx="163"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6" name="Line 56"/>
              <p:cNvSpPr>
                <a:spLocks noChangeShapeType="1"/>
              </p:cNvSpPr>
              <p:nvPr/>
            </p:nvSpPr>
            <p:spPr bwMode="auto">
              <a:xfrm>
                <a:off x="3908" y="3353"/>
                <a:ext cx="64" cy="16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sp>
        <p:nvSpPr>
          <p:cNvPr id="17" name="Text Box 58"/>
          <p:cNvSpPr txBox="1">
            <a:spLocks noChangeArrowheads="1"/>
          </p:cNvSpPr>
          <p:nvPr/>
        </p:nvSpPr>
        <p:spPr bwMode="auto">
          <a:xfrm>
            <a:off x="468313" y="1268413"/>
            <a:ext cx="1296987" cy="579437"/>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3200" b="1" i="0" u="none" strike="noStrike" kern="0" cap="none" spc="0" normalizeH="0" baseline="0" noProof="0">
                <a:ln>
                  <a:noFill/>
                </a:ln>
                <a:solidFill>
                  <a:srgbClr val="FFFFFF"/>
                </a:solidFill>
                <a:effectLst/>
                <a:uLnTx/>
                <a:uFillTx/>
              </a:rPr>
              <a:t>例</a:t>
            </a:r>
            <a:r>
              <a:rPr kumimoji="1" lang="en-US" altLang="zh-CN" sz="3200" b="0" i="0" u="none" strike="noStrike" kern="0" cap="none" spc="0" normalizeH="0" baseline="0" noProof="0">
                <a:ln>
                  <a:noFill/>
                </a:ln>
                <a:solidFill>
                  <a:srgbClr val="FFFFFF"/>
                </a:solidFill>
                <a:effectLst/>
                <a:uLnTx/>
                <a:uFillTx/>
              </a:rPr>
              <a:t>1</a:t>
            </a:r>
          </a:p>
        </p:txBody>
      </p:sp>
      <p:sp>
        <p:nvSpPr>
          <p:cNvPr id="18" name="Text Box 84"/>
          <p:cNvSpPr txBox="1">
            <a:spLocks noChangeArrowheads="1"/>
          </p:cNvSpPr>
          <p:nvPr/>
        </p:nvSpPr>
        <p:spPr bwMode="auto">
          <a:xfrm>
            <a:off x="1331913" y="1268413"/>
            <a:ext cx="1531937"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FFFF00"/>
                </a:solidFill>
                <a:effectLst/>
                <a:uLnTx/>
                <a:uFillTx/>
                <a:ea typeface="楷体_GB2312" pitchFamily="49" charset="-122"/>
              </a:rPr>
              <a:t>求</a:t>
            </a:r>
            <a:r>
              <a:rPr kumimoji="1" lang="zh-CN" altLang="en-US" sz="2800" b="1" i="0" u="none" strike="noStrike" kern="0" cap="none" spc="0" normalizeH="0" baseline="0" noProof="0">
                <a:ln>
                  <a:noFill/>
                </a:ln>
                <a:solidFill>
                  <a:srgbClr val="FFFF00"/>
                </a:solidFill>
                <a:effectLst/>
                <a:uLnTx/>
                <a:uFillTx/>
              </a:rPr>
              <a:t>  </a:t>
            </a: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C</a:t>
            </a:r>
            <a:r>
              <a:rPr kumimoji="1" lang="en-US" altLang="zh-CN" sz="2800" b="0" i="0" u="none" strike="noStrike" kern="0" cap="none" spc="0" normalizeH="0" baseline="0" noProof="0">
                <a:ln>
                  <a:noFill/>
                </a:ln>
                <a:solidFill>
                  <a:srgbClr val="FFFFFF"/>
                </a:solidFill>
                <a:effectLst/>
                <a:uLnTx/>
                <a:uFillTx/>
              </a:rPr>
              <a:t>(0</a:t>
            </a:r>
            <a:r>
              <a:rPr kumimoji="1" lang="en-US" altLang="zh-CN" sz="2800" b="0" i="0" u="none" strike="noStrike" kern="0" cap="none" spc="0" normalizeH="0" baseline="-25000" noProof="0">
                <a:ln>
                  <a:noFill/>
                </a:ln>
                <a:solidFill>
                  <a:srgbClr val="FFFFFF"/>
                </a:solidFill>
                <a:effectLst/>
                <a:uLnTx/>
                <a:uFillTx/>
              </a:rPr>
              <a:t>+</a:t>
            </a:r>
            <a:r>
              <a:rPr kumimoji="1" lang="en-US" altLang="zh-CN" sz="2800" b="0" i="0" u="none" strike="noStrike" kern="0" cap="none" spc="0" normalizeH="0" baseline="0" noProof="0">
                <a:ln>
                  <a:noFill/>
                </a:ln>
                <a:solidFill>
                  <a:srgbClr val="FFFFFF"/>
                </a:solidFill>
                <a:effectLst/>
                <a:uLnTx/>
                <a:uFillTx/>
              </a:rPr>
              <a:t>)</a:t>
            </a:r>
          </a:p>
        </p:txBody>
      </p:sp>
      <p:sp>
        <p:nvSpPr>
          <p:cNvPr id="19" name="AutoShape 89" descr="羊皮纸"/>
          <p:cNvSpPr>
            <a:spLocks noChangeArrowheads="1"/>
          </p:cNvSpPr>
          <p:nvPr/>
        </p:nvSpPr>
        <p:spPr bwMode="auto">
          <a:xfrm>
            <a:off x="8172450" y="1125538"/>
            <a:ext cx="539750" cy="1871662"/>
          </a:xfrm>
          <a:prstGeom prst="wedgeRoundRectCallout">
            <a:avLst>
              <a:gd name="adj1" fmla="val -161176"/>
              <a:gd name="adj2" fmla="val 7931"/>
              <a:gd name="adj3" fmla="val 16667"/>
            </a:avLst>
          </a:prstGeom>
          <a:blipFill dpi="0" rotWithShape="1">
            <a:blip r:embed="rId5"/>
            <a:srcRect/>
            <a:tile tx="0" ty="0" sx="100000" sy="100000" flip="none" algn="tl"/>
          </a:bli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电容开路</a:t>
            </a:r>
          </a:p>
        </p:txBody>
      </p:sp>
      <p:grpSp>
        <p:nvGrpSpPr>
          <p:cNvPr id="20" name="Group 103"/>
          <p:cNvGrpSpPr>
            <a:grpSpLocks/>
          </p:cNvGrpSpPr>
          <p:nvPr/>
        </p:nvGrpSpPr>
        <p:grpSpPr bwMode="auto">
          <a:xfrm>
            <a:off x="684213" y="1700213"/>
            <a:ext cx="3300412" cy="2016125"/>
            <a:chOff x="2925" y="300"/>
            <a:chExt cx="2079" cy="1270"/>
          </a:xfrm>
        </p:grpSpPr>
        <p:sp>
          <p:nvSpPr>
            <p:cNvPr id="21" name="Oval 104"/>
            <p:cNvSpPr>
              <a:spLocks noChangeArrowheads="1"/>
            </p:cNvSpPr>
            <p:nvPr/>
          </p:nvSpPr>
          <p:spPr bwMode="auto">
            <a:xfrm>
              <a:off x="2971" y="93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22" name="Line 105"/>
            <p:cNvSpPr>
              <a:spLocks noChangeShapeType="1"/>
            </p:cNvSpPr>
            <p:nvPr/>
          </p:nvSpPr>
          <p:spPr bwMode="auto">
            <a:xfrm>
              <a:off x="4146" y="1426"/>
              <a:ext cx="1" cy="126"/>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3" name="Line 106"/>
            <p:cNvSpPr>
              <a:spLocks noChangeShapeType="1"/>
            </p:cNvSpPr>
            <p:nvPr/>
          </p:nvSpPr>
          <p:spPr bwMode="auto">
            <a:xfrm flipV="1">
              <a:off x="4195" y="1162"/>
              <a:ext cx="177" cy="14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4" name="Line 107"/>
            <p:cNvSpPr>
              <a:spLocks noChangeShapeType="1"/>
            </p:cNvSpPr>
            <p:nvPr/>
          </p:nvSpPr>
          <p:spPr bwMode="auto">
            <a:xfrm flipH="1" flipV="1">
              <a:off x="4150" y="663"/>
              <a:ext cx="0" cy="59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5" name="Line 108"/>
            <p:cNvSpPr>
              <a:spLocks noChangeShapeType="1"/>
            </p:cNvSpPr>
            <p:nvPr/>
          </p:nvSpPr>
          <p:spPr bwMode="auto">
            <a:xfrm flipH="1">
              <a:off x="4604" y="1071"/>
              <a:ext cx="0" cy="49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6" name="Line 109"/>
            <p:cNvSpPr>
              <a:spLocks noChangeShapeType="1"/>
            </p:cNvSpPr>
            <p:nvPr/>
          </p:nvSpPr>
          <p:spPr bwMode="auto">
            <a:xfrm flipH="1" flipV="1">
              <a:off x="4604" y="663"/>
              <a:ext cx="0" cy="3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7" name="Line 110"/>
            <p:cNvSpPr>
              <a:spLocks noChangeShapeType="1"/>
            </p:cNvSpPr>
            <p:nvPr/>
          </p:nvSpPr>
          <p:spPr bwMode="auto">
            <a:xfrm flipV="1">
              <a:off x="3152" y="663"/>
              <a:ext cx="145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8" name="Line 111"/>
            <p:cNvSpPr>
              <a:spLocks noChangeShapeType="1"/>
            </p:cNvSpPr>
            <p:nvPr/>
          </p:nvSpPr>
          <p:spPr bwMode="auto">
            <a:xfrm>
              <a:off x="3152" y="663"/>
              <a:ext cx="19" cy="889"/>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9" name="Line 112"/>
            <p:cNvSpPr>
              <a:spLocks noChangeShapeType="1"/>
            </p:cNvSpPr>
            <p:nvPr/>
          </p:nvSpPr>
          <p:spPr bwMode="auto">
            <a:xfrm>
              <a:off x="3170" y="1552"/>
              <a:ext cx="1449"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0" name="Text Box 113"/>
            <p:cNvSpPr txBox="1">
              <a:spLocks noChangeArrowheads="1"/>
            </p:cNvSpPr>
            <p:nvPr/>
          </p:nvSpPr>
          <p:spPr bwMode="auto">
            <a:xfrm>
              <a:off x="2925" y="694"/>
              <a:ext cx="244" cy="8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800" b="0" i="0" u="none" strike="noStrike" kern="0" cap="none" spc="0" normalizeH="0" baseline="0" noProof="0">
                <a:ln>
                  <a:noFill/>
                </a:ln>
                <a:solidFill>
                  <a:srgbClr val="FFFFFF"/>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31" name="Text Box 114"/>
            <p:cNvSpPr txBox="1">
              <a:spLocks noChangeArrowheads="1"/>
            </p:cNvSpPr>
            <p:nvPr/>
          </p:nvSpPr>
          <p:spPr bwMode="auto">
            <a:xfrm>
              <a:off x="3288" y="1026"/>
              <a:ext cx="50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10V</a:t>
              </a:r>
            </a:p>
          </p:txBody>
        </p:sp>
        <p:sp>
          <p:nvSpPr>
            <p:cNvPr id="32" name="Line 115"/>
            <p:cNvSpPr>
              <a:spLocks noChangeShapeType="1"/>
            </p:cNvSpPr>
            <p:nvPr/>
          </p:nvSpPr>
          <p:spPr bwMode="auto">
            <a:xfrm>
              <a:off x="3198" y="618"/>
              <a:ext cx="22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3" name="Text Box 116"/>
            <p:cNvSpPr txBox="1">
              <a:spLocks noChangeArrowheads="1"/>
            </p:cNvSpPr>
            <p:nvPr/>
          </p:nvSpPr>
          <p:spPr bwMode="auto">
            <a:xfrm>
              <a:off x="3198" y="300"/>
              <a:ext cx="17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endParaRPr kumimoji="1" lang="en-US" altLang="zh-CN" sz="2800" b="0" i="0" u="none" strike="noStrike" kern="0" cap="none" spc="0" normalizeH="0" baseline="0" noProof="0">
                <a:ln>
                  <a:noFill/>
                </a:ln>
                <a:solidFill>
                  <a:srgbClr val="FFFFFF"/>
                </a:solidFill>
                <a:effectLst/>
                <a:uLnTx/>
                <a:uFillTx/>
              </a:endParaRPr>
            </a:p>
          </p:txBody>
        </p:sp>
        <p:sp>
          <p:nvSpPr>
            <p:cNvPr id="34" name="Line 117"/>
            <p:cNvSpPr>
              <a:spLocks noChangeShapeType="1"/>
            </p:cNvSpPr>
            <p:nvPr/>
          </p:nvSpPr>
          <p:spPr bwMode="auto">
            <a:xfrm>
              <a:off x="4526" y="729"/>
              <a:ext cx="1" cy="193"/>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5" name="Text Box 118"/>
            <p:cNvSpPr txBox="1">
              <a:spLocks noChangeArrowheads="1"/>
            </p:cNvSpPr>
            <p:nvPr/>
          </p:nvSpPr>
          <p:spPr bwMode="auto">
            <a:xfrm>
              <a:off x="4241" y="663"/>
              <a:ext cx="279"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endParaRPr>
            </a:p>
          </p:txBody>
        </p:sp>
        <p:sp>
          <p:nvSpPr>
            <p:cNvPr id="36" name="Text Box 119"/>
            <p:cNvSpPr txBox="1">
              <a:spLocks noChangeArrowheads="1"/>
            </p:cNvSpPr>
            <p:nvPr/>
          </p:nvSpPr>
          <p:spPr bwMode="auto">
            <a:xfrm>
              <a:off x="4657" y="649"/>
              <a:ext cx="347" cy="8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C</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37" name="Text Box 120"/>
            <p:cNvSpPr txBox="1">
              <a:spLocks noChangeArrowheads="1"/>
            </p:cNvSpPr>
            <p:nvPr/>
          </p:nvSpPr>
          <p:spPr bwMode="auto">
            <a:xfrm>
              <a:off x="4280" y="1207"/>
              <a:ext cx="24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S</a:t>
              </a:r>
            </a:p>
          </p:txBody>
        </p:sp>
        <p:sp>
          <p:nvSpPr>
            <p:cNvPr id="38" name="Text Box 121"/>
            <p:cNvSpPr txBox="1">
              <a:spLocks noChangeArrowheads="1"/>
            </p:cNvSpPr>
            <p:nvPr/>
          </p:nvSpPr>
          <p:spPr bwMode="auto">
            <a:xfrm>
              <a:off x="3379" y="300"/>
              <a:ext cx="45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10k</a:t>
              </a:r>
            </a:p>
          </p:txBody>
        </p:sp>
        <p:sp>
          <p:nvSpPr>
            <p:cNvPr id="39" name="Text Box 122"/>
            <p:cNvSpPr txBox="1">
              <a:spLocks noChangeArrowheads="1"/>
            </p:cNvSpPr>
            <p:nvPr/>
          </p:nvSpPr>
          <p:spPr bwMode="auto">
            <a:xfrm>
              <a:off x="3651" y="754"/>
              <a:ext cx="452" cy="326"/>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40k</a:t>
              </a:r>
            </a:p>
          </p:txBody>
        </p:sp>
        <p:sp>
          <p:nvSpPr>
            <p:cNvPr id="40" name="Line 123"/>
            <p:cNvSpPr>
              <a:spLocks noChangeShapeType="1"/>
            </p:cNvSpPr>
            <p:nvPr/>
          </p:nvSpPr>
          <p:spPr bwMode="auto">
            <a:xfrm>
              <a:off x="4150" y="1253"/>
              <a:ext cx="136"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1" name="Rectangle 124"/>
            <p:cNvSpPr>
              <a:spLocks noChangeArrowheads="1"/>
            </p:cNvSpPr>
            <p:nvPr/>
          </p:nvSpPr>
          <p:spPr bwMode="auto">
            <a:xfrm>
              <a:off x="3424" y="618"/>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42" name="Group 125"/>
            <p:cNvGrpSpPr>
              <a:grpSpLocks/>
            </p:cNvGrpSpPr>
            <p:nvPr/>
          </p:nvGrpSpPr>
          <p:grpSpPr bwMode="auto">
            <a:xfrm>
              <a:off x="4468" y="981"/>
              <a:ext cx="240" cy="93"/>
              <a:chOff x="3787" y="2478"/>
              <a:chExt cx="240" cy="93"/>
            </a:xfrm>
          </p:grpSpPr>
          <p:sp>
            <p:nvSpPr>
              <p:cNvPr id="44" name="Line 126"/>
              <p:cNvSpPr>
                <a:spLocks noChangeShapeType="1"/>
              </p:cNvSpPr>
              <p:nvPr/>
            </p:nvSpPr>
            <p:spPr bwMode="auto">
              <a:xfrm flipV="1">
                <a:off x="3787" y="2568"/>
                <a:ext cx="240" cy="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5" name="Line 127"/>
              <p:cNvSpPr>
                <a:spLocks noChangeShapeType="1"/>
              </p:cNvSpPr>
              <p:nvPr/>
            </p:nvSpPr>
            <p:spPr bwMode="auto">
              <a:xfrm>
                <a:off x="3787" y="2478"/>
                <a:ext cx="240" cy="1"/>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43" name="Rectangle 128"/>
            <p:cNvSpPr>
              <a:spLocks noChangeArrowheads="1"/>
            </p:cNvSpPr>
            <p:nvPr/>
          </p:nvSpPr>
          <p:spPr bwMode="auto">
            <a:xfrm>
              <a:off x="4068" y="75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nvGrpSpPr>
          <p:cNvPr id="46" name="Group 129"/>
          <p:cNvGrpSpPr>
            <a:grpSpLocks/>
          </p:cNvGrpSpPr>
          <p:nvPr/>
        </p:nvGrpSpPr>
        <p:grpSpPr bwMode="auto">
          <a:xfrm>
            <a:off x="4500563" y="1125538"/>
            <a:ext cx="3300412" cy="1511300"/>
            <a:chOff x="2971" y="2342"/>
            <a:chExt cx="2079" cy="952"/>
          </a:xfrm>
        </p:grpSpPr>
        <p:sp>
          <p:nvSpPr>
            <p:cNvPr id="47" name="Oval 130"/>
            <p:cNvSpPr>
              <a:spLocks noChangeArrowheads="1"/>
            </p:cNvSpPr>
            <p:nvPr/>
          </p:nvSpPr>
          <p:spPr bwMode="auto">
            <a:xfrm>
              <a:off x="3017" y="265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48" name="Line 131"/>
            <p:cNvSpPr>
              <a:spLocks noChangeShapeType="1"/>
            </p:cNvSpPr>
            <p:nvPr/>
          </p:nvSpPr>
          <p:spPr bwMode="auto">
            <a:xfrm flipV="1">
              <a:off x="4195" y="2387"/>
              <a:ext cx="1" cy="907"/>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9" name="Line 132"/>
            <p:cNvSpPr>
              <a:spLocks noChangeShapeType="1"/>
            </p:cNvSpPr>
            <p:nvPr/>
          </p:nvSpPr>
          <p:spPr bwMode="auto">
            <a:xfrm>
              <a:off x="4649" y="2886"/>
              <a:ext cx="1" cy="408"/>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0" name="Line 133"/>
            <p:cNvSpPr>
              <a:spLocks noChangeShapeType="1"/>
            </p:cNvSpPr>
            <p:nvPr/>
          </p:nvSpPr>
          <p:spPr bwMode="auto">
            <a:xfrm flipH="1">
              <a:off x="4649" y="2387"/>
              <a:ext cx="0" cy="272"/>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1" name="Line 134"/>
            <p:cNvSpPr>
              <a:spLocks noChangeShapeType="1"/>
            </p:cNvSpPr>
            <p:nvPr/>
          </p:nvSpPr>
          <p:spPr bwMode="auto">
            <a:xfrm flipV="1">
              <a:off x="3198" y="2387"/>
              <a:ext cx="145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2" name="Line 135"/>
            <p:cNvSpPr>
              <a:spLocks noChangeShapeType="1"/>
            </p:cNvSpPr>
            <p:nvPr/>
          </p:nvSpPr>
          <p:spPr bwMode="auto">
            <a:xfrm>
              <a:off x="3198" y="2387"/>
              <a:ext cx="0" cy="90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3" name="Line 136"/>
            <p:cNvSpPr>
              <a:spLocks noChangeShapeType="1"/>
            </p:cNvSpPr>
            <p:nvPr/>
          </p:nvSpPr>
          <p:spPr bwMode="auto">
            <a:xfrm>
              <a:off x="3198" y="3294"/>
              <a:ext cx="145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4" name="Text Box 137"/>
            <p:cNvSpPr txBox="1">
              <a:spLocks noChangeArrowheads="1"/>
            </p:cNvSpPr>
            <p:nvPr/>
          </p:nvSpPr>
          <p:spPr bwMode="auto">
            <a:xfrm>
              <a:off x="2971" y="2418"/>
              <a:ext cx="244" cy="8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800" b="0" i="0" u="none" strike="noStrike" kern="0" cap="none" spc="0" normalizeH="0" baseline="0" noProof="0">
                <a:ln>
                  <a:noFill/>
                </a:ln>
                <a:solidFill>
                  <a:srgbClr val="FFFFFF"/>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55" name="Text Box 138"/>
            <p:cNvSpPr txBox="1">
              <a:spLocks noChangeArrowheads="1"/>
            </p:cNvSpPr>
            <p:nvPr/>
          </p:nvSpPr>
          <p:spPr bwMode="auto">
            <a:xfrm>
              <a:off x="3334" y="2750"/>
              <a:ext cx="50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10V</a:t>
              </a:r>
            </a:p>
          </p:txBody>
        </p:sp>
        <p:sp>
          <p:nvSpPr>
            <p:cNvPr id="56" name="Text Box 139"/>
            <p:cNvSpPr txBox="1">
              <a:spLocks noChangeArrowheads="1"/>
            </p:cNvSpPr>
            <p:nvPr/>
          </p:nvSpPr>
          <p:spPr bwMode="auto">
            <a:xfrm>
              <a:off x="4703" y="2373"/>
              <a:ext cx="347" cy="8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C</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57" name="Text Box 140"/>
            <p:cNvSpPr txBox="1">
              <a:spLocks noChangeArrowheads="1"/>
            </p:cNvSpPr>
            <p:nvPr/>
          </p:nvSpPr>
          <p:spPr bwMode="auto">
            <a:xfrm>
              <a:off x="3424" y="2387"/>
              <a:ext cx="45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10k</a:t>
              </a:r>
            </a:p>
          </p:txBody>
        </p:sp>
        <p:sp>
          <p:nvSpPr>
            <p:cNvPr id="58" name="Text Box 141"/>
            <p:cNvSpPr txBox="1">
              <a:spLocks noChangeArrowheads="1"/>
            </p:cNvSpPr>
            <p:nvPr/>
          </p:nvSpPr>
          <p:spPr bwMode="auto">
            <a:xfrm>
              <a:off x="3742" y="2659"/>
              <a:ext cx="452" cy="326"/>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40k</a:t>
              </a:r>
            </a:p>
          </p:txBody>
        </p:sp>
        <p:sp>
          <p:nvSpPr>
            <p:cNvPr id="59" name="Rectangle 142"/>
            <p:cNvSpPr>
              <a:spLocks noChangeArrowheads="1"/>
            </p:cNvSpPr>
            <p:nvPr/>
          </p:nvSpPr>
          <p:spPr bwMode="auto">
            <a:xfrm>
              <a:off x="3470" y="234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0" name="Rectangle 143"/>
            <p:cNvSpPr>
              <a:spLocks noChangeArrowheads="1"/>
            </p:cNvSpPr>
            <p:nvPr/>
          </p:nvSpPr>
          <p:spPr bwMode="auto">
            <a:xfrm>
              <a:off x="4150" y="270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nvGrpSpPr>
          <p:cNvPr id="61" name="Group 161"/>
          <p:cNvGrpSpPr>
            <a:grpSpLocks/>
          </p:cNvGrpSpPr>
          <p:nvPr/>
        </p:nvGrpSpPr>
        <p:grpSpPr bwMode="auto">
          <a:xfrm>
            <a:off x="684213" y="4005263"/>
            <a:ext cx="3179762" cy="1958975"/>
            <a:chOff x="385" y="2704"/>
            <a:chExt cx="2003" cy="1234"/>
          </a:xfrm>
        </p:grpSpPr>
        <p:sp>
          <p:nvSpPr>
            <p:cNvPr id="62" name="Oval 162"/>
            <p:cNvSpPr>
              <a:spLocks noChangeArrowheads="1"/>
            </p:cNvSpPr>
            <p:nvPr/>
          </p:nvSpPr>
          <p:spPr bwMode="auto">
            <a:xfrm>
              <a:off x="1882" y="302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63" name="Text Box 163"/>
            <p:cNvSpPr txBox="1">
              <a:spLocks noChangeArrowheads="1"/>
            </p:cNvSpPr>
            <p:nvPr/>
          </p:nvSpPr>
          <p:spPr bwMode="auto">
            <a:xfrm>
              <a:off x="1519" y="2750"/>
              <a:ext cx="390" cy="8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8V</a:t>
              </a:r>
              <a:endParaRPr kumimoji="1" lang="en-US" altLang="zh-CN" sz="2800" b="0" i="1" u="none" strike="noStrike" kern="0" cap="none" spc="0" normalizeH="0" baseline="-25000" noProof="0">
                <a:ln>
                  <a:noFill/>
                </a:ln>
                <a:solidFill>
                  <a:srgbClr val="FFFFFF"/>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25000" noProof="0">
                  <a:ln>
                    <a:noFill/>
                  </a:ln>
                  <a:solidFill>
                    <a:srgbClr val="FFFFFF"/>
                  </a:solidFill>
                  <a:effectLst/>
                  <a:uLnTx/>
                  <a:uFillTx/>
                  <a:latin typeface="宋体" panose="02010600030101010101" pitchFamily="2" charset="-122"/>
                  <a:sym typeface="Symbol" panose="05050102010706020507" pitchFamily="18" charset="2"/>
                </a:rPr>
                <a:t>-</a:t>
              </a:r>
              <a:endParaRPr kumimoji="1" lang="en-US" altLang="zh-CN" sz="2800" b="0" i="0" u="none" strike="noStrike" kern="0" cap="none" spc="0" normalizeH="0" baseline="0" noProof="0">
                <a:ln>
                  <a:noFill/>
                </a:ln>
                <a:solidFill>
                  <a:srgbClr val="FFFFFF"/>
                </a:solidFill>
                <a:effectLst/>
                <a:uLnTx/>
                <a:uFillTx/>
                <a:latin typeface="宋体" panose="02010600030101010101" pitchFamily="2" charset="-122"/>
              </a:endParaRPr>
            </a:p>
          </p:txBody>
        </p:sp>
        <p:sp>
          <p:nvSpPr>
            <p:cNvPr id="64" name="Text Box 164"/>
            <p:cNvSpPr txBox="1">
              <a:spLocks noChangeArrowheads="1"/>
            </p:cNvSpPr>
            <p:nvPr/>
          </p:nvSpPr>
          <p:spPr bwMode="auto">
            <a:xfrm>
              <a:off x="746" y="3611"/>
              <a:ext cx="1214"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00"/>
                  </a:solidFill>
                  <a:effectLst/>
                  <a:uLnTx/>
                  <a:uFillTx/>
                </a:rPr>
                <a:t>0</a:t>
              </a:r>
              <a:r>
                <a:rPr kumimoji="1" lang="en-US" altLang="zh-CN" sz="2800" b="0" i="0" u="none" strike="noStrike" kern="0" cap="none" spc="0" normalizeH="0" baseline="-25000" noProof="0">
                  <a:ln>
                    <a:noFill/>
                  </a:ln>
                  <a:solidFill>
                    <a:srgbClr val="FFFF00"/>
                  </a:solidFill>
                  <a:effectLst/>
                  <a:uLnTx/>
                  <a:uFillTx/>
                </a:rPr>
                <a:t>+</a:t>
              </a:r>
              <a:r>
                <a:rPr kumimoji="1" lang="zh-CN" altLang="en-US" sz="2800" b="1" i="0" u="none" strike="noStrike" kern="0" cap="none" spc="0" normalizeH="0" baseline="0" noProof="0">
                  <a:ln>
                    <a:noFill/>
                  </a:ln>
                  <a:solidFill>
                    <a:srgbClr val="FFFF00"/>
                  </a:solidFill>
                  <a:effectLst/>
                  <a:uLnTx/>
                  <a:uFillTx/>
                  <a:ea typeface="楷体_GB2312" pitchFamily="49" charset="-122"/>
                </a:rPr>
                <a:t>等效电路</a:t>
              </a:r>
            </a:p>
          </p:txBody>
        </p:sp>
        <p:sp>
          <p:nvSpPr>
            <p:cNvPr id="65" name="Oval 165"/>
            <p:cNvSpPr>
              <a:spLocks noChangeArrowheads="1"/>
            </p:cNvSpPr>
            <p:nvPr/>
          </p:nvSpPr>
          <p:spPr bwMode="auto">
            <a:xfrm>
              <a:off x="431" y="302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66" name="Line 166"/>
            <p:cNvSpPr>
              <a:spLocks noChangeShapeType="1"/>
            </p:cNvSpPr>
            <p:nvPr/>
          </p:nvSpPr>
          <p:spPr bwMode="auto">
            <a:xfrm flipV="1">
              <a:off x="2063" y="2750"/>
              <a:ext cx="1" cy="86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7" name="Line 167"/>
            <p:cNvSpPr>
              <a:spLocks noChangeShapeType="1"/>
            </p:cNvSpPr>
            <p:nvPr/>
          </p:nvSpPr>
          <p:spPr bwMode="auto">
            <a:xfrm flipV="1">
              <a:off x="612" y="2750"/>
              <a:ext cx="145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8" name="Line 168"/>
            <p:cNvSpPr>
              <a:spLocks noChangeShapeType="1"/>
            </p:cNvSpPr>
            <p:nvPr/>
          </p:nvSpPr>
          <p:spPr bwMode="auto">
            <a:xfrm flipH="1">
              <a:off x="611" y="2750"/>
              <a:ext cx="1" cy="86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9" name="Line 169"/>
            <p:cNvSpPr>
              <a:spLocks noChangeShapeType="1"/>
            </p:cNvSpPr>
            <p:nvPr/>
          </p:nvSpPr>
          <p:spPr bwMode="auto">
            <a:xfrm>
              <a:off x="611" y="3611"/>
              <a:ext cx="145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0" name="Text Box 170"/>
            <p:cNvSpPr txBox="1">
              <a:spLocks noChangeArrowheads="1"/>
            </p:cNvSpPr>
            <p:nvPr/>
          </p:nvSpPr>
          <p:spPr bwMode="auto">
            <a:xfrm>
              <a:off x="385" y="2781"/>
              <a:ext cx="244" cy="8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800" b="0" i="0" u="none" strike="noStrike" kern="0" cap="none" spc="0" normalizeH="0" baseline="0" noProof="0">
                <a:ln>
                  <a:noFill/>
                </a:ln>
                <a:solidFill>
                  <a:srgbClr val="FFFFFF"/>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71" name="Text Box 171"/>
            <p:cNvSpPr txBox="1">
              <a:spLocks noChangeArrowheads="1"/>
            </p:cNvSpPr>
            <p:nvPr/>
          </p:nvSpPr>
          <p:spPr bwMode="auto">
            <a:xfrm>
              <a:off x="748" y="3113"/>
              <a:ext cx="50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10V</a:t>
              </a:r>
            </a:p>
          </p:txBody>
        </p:sp>
        <p:sp>
          <p:nvSpPr>
            <p:cNvPr id="72" name="Line 172"/>
            <p:cNvSpPr>
              <a:spLocks noChangeShapeType="1"/>
            </p:cNvSpPr>
            <p:nvPr/>
          </p:nvSpPr>
          <p:spPr bwMode="auto">
            <a:xfrm>
              <a:off x="658" y="2705"/>
              <a:ext cx="22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3" name="Text Box 173"/>
            <p:cNvSpPr txBox="1">
              <a:spLocks noChangeArrowheads="1"/>
            </p:cNvSpPr>
            <p:nvPr/>
          </p:nvSpPr>
          <p:spPr bwMode="auto">
            <a:xfrm>
              <a:off x="657" y="2704"/>
              <a:ext cx="17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endParaRPr kumimoji="1" lang="en-US" altLang="zh-CN" sz="2800" b="0" i="0" u="none" strike="noStrike" kern="0" cap="none" spc="0" normalizeH="0" baseline="0" noProof="0">
                <a:ln>
                  <a:noFill/>
                </a:ln>
                <a:solidFill>
                  <a:srgbClr val="FFFFFF"/>
                </a:solidFill>
                <a:effectLst/>
                <a:uLnTx/>
                <a:uFillTx/>
              </a:endParaRPr>
            </a:p>
          </p:txBody>
        </p:sp>
        <p:sp>
          <p:nvSpPr>
            <p:cNvPr id="74" name="Line 174"/>
            <p:cNvSpPr>
              <a:spLocks noChangeShapeType="1"/>
            </p:cNvSpPr>
            <p:nvPr/>
          </p:nvSpPr>
          <p:spPr bwMode="auto">
            <a:xfrm>
              <a:off x="2109" y="2795"/>
              <a:ext cx="1" cy="193"/>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5" name="Text Box 175"/>
            <p:cNvSpPr txBox="1">
              <a:spLocks noChangeArrowheads="1"/>
            </p:cNvSpPr>
            <p:nvPr/>
          </p:nvSpPr>
          <p:spPr bwMode="auto">
            <a:xfrm>
              <a:off x="2109" y="2704"/>
              <a:ext cx="279"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endParaRPr>
            </a:p>
          </p:txBody>
        </p:sp>
        <p:sp>
          <p:nvSpPr>
            <p:cNvPr id="76" name="Text Box 176"/>
            <p:cNvSpPr txBox="1">
              <a:spLocks noChangeArrowheads="1"/>
            </p:cNvSpPr>
            <p:nvPr/>
          </p:nvSpPr>
          <p:spPr bwMode="auto">
            <a:xfrm>
              <a:off x="975" y="2795"/>
              <a:ext cx="45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10k</a:t>
              </a:r>
            </a:p>
          </p:txBody>
        </p:sp>
        <p:sp>
          <p:nvSpPr>
            <p:cNvPr id="77" name="Rectangle 177"/>
            <p:cNvSpPr>
              <a:spLocks noChangeArrowheads="1"/>
            </p:cNvSpPr>
            <p:nvPr/>
          </p:nvSpPr>
          <p:spPr bwMode="auto">
            <a:xfrm>
              <a:off x="1066" y="2704"/>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nvGrpSpPr>
          <p:cNvPr id="78" name="Group 178"/>
          <p:cNvGrpSpPr>
            <a:grpSpLocks/>
          </p:cNvGrpSpPr>
          <p:nvPr/>
        </p:nvGrpSpPr>
        <p:grpSpPr bwMode="auto">
          <a:xfrm>
            <a:off x="3622675" y="5746750"/>
            <a:ext cx="1644650" cy="850900"/>
            <a:chOff x="385" y="3022"/>
            <a:chExt cx="1036" cy="536"/>
          </a:xfrm>
        </p:grpSpPr>
        <p:pic>
          <p:nvPicPr>
            <p:cNvPr id="79" name="Picture 179" descr="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80" name="Text Box 180"/>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a:solidFill>
                    <a:srgbClr val="CC6600"/>
                  </a:solidFill>
                  <a:latin typeface="Arial" panose="020B0604020202020204" pitchFamily="34" charset="0"/>
                  <a:ea typeface="华文行楷" panose="02010800040101010101" pitchFamily="2" charset="-122"/>
                </a:rPr>
                <a:t>注意</a:t>
              </a:r>
            </a:p>
          </p:txBody>
        </p:sp>
      </p:grpSp>
    </p:spTree>
    <p:extLst>
      <p:ext uri="{BB962C8B-B14F-4D97-AF65-F5344CB8AC3E}">
        <p14:creationId xmlns:p14="http://schemas.microsoft.com/office/powerpoint/2010/main" val="335213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8"/>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8" grpId="0" build="p" autoUpdateAnimBg="0"/>
      <p:bldP spid="9" grpId="0" build="p" autoUpdateAnimBg="0"/>
      <p:bldP spid="10" grpId="0" build="p" autoUpdateAnimBg="0"/>
      <p:bldP spid="1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
          <p:cNvGraphicFramePr>
            <a:graphicFrameLocks noChangeAspect="1"/>
          </p:cNvGraphicFramePr>
          <p:nvPr/>
        </p:nvGraphicFramePr>
        <p:xfrm>
          <a:off x="5221288" y="5589588"/>
          <a:ext cx="2632075" cy="574675"/>
        </p:xfrm>
        <a:graphic>
          <a:graphicData uri="http://schemas.openxmlformats.org/presentationml/2006/ole">
            <mc:AlternateContent xmlns:mc="http://schemas.openxmlformats.org/markup-compatibility/2006">
              <mc:Choice xmlns:v="urn:schemas-microsoft-com:vml" Requires="v">
                <p:oleObj spid="_x0000_s61442" name="公式" r:id="rId3" imgW="1104840" imgH="241200" progId="Equation.3">
                  <p:embed/>
                </p:oleObj>
              </mc:Choice>
              <mc:Fallback>
                <p:oleObj name="公式" r:id="rId3" imgW="1104840" imgH="241200" progId="Equation.3">
                  <p:embed/>
                  <p:pic>
                    <p:nvPicPr>
                      <p:cNvPr id="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288" y="5589588"/>
                        <a:ext cx="2632075" cy="5746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8"/>
          <p:cNvSpPr>
            <a:spLocks noChangeArrowheads="1"/>
          </p:cNvSpPr>
          <p:nvPr/>
        </p:nvSpPr>
        <p:spPr bwMode="auto">
          <a:xfrm>
            <a:off x="4787900" y="1628775"/>
            <a:ext cx="287337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L</a:t>
            </a:r>
            <a:r>
              <a:rPr kumimoji="1" lang="en-US" altLang="zh-CN" sz="2800" b="0" i="0" u="none" strike="noStrike" kern="0" cap="none" spc="0" normalizeH="0" baseline="0" noProof="0">
                <a:ln>
                  <a:noFill/>
                </a:ln>
                <a:solidFill>
                  <a:srgbClr val="FFFFFF"/>
                </a:solidFill>
                <a:effectLst/>
                <a:uLnTx/>
                <a:uFillTx/>
              </a:rPr>
              <a:t>(0</a:t>
            </a:r>
            <a:r>
              <a:rPr kumimoji="1" lang="en-US" altLang="zh-CN" sz="2800" b="0" i="0" u="none" strike="noStrike" kern="0" cap="none" spc="0" normalizeH="0" baseline="-25000" noProof="0">
                <a:ln>
                  <a:noFill/>
                </a:ln>
                <a:solidFill>
                  <a:srgbClr val="FFFFFF"/>
                </a:solidFill>
                <a:effectLst/>
                <a:uLnTx/>
                <a:uFillTx/>
              </a:rPr>
              <a:t>+</a:t>
            </a:r>
            <a:r>
              <a:rPr kumimoji="1" lang="en-US" altLang="zh-CN" sz="2800" b="0" i="0" u="none" strike="noStrike" kern="0" cap="none" spc="0" normalizeH="0" baseline="0" noProof="0">
                <a:ln>
                  <a:noFill/>
                </a:ln>
                <a:solidFill>
                  <a:srgbClr val="FFFFFF"/>
                </a:solidFill>
                <a:effectLst/>
                <a:uLnTx/>
                <a:uFillTx/>
              </a:rPr>
              <a:t>)= </a:t>
            </a: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L</a:t>
            </a:r>
            <a:r>
              <a:rPr kumimoji="1" lang="en-US" altLang="zh-CN" sz="2800" b="0" i="0" u="none" strike="noStrike" kern="0" cap="none" spc="0" normalizeH="0" baseline="0" noProof="0">
                <a:ln>
                  <a:noFill/>
                </a:ln>
                <a:solidFill>
                  <a:srgbClr val="FFFFFF"/>
                </a:solidFill>
                <a:effectLst/>
                <a:uLnTx/>
                <a:uFillTx/>
              </a:rPr>
              <a:t>(0</a:t>
            </a:r>
            <a:r>
              <a:rPr kumimoji="1" lang="zh-CN" altLang="en-US" sz="2800" b="0" i="0" u="none" strike="noStrike" kern="0" cap="none" spc="0" normalizeH="0" baseline="-25000" noProof="0">
                <a:ln>
                  <a:noFill/>
                </a:ln>
                <a:solidFill>
                  <a:srgbClr val="FFFFFF"/>
                </a:solidFill>
                <a:effectLst/>
                <a:uLnTx/>
                <a:uFillTx/>
              </a:rPr>
              <a:t>－</a:t>
            </a:r>
            <a:r>
              <a:rPr kumimoji="1" lang="en-US" altLang="zh-CN" sz="2800" b="0" i="0" u="none" strike="noStrike" kern="0" cap="none" spc="0" normalizeH="0" baseline="0" noProof="0">
                <a:ln>
                  <a:noFill/>
                </a:ln>
                <a:solidFill>
                  <a:srgbClr val="FFFFFF"/>
                </a:solidFill>
                <a:effectLst/>
                <a:uLnTx/>
                <a:uFillTx/>
              </a:rPr>
              <a:t>) =2A</a:t>
            </a:r>
          </a:p>
        </p:txBody>
      </p:sp>
      <p:graphicFrame>
        <p:nvGraphicFramePr>
          <p:cNvPr id="4" name="Object 9"/>
          <p:cNvGraphicFramePr>
            <a:graphicFrameLocks noChangeAspect="1"/>
          </p:cNvGraphicFramePr>
          <p:nvPr/>
        </p:nvGraphicFramePr>
        <p:xfrm>
          <a:off x="4716463" y="4976813"/>
          <a:ext cx="3527425" cy="539750"/>
        </p:xfrm>
        <a:graphic>
          <a:graphicData uri="http://schemas.openxmlformats.org/presentationml/2006/ole">
            <mc:AlternateContent xmlns:mc="http://schemas.openxmlformats.org/markup-compatibility/2006">
              <mc:Choice xmlns:v="urn:schemas-microsoft-com:vml" Requires="v">
                <p:oleObj spid="_x0000_s61443" name="公式" r:id="rId5" imgW="1574640" imgH="241200" progId="Equation.3">
                  <p:embed/>
                </p:oleObj>
              </mc:Choice>
              <mc:Fallback>
                <p:oleObj name="公式" r:id="rId5" imgW="1574640" imgH="241200" progId="Equation.3">
                  <p:embed/>
                  <p:pic>
                    <p:nvPicPr>
                      <p:cNvPr id="4"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976813"/>
                        <a:ext cx="3527425" cy="53975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13"/>
          <p:cNvSpPr txBox="1">
            <a:spLocks noChangeArrowheads="1"/>
          </p:cNvSpPr>
          <p:nvPr/>
        </p:nvSpPr>
        <p:spPr bwMode="auto">
          <a:xfrm>
            <a:off x="250825" y="446088"/>
            <a:ext cx="1081088" cy="579437"/>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3200" b="1" i="0" u="none" strike="noStrike" kern="0" cap="none" spc="0" normalizeH="0" baseline="0" noProof="0">
                <a:ln>
                  <a:noFill/>
                </a:ln>
                <a:solidFill>
                  <a:srgbClr val="FFFFFF"/>
                </a:solidFill>
                <a:effectLst/>
                <a:uLnTx/>
                <a:uFillTx/>
              </a:rPr>
              <a:t>例 </a:t>
            </a:r>
            <a:r>
              <a:rPr kumimoji="1" lang="en-US" altLang="zh-CN" sz="3200" b="0" i="0" u="none" strike="noStrike" kern="0" cap="none" spc="0" normalizeH="0" baseline="0" noProof="0">
                <a:ln>
                  <a:noFill/>
                </a:ln>
                <a:solidFill>
                  <a:srgbClr val="FFFFFF"/>
                </a:solidFill>
                <a:effectLst/>
                <a:uLnTx/>
                <a:uFillTx/>
              </a:rPr>
              <a:t>2</a:t>
            </a:r>
          </a:p>
        </p:txBody>
      </p:sp>
      <p:sp>
        <p:nvSpPr>
          <p:cNvPr id="6" name="Text Box 39"/>
          <p:cNvSpPr txBox="1">
            <a:spLocks noChangeArrowheads="1"/>
          </p:cNvSpPr>
          <p:nvPr/>
        </p:nvSpPr>
        <p:spPr bwMode="auto">
          <a:xfrm>
            <a:off x="1331913" y="476250"/>
            <a:ext cx="453707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i="1">
                <a:solidFill>
                  <a:srgbClr val="FFFFFF"/>
                </a:solidFill>
                <a:ea typeface="仿宋_GB2312" pitchFamily="49" charset="-122"/>
              </a:rPr>
              <a:t>t </a:t>
            </a:r>
            <a:r>
              <a:rPr kumimoji="1" lang="en-US" altLang="zh-CN" sz="2800">
                <a:solidFill>
                  <a:srgbClr val="FFFFFF"/>
                </a:solidFill>
                <a:ea typeface="仿宋_GB2312" pitchFamily="49" charset="-122"/>
              </a:rPr>
              <a:t>= 0</a:t>
            </a:r>
            <a:r>
              <a:rPr kumimoji="1" lang="zh-CN" altLang="en-US" sz="2800" b="1">
                <a:solidFill>
                  <a:srgbClr val="FFFF00"/>
                </a:solidFill>
                <a:latin typeface="楷体_GB2312" pitchFamily="49" charset="-122"/>
                <a:ea typeface="楷体_GB2312" pitchFamily="49" charset="-122"/>
              </a:rPr>
              <a:t>时闭合开关</a:t>
            </a:r>
            <a:r>
              <a:rPr kumimoji="1" lang="en-US" altLang="zh-CN" sz="2800">
                <a:solidFill>
                  <a:srgbClr val="FFFF00"/>
                </a:solidFill>
                <a:ea typeface="仿宋_GB2312" pitchFamily="49" charset="-122"/>
              </a:rPr>
              <a:t>k</a:t>
            </a:r>
            <a:r>
              <a:rPr kumimoji="1" lang="en-US" altLang="zh-CN" sz="2800" b="1">
                <a:solidFill>
                  <a:srgbClr val="FFFF00"/>
                </a:solidFill>
                <a:latin typeface="仿宋_GB2312" pitchFamily="49" charset="-122"/>
                <a:ea typeface="仿宋_GB2312" pitchFamily="49" charset="-122"/>
              </a:rPr>
              <a:t> ,</a:t>
            </a:r>
            <a:r>
              <a:rPr kumimoji="1" lang="zh-CN" altLang="en-US" sz="2800" b="1">
                <a:solidFill>
                  <a:srgbClr val="FFFF00"/>
                </a:solidFill>
                <a:latin typeface="楷体_GB2312" pitchFamily="49" charset="-122"/>
                <a:ea typeface="楷体_GB2312" pitchFamily="49" charset="-122"/>
              </a:rPr>
              <a:t>求</a:t>
            </a:r>
            <a:r>
              <a:rPr kumimoji="1" lang="zh-CN" altLang="en-US" sz="2800" b="1">
                <a:solidFill>
                  <a:srgbClr val="FFFF00"/>
                </a:solidFill>
                <a:latin typeface="仿宋_GB2312" pitchFamily="49" charset="-122"/>
                <a:ea typeface="仿宋_GB2312" pitchFamily="49" charset="-122"/>
              </a:rPr>
              <a:t> </a:t>
            </a:r>
            <a:r>
              <a:rPr kumimoji="1" lang="en-US" altLang="zh-CN" sz="2800" i="1">
                <a:solidFill>
                  <a:srgbClr val="FFFFFF"/>
                </a:solidFill>
                <a:ea typeface="仿宋_GB2312" pitchFamily="49" charset="-122"/>
              </a:rPr>
              <a:t>u</a:t>
            </a:r>
            <a:r>
              <a:rPr kumimoji="1" lang="en-US" altLang="zh-CN" sz="2800" i="1" baseline="-25000">
                <a:solidFill>
                  <a:srgbClr val="FFFFFF"/>
                </a:solidFill>
                <a:ea typeface="仿宋_GB2312" pitchFamily="49" charset="-122"/>
              </a:rPr>
              <a:t>L</a:t>
            </a:r>
            <a:r>
              <a:rPr kumimoji="1" lang="en-US" altLang="zh-CN" sz="2800">
                <a:solidFill>
                  <a:srgbClr val="FFFFFF"/>
                </a:solidFill>
                <a:ea typeface="仿宋_GB2312" pitchFamily="49" charset="-122"/>
              </a:rPr>
              <a:t>(0</a:t>
            </a:r>
            <a:r>
              <a:rPr kumimoji="1" lang="en-US" altLang="zh-CN" sz="2800" i="1" baseline="-25000">
                <a:solidFill>
                  <a:srgbClr val="FFFFFF"/>
                </a:solidFill>
                <a:ea typeface="仿宋_GB2312" pitchFamily="49" charset="-122"/>
              </a:rPr>
              <a:t>+</a:t>
            </a:r>
            <a:r>
              <a:rPr kumimoji="1" lang="en-US" altLang="zh-CN" sz="2800">
                <a:solidFill>
                  <a:srgbClr val="FFFFFF"/>
                </a:solidFill>
                <a:ea typeface="仿宋_GB2312" pitchFamily="49" charset="-122"/>
              </a:rPr>
              <a:t>)</a:t>
            </a:r>
          </a:p>
        </p:txBody>
      </p:sp>
      <p:sp>
        <p:nvSpPr>
          <p:cNvPr id="7" name="Text Box 73"/>
          <p:cNvSpPr txBox="1">
            <a:spLocks noChangeArrowheads="1"/>
          </p:cNvSpPr>
          <p:nvPr/>
        </p:nvSpPr>
        <p:spPr bwMode="auto">
          <a:xfrm>
            <a:off x="1187450" y="3038475"/>
            <a:ext cx="1512888"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AutoNum type="circleNumDbPlain"/>
            </a:pPr>
            <a:r>
              <a:rPr kumimoji="1" lang="zh-CN" altLang="en-US" sz="2800" b="1">
                <a:solidFill>
                  <a:srgbClr val="FFFF00"/>
                </a:solidFill>
                <a:latin typeface="Times New Roman" panose="02020603050405020304" pitchFamily="18" charset="0"/>
                <a:ea typeface="楷体_GB2312" pitchFamily="49" charset="-122"/>
              </a:rPr>
              <a:t>先求</a:t>
            </a:r>
          </a:p>
        </p:txBody>
      </p:sp>
      <p:graphicFrame>
        <p:nvGraphicFramePr>
          <p:cNvPr id="8" name="Object 74"/>
          <p:cNvGraphicFramePr>
            <a:graphicFrameLocks noChangeAspect="1"/>
          </p:cNvGraphicFramePr>
          <p:nvPr/>
        </p:nvGraphicFramePr>
        <p:xfrm>
          <a:off x="468313" y="5445125"/>
          <a:ext cx="2863850" cy="941388"/>
        </p:xfrm>
        <a:graphic>
          <a:graphicData uri="http://schemas.openxmlformats.org/presentationml/2006/ole">
            <mc:AlternateContent xmlns:mc="http://schemas.openxmlformats.org/markup-compatibility/2006">
              <mc:Choice xmlns:v="urn:schemas-microsoft-com:vml" Requires="v">
                <p:oleObj spid="_x0000_s61444" name="公式" r:id="rId7" imgW="1346040" imgH="444240" progId="Equation.3">
                  <p:embed/>
                </p:oleObj>
              </mc:Choice>
              <mc:Fallback>
                <p:oleObj name="公式" r:id="rId7" imgW="1346040" imgH="444240" progId="Equation.3">
                  <p:embed/>
                  <p:pic>
                    <p:nvPicPr>
                      <p:cNvPr id="8" name="Object 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5445125"/>
                        <a:ext cx="2863850"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75"/>
          <p:cNvSpPr txBox="1">
            <a:spLocks noChangeArrowheads="1"/>
          </p:cNvSpPr>
          <p:nvPr/>
        </p:nvSpPr>
        <p:spPr bwMode="auto">
          <a:xfrm>
            <a:off x="4371975" y="1052513"/>
            <a:ext cx="286385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AutoNum type="circleNumDbPlain" startAt="2"/>
            </a:pPr>
            <a:r>
              <a:rPr kumimoji="1" lang="zh-CN" altLang="en-US" sz="2800" b="1">
                <a:solidFill>
                  <a:srgbClr val="FFFF00"/>
                </a:solidFill>
                <a:latin typeface="楷体_GB2312" pitchFamily="49" charset="-122"/>
                <a:ea typeface="楷体_GB2312" pitchFamily="49" charset="-122"/>
              </a:rPr>
              <a:t>应用换路定律</a:t>
            </a:r>
            <a:r>
              <a:rPr kumimoji="1" lang="en-US" altLang="zh-CN" sz="2800" b="1">
                <a:solidFill>
                  <a:srgbClr val="FFFF00"/>
                </a:solidFill>
                <a:latin typeface="楷体_GB2312" pitchFamily="49" charset="-122"/>
                <a:ea typeface="楷体_GB2312" pitchFamily="49" charset="-122"/>
              </a:rPr>
              <a:t>:</a:t>
            </a:r>
          </a:p>
        </p:txBody>
      </p:sp>
      <p:graphicFrame>
        <p:nvGraphicFramePr>
          <p:cNvPr id="11" name="Object 79"/>
          <p:cNvGraphicFramePr>
            <a:graphicFrameLocks noChangeAspect="1"/>
          </p:cNvGraphicFramePr>
          <p:nvPr/>
        </p:nvGraphicFramePr>
        <p:xfrm>
          <a:off x="2476500" y="3054350"/>
          <a:ext cx="1016000" cy="590550"/>
        </p:xfrm>
        <a:graphic>
          <a:graphicData uri="http://schemas.openxmlformats.org/presentationml/2006/ole">
            <mc:AlternateContent xmlns:mc="http://schemas.openxmlformats.org/markup-compatibility/2006">
              <mc:Choice xmlns:v="urn:schemas-microsoft-com:vml" Requires="v">
                <p:oleObj spid="_x0000_s61445" name="公式" r:id="rId9" imgW="457200" imgH="266400" progId="Equation.3">
                  <p:embed/>
                </p:oleObj>
              </mc:Choice>
              <mc:Fallback>
                <p:oleObj name="公式" r:id="rId9" imgW="457200" imgH="266400" progId="Equation.3">
                  <p:embed/>
                  <p:pic>
                    <p:nvPicPr>
                      <p:cNvPr id="11" name="Object 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6500" y="3054350"/>
                        <a:ext cx="10160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07"/>
          <p:cNvSpPr txBox="1">
            <a:spLocks noChangeArrowheads="1"/>
          </p:cNvSpPr>
          <p:nvPr/>
        </p:nvSpPr>
        <p:spPr bwMode="auto">
          <a:xfrm>
            <a:off x="468313" y="3068638"/>
            <a:ext cx="574675"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a:ln>
                  <a:noFill/>
                </a:ln>
                <a:solidFill>
                  <a:srgbClr val="FFFFFF"/>
                </a:solidFill>
                <a:effectLst/>
                <a:uLnTx/>
                <a:uFillTx/>
              </a:rPr>
              <a:t>解</a:t>
            </a:r>
            <a:endParaRPr kumimoji="0" lang="zh-CN" altLang="en-US" sz="2400" b="1"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grpSp>
        <p:nvGrpSpPr>
          <p:cNvPr id="14" name="Group 121"/>
          <p:cNvGrpSpPr>
            <a:grpSpLocks/>
          </p:cNvGrpSpPr>
          <p:nvPr/>
        </p:nvGrpSpPr>
        <p:grpSpPr bwMode="auto">
          <a:xfrm>
            <a:off x="755650" y="908050"/>
            <a:ext cx="3357563" cy="1885950"/>
            <a:chOff x="3152" y="346"/>
            <a:chExt cx="2115" cy="1188"/>
          </a:xfrm>
        </p:grpSpPr>
        <p:sp>
          <p:nvSpPr>
            <p:cNvPr id="15" name="Oval 122"/>
            <p:cNvSpPr>
              <a:spLocks noChangeArrowheads="1"/>
            </p:cNvSpPr>
            <p:nvPr/>
          </p:nvSpPr>
          <p:spPr bwMode="auto">
            <a:xfrm>
              <a:off x="3152" y="89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16" name="Line 123"/>
            <p:cNvSpPr>
              <a:spLocks noChangeShapeType="1"/>
            </p:cNvSpPr>
            <p:nvPr/>
          </p:nvSpPr>
          <p:spPr bwMode="auto">
            <a:xfrm>
              <a:off x="4830" y="1207"/>
              <a:ext cx="0" cy="28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7" name="Text Box 124"/>
            <p:cNvSpPr txBox="1">
              <a:spLocks noChangeArrowheads="1"/>
            </p:cNvSpPr>
            <p:nvPr/>
          </p:nvSpPr>
          <p:spPr bwMode="auto">
            <a:xfrm>
              <a:off x="4449" y="1160"/>
              <a:ext cx="26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L</a:t>
              </a:r>
              <a:endParaRPr kumimoji="1" lang="en-US" altLang="zh-CN" sz="2800" b="0" i="0" u="none" strike="noStrike" kern="0" cap="none" spc="0" normalizeH="0" baseline="0" noProof="0">
                <a:ln>
                  <a:noFill/>
                </a:ln>
                <a:solidFill>
                  <a:srgbClr val="FFFFFF"/>
                </a:solidFill>
                <a:effectLst/>
                <a:uLnTx/>
                <a:uFillTx/>
              </a:endParaRPr>
            </a:p>
          </p:txBody>
        </p:sp>
        <p:sp>
          <p:nvSpPr>
            <p:cNvPr id="18" name="Text Box 125"/>
            <p:cNvSpPr txBox="1">
              <a:spLocks noChangeArrowheads="1"/>
            </p:cNvSpPr>
            <p:nvPr/>
          </p:nvSpPr>
          <p:spPr bwMode="auto">
            <a:xfrm>
              <a:off x="4954" y="624"/>
              <a:ext cx="313" cy="8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L</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19" name="Text Box 126"/>
            <p:cNvSpPr txBox="1">
              <a:spLocks noChangeArrowheads="1"/>
            </p:cNvSpPr>
            <p:nvPr/>
          </p:nvSpPr>
          <p:spPr bwMode="auto">
            <a:xfrm>
              <a:off x="4604" y="845"/>
              <a:ext cx="24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L</a:t>
              </a:r>
              <a:endParaRPr kumimoji="1" lang="en-US" altLang="zh-CN" sz="2800" b="0" i="0" u="none" strike="noStrike" kern="0" cap="none" spc="0" normalizeH="0" baseline="0" noProof="0">
                <a:ln>
                  <a:noFill/>
                </a:ln>
                <a:solidFill>
                  <a:srgbClr val="FFFFFF"/>
                </a:solidFill>
                <a:effectLst/>
                <a:uLnTx/>
                <a:uFillTx/>
              </a:endParaRPr>
            </a:p>
          </p:txBody>
        </p:sp>
        <p:sp>
          <p:nvSpPr>
            <p:cNvPr id="20" name="Line 127"/>
            <p:cNvSpPr>
              <a:spLocks noChangeShapeType="1"/>
            </p:cNvSpPr>
            <p:nvPr/>
          </p:nvSpPr>
          <p:spPr bwMode="auto">
            <a:xfrm flipV="1">
              <a:off x="3334" y="663"/>
              <a:ext cx="8" cy="84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1" name="Line 128"/>
            <p:cNvSpPr>
              <a:spLocks noChangeShapeType="1"/>
            </p:cNvSpPr>
            <p:nvPr/>
          </p:nvSpPr>
          <p:spPr bwMode="auto">
            <a:xfrm>
              <a:off x="3342" y="1495"/>
              <a:ext cx="14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2" name="Line 129"/>
            <p:cNvSpPr>
              <a:spLocks noChangeShapeType="1"/>
            </p:cNvSpPr>
            <p:nvPr/>
          </p:nvSpPr>
          <p:spPr bwMode="auto">
            <a:xfrm flipV="1">
              <a:off x="3334" y="663"/>
              <a:ext cx="149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3" name="Line 130"/>
            <p:cNvSpPr>
              <a:spLocks noChangeShapeType="1"/>
            </p:cNvSpPr>
            <p:nvPr/>
          </p:nvSpPr>
          <p:spPr bwMode="auto">
            <a:xfrm>
              <a:off x="4830" y="663"/>
              <a:ext cx="0"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4" name="Line 131"/>
            <p:cNvSpPr>
              <a:spLocks noChangeShapeType="1"/>
            </p:cNvSpPr>
            <p:nvPr/>
          </p:nvSpPr>
          <p:spPr bwMode="auto">
            <a:xfrm>
              <a:off x="4105" y="663"/>
              <a:ext cx="0" cy="28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5" name="Line 132"/>
            <p:cNvSpPr>
              <a:spLocks noChangeShapeType="1"/>
            </p:cNvSpPr>
            <p:nvPr/>
          </p:nvSpPr>
          <p:spPr bwMode="auto">
            <a:xfrm>
              <a:off x="4110" y="967"/>
              <a:ext cx="131" cy="15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6" name="Line 133"/>
            <p:cNvSpPr>
              <a:spLocks noChangeShapeType="1"/>
            </p:cNvSpPr>
            <p:nvPr/>
          </p:nvSpPr>
          <p:spPr bwMode="auto">
            <a:xfrm>
              <a:off x="4110" y="1111"/>
              <a:ext cx="0" cy="38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7" name="Line 134"/>
            <p:cNvSpPr>
              <a:spLocks noChangeShapeType="1"/>
            </p:cNvSpPr>
            <p:nvPr/>
          </p:nvSpPr>
          <p:spPr bwMode="auto">
            <a:xfrm flipH="1">
              <a:off x="4195" y="890"/>
              <a:ext cx="131" cy="14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8" name="Text Box 135"/>
            <p:cNvSpPr txBox="1">
              <a:spLocks noChangeArrowheads="1"/>
            </p:cNvSpPr>
            <p:nvPr/>
          </p:nvSpPr>
          <p:spPr bwMode="auto">
            <a:xfrm>
              <a:off x="3470" y="890"/>
              <a:ext cx="50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10V</a:t>
              </a:r>
            </a:p>
          </p:txBody>
        </p:sp>
        <p:sp>
          <p:nvSpPr>
            <p:cNvPr id="29" name="Text Box 136"/>
            <p:cNvSpPr txBox="1">
              <a:spLocks noChangeArrowheads="1"/>
            </p:cNvSpPr>
            <p:nvPr/>
          </p:nvSpPr>
          <p:spPr bwMode="auto">
            <a:xfrm>
              <a:off x="4214" y="935"/>
              <a:ext cx="24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S</a:t>
              </a:r>
            </a:p>
          </p:txBody>
        </p:sp>
        <p:sp>
          <p:nvSpPr>
            <p:cNvPr id="30" name="Text Box 137"/>
            <p:cNvSpPr txBox="1">
              <a:spLocks noChangeArrowheads="1"/>
            </p:cNvSpPr>
            <p:nvPr/>
          </p:nvSpPr>
          <p:spPr bwMode="auto">
            <a:xfrm>
              <a:off x="3515" y="346"/>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endParaRPr kumimoji="1" lang="en-US" altLang="zh-CN" sz="2800" b="0" i="0" u="none" strike="noStrike" kern="0" cap="none" spc="0" normalizeH="0" baseline="0" noProof="0">
                <a:ln>
                  <a:noFill/>
                </a:ln>
                <a:solidFill>
                  <a:srgbClr val="FFFFFF"/>
                </a:solidFill>
                <a:effectLst/>
                <a:uLnTx/>
                <a:uFillTx/>
              </a:endParaRPr>
            </a:p>
          </p:txBody>
        </p:sp>
        <p:sp>
          <p:nvSpPr>
            <p:cNvPr id="31" name="Text Box 138"/>
            <p:cNvSpPr txBox="1">
              <a:spLocks noChangeArrowheads="1"/>
            </p:cNvSpPr>
            <p:nvPr/>
          </p:nvSpPr>
          <p:spPr bwMode="auto">
            <a:xfrm>
              <a:off x="4241" y="346"/>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4</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32" name="Line 139"/>
            <p:cNvSpPr>
              <a:spLocks noChangeShapeType="1"/>
            </p:cNvSpPr>
            <p:nvPr/>
          </p:nvSpPr>
          <p:spPr bwMode="auto">
            <a:xfrm>
              <a:off x="4709" y="1167"/>
              <a:ext cx="0" cy="262"/>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33" name="Group 140"/>
            <p:cNvGrpSpPr>
              <a:grpSpLocks/>
            </p:cNvGrpSpPr>
            <p:nvPr/>
          </p:nvGrpSpPr>
          <p:grpSpPr bwMode="auto">
            <a:xfrm>
              <a:off x="4830" y="845"/>
              <a:ext cx="91" cy="363"/>
              <a:chOff x="2744" y="2931"/>
              <a:chExt cx="57" cy="283"/>
            </a:xfrm>
          </p:grpSpPr>
          <p:sp>
            <p:nvSpPr>
              <p:cNvPr id="38" name="Arc 141"/>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9" name="Arc 142"/>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0" name="Arc 143"/>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34" name="Rectangle 144"/>
            <p:cNvSpPr>
              <a:spLocks noChangeArrowheads="1"/>
            </p:cNvSpPr>
            <p:nvPr/>
          </p:nvSpPr>
          <p:spPr bwMode="auto">
            <a:xfrm>
              <a:off x="4286" y="618"/>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5" name="Rectangle 145"/>
            <p:cNvSpPr>
              <a:spLocks noChangeArrowheads="1"/>
            </p:cNvSpPr>
            <p:nvPr/>
          </p:nvSpPr>
          <p:spPr bwMode="auto">
            <a:xfrm>
              <a:off x="3560" y="618"/>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6" name="Text Box 146"/>
            <p:cNvSpPr txBox="1">
              <a:spLocks noChangeArrowheads="1"/>
            </p:cNvSpPr>
            <p:nvPr/>
          </p:nvSpPr>
          <p:spPr bwMode="auto">
            <a:xfrm>
              <a:off x="3334" y="663"/>
              <a:ext cx="267"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a:t>
              </a:r>
              <a:endParaRPr kumimoji="1" lang="en-US" altLang="zh-CN" sz="2800" b="0" i="0" u="none" strike="noStrike" kern="0" cap="none" spc="0" normalizeH="0" baseline="0" noProof="0">
                <a:ln>
                  <a:noFill/>
                </a:ln>
                <a:solidFill>
                  <a:srgbClr val="FFFFFF"/>
                </a:solidFill>
                <a:effectLst/>
                <a:uLnTx/>
                <a:uFillTx/>
              </a:endParaRPr>
            </a:p>
          </p:txBody>
        </p:sp>
        <p:sp>
          <p:nvSpPr>
            <p:cNvPr id="37" name="Text Box 147"/>
            <p:cNvSpPr txBox="1">
              <a:spLocks noChangeArrowheads="1"/>
            </p:cNvSpPr>
            <p:nvPr/>
          </p:nvSpPr>
          <p:spPr bwMode="auto">
            <a:xfrm>
              <a:off x="3288" y="1207"/>
              <a:ext cx="22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latin typeface="宋体" panose="02010600030101010101" pitchFamily="2" charset="-122"/>
                </a:rPr>
                <a:t>-</a:t>
              </a:r>
              <a:endParaRPr kumimoji="1" lang="en-US" altLang="zh-CN" sz="2800" b="0" i="0" u="none" strike="noStrike" kern="0" cap="none" spc="0" normalizeH="0" baseline="0" noProof="0">
                <a:ln>
                  <a:noFill/>
                </a:ln>
                <a:solidFill>
                  <a:srgbClr val="FFFFFF"/>
                </a:solidFill>
                <a:effectLst/>
                <a:uLnTx/>
                <a:uFillTx/>
                <a:latin typeface="宋体" panose="02010600030101010101" pitchFamily="2" charset="-122"/>
              </a:endParaRPr>
            </a:p>
          </p:txBody>
        </p:sp>
      </p:grpSp>
      <p:grpSp>
        <p:nvGrpSpPr>
          <p:cNvPr id="41" name="Group 148"/>
          <p:cNvGrpSpPr>
            <a:grpSpLocks/>
          </p:cNvGrpSpPr>
          <p:nvPr/>
        </p:nvGrpSpPr>
        <p:grpSpPr bwMode="auto">
          <a:xfrm>
            <a:off x="468313" y="3573463"/>
            <a:ext cx="2665412" cy="1885950"/>
            <a:chOff x="793" y="2341"/>
            <a:chExt cx="1679" cy="1188"/>
          </a:xfrm>
        </p:grpSpPr>
        <p:sp>
          <p:nvSpPr>
            <p:cNvPr id="42" name="Oval 149"/>
            <p:cNvSpPr>
              <a:spLocks noChangeArrowheads="1"/>
            </p:cNvSpPr>
            <p:nvPr/>
          </p:nvSpPr>
          <p:spPr bwMode="auto">
            <a:xfrm>
              <a:off x="793" y="288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43" name="Text Box 150"/>
            <p:cNvSpPr txBox="1">
              <a:spLocks noChangeArrowheads="1"/>
            </p:cNvSpPr>
            <p:nvPr/>
          </p:nvSpPr>
          <p:spPr bwMode="auto">
            <a:xfrm>
              <a:off x="2090" y="3155"/>
              <a:ext cx="26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L</a:t>
              </a:r>
              <a:endParaRPr kumimoji="1" lang="en-US" altLang="zh-CN" sz="2800" b="0" i="0" u="none" strike="noStrike" kern="0" cap="none" spc="0" normalizeH="0" baseline="0" noProof="0">
                <a:ln>
                  <a:noFill/>
                </a:ln>
                <a:solidFill>
                  <a:srgbClr val="FFFFFF"/>
                </a:solidFill>
                <a:effectLst/>
                <a:uLnTx/>
                <a:uFillTx/>
              </a:endParaRPr>
            </a:p>
          </p:txBody>
        </p:sp>
        <p:sp>
          <p:nvSpPr>
            <p:cNvPr id="44" name="Line 151"/>
            <p:cNvSpPr>
              <a:spLocks noChangeShapeType="1"/>
            </p:cNvSpPr>
            <p:nvPr/>
          </p:nvSpPr>
          <p:spPr bwMode="auto">
            <a:xfrm flipV="1">
              <a:off x="975" y="2658"/>
              <a:ext cx="8" cy="84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5" name="Line 152"/>
            <p:cNvSpPr>
              <a:spLocks noChangeShapeType="1"/>
            </p:cNvSpPr>
            <p:nvPr/>
          </p:nvSpPr>
          <p:spPr bwMode="auto">
            <a:xfrm>
              <a:off x="983" y="3490"/>
              <a:ext cx="14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6" name="Line 153"/>
            <p:cNvSpPr>
              <a:spLocks noChangeShapeType="1"/>
            </p:cNvSpPr>
            <p:nvPr/>
          </p:nvSpPr>
          <p:spPr bwMode="auto">
            <a:xfrm flipV="1">
              <a:off x="975" y="2658"/>
              <a:ext cx="149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7" name="Line 154"/>
            <p:cNvSpPr>
              <a:spLocks noChangeShapeType="1"/>
            </p:cNvSpPr>
            <p:nvPr/>
          </p:nvSpPr>
          <p:spPr bwMode="auto">
            <a:xfrm>
              <a:off x="2472" y="2659"/>
              <a:ext cx="0" cy="8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8" name="Text Box 155"/>
            <p:cNvSpPr txBox="1">
              <a:spLocks noChangeArrowheads="1"/>
            </p:cNvSpPr>
            <p:nvPr/>
          </p:nvSpPr>
          <p:spPr bwMode="auto">
            <a:xfrm>
              <a:off x="1111" y="2885"/>
              <a:ext cx="50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10V</a:t>
              </a:r>
            </a:p>
          </p:txBody>
        </p:sp>
        <p:sp>
          <p:nvSpPr>
            <p:cNvPr id="49" name="Text Box 156"/>
            <p:cNvSpPr txBox="1">
              <a:spLocks noChangeArrowheads="1"/>
            </p:cNvSpPr>
            <p:nvPr/>
          </p:nvSpPr>
          <p:spPr bwMode="auto">
            <a:xfrm>
              <a:off x="1156" y="2341"/>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endParaRPr kumimoji="1" lang="en-US" altLang="zh-CN" sz="2800" b="0" i="0" u="none" strike="noStrike" kern="0" cap="none" spc="0" normalizeH="0" baseline="0" noProof="0">
                <a:ln>
                  <a:noFill/>
                </a:ln>
                <a:solidFill>
                  <a:srgbClr val="FFFFFF"/>
                </a:solidFill>
                <a:effectLst/>
                <a:uLnTx/>
                <a:uFillTx/>
              </a:endParaRPr>
            </a:p>
          </p:txBody>
        </p:sp>
        <p:sp>
          <p:nvSpPr>
            <p:cNvPr id="50" name="Text Box 157"/>
            <p:cNvSpPr txBox="1">
              <a:spLocks noChangeArrowheads="1"/>
            </p:cNvSpPr>
            <p:nvPr/>
          </p:nvSpPr>
          <p:spPr bwMode="auto">
            <a:xfrm>
              <a:off x="1882" y="2341"/>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4</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51" name="Line 158"/>
            <p:cNvSpPr>
              <a:spLocks noChangeShapeType="1"/>
            </p:cNvSpPr>
            <p:nvPr/>
          </p:nvSpPr>
          <p:spPr bwMode="auto">
            <a:xfrm>
              <a:off x="2350" y="3162"/>
              <a:ext cx="0" cy="262"/>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2" name="Rectangle 159"/>
            <p:cNvSpPr>
              <a:spLocks noChangeArrowheads="1"/>
            </p:cNvSpPr>
            <p:nvPr/>
          </p:nvSpPr>
          <p:spPr bwMode="auto">
            <a:xfrm>
              <a:off x="1927" y="261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3" name="Rectangle 160"/>
            <p:cNvSpPr>
              <a:spLocks noChangeArrowheads="1"/>
            </p:cNvSpPr>
            <p:nvPr/>
          </p:nvSpPr>
          <p:spPr bwMode="auto">
            <a:xfrm>
              <a:off x="1201" y="261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4" name="Text Box 161"/>
            <p:cNvSpPr txBox="1">
              <a:spLocks noChangeArrowheads="1"/>
            </p:cNvSpPr>
            <p:nvPr/>
          </p:nvSpPr>
          <p:spPr bwMode="auto">
            <a:xfrm>
              <a:off x="975" y="2658"/>
              <a:ext cx="267"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a:t>
              </a:r>
              <a:endParaRPr kumimoji="1" lang="en-US" altLang="zh-CN" sz="2800" b="0" i="0" u="none" strike="noStrike" kern="0" cap="none" spc="0" normalizeH="0" baseline="0" noProof="0">
                <a:ln>
                  <a:noFill/>
                </a:ln>
                <a:solidFill>
                  <a:srgbClr val="FFFFFF"/>
                </a:solidFill>
                <a:effectLst/>
                <a:uLnTx/>
                <a:uFillTx/>
              </a:endParaRPr>
            </a:p>
          </p:txBody>
        </p:sp>
        <p:sp>
          <p:nvSpPr>
            <p:cNvPr id="55" name="Text Box 162"/>
            <p:cNvSpPr txBox="1">
              <a:spLocks noChangeArrowheads="1"/>
            </p:cNvSpPr>
            <p:nvPr/>
          </p:nvSpPr>
          <p:spPr bwMode="auto">
            <a:xfrm>
              <a:off x="929" y="3202"/>
              <a:ext cx="22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latin typeface="宋体" panose="02010600030101010101" pitchFamily="2" charset="-122"/>
                </a:rPr>
                <a:t>-</a:t>
              </a:r>
              <a:endParaRPr kumimoji="1" lang="en-US" altLang="zh-CN" sz="2800" b="0" i="0" u="none" strike="noStrike" kern="0" cap="none" spc="0" normalizeH="0" baseline="0" noProof="0">
                <a:ln>
                  <a:noFill/>
                </a:ln>
                <a:solidFill>
                  <a:srgbClr val="FFFFFF"/>
                </a:solidFill>
                <a:effectLst/>
                <a:uLnTx/>
                <a:uFillTx/>
                <a:latin typeface="宋体" panose="02010600030101010101" pitchFamily="2" charset="-122"/>
              </a:endParaRPr>
            </a:p>
          </p:txBody>
        </p:sp>
      </p:grpSp>
      <p:sp>
        <p:nvSpPr>
          <p:cNvPr id="56" name="Text Box 163"/>
          <p:cNvSpPr txBox="1">
            <a:spLocks noChangeArrowheads="1"/>
          </p:cNvSpPr>
          <p:nvPr/>
        </p:nvSpPr>
        <p:spPr bwMode="auto">
          <a:xfrm>
            <a:off x="4427538" y="2276475"/>
            <a:ext cx="42513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AutoNum type="circleNumDbPlain" startAt="3"/>
            </a:pPr>
            <a:r>
              <a:rPr kumimoji="1" lang="zh-CN" altLang="en-US" sz="2800" b="1">
                <a:solidFill>
                  <a:srgbClr val="FFFF00"/>
                </a:solidFill>
                <a:latin typeface="Times New Roman" panose="02020603050405020304" pitchFamily="18" charset="0"/>
                <a:ea typeface="楷体_GB2312" pitchFamily="49" charset="-122"/>
              </a:rPr>
              <a:t>由</a:t>
            </a:r>
            <a:r>
              <a:rPr kumimoji="1" lang="en-US" altLang="zh-CN" sz="2800">
                <a:solidFill>
                  <a:srgbClr val="FFFF00"/>
                </a:solidFill>
                <a:latin typeface="Times New Roman" panose="02020603050405020304" pitchFamily="18" charset="0"/>
              </a:rPr>
              <a:t>0</a:t>
            </a:r>
            <a:r>
              <a:rPr kumimoji="1" lang="en-US" altLang="zh-CN" sz="2800" baseline="-25000">
                <a:solidFill>
                  <a:srgbClr val="FFFF00"/>
                </a:solidFill>
                <a:latin typeface="Times New Roman" panose="02020603050405020304" pitchFamily="18" charset="0"/>
              </a:rPr>
              <a:t>+</a:t>
            </a:r>
            <a:r>
              <a:rPr kumimoji="1" lang="zh-CN" altLang="en-US" sz="2800" b="1">
                <a:solidFill>
                  <a:srgbClr val="FFFF00"/>
                </a:solidFill>
                <a:latin typeface="Times New Roman" panose="02020603050405020304" pitchFamily="18" charset="0"/>
                <a:ea typeface="楷体_GB2312" pitchFamily="49" charset="-122"/>
              </a:rPr>
              <a:t>等效电路求</a:t>
            </a:r>
            <a:r>
              <a:rPr kumimoji="1" lang="zh-CN" altLang="en-US" sz="2800" b="1">
                <a:solidFill>
                  <a:srgbClr val="FFFF00"/>
                </a:solidFill>
                <a:latin typeface="Times New Roman" panose="02020603050405020304" pitchFamily="18" charset="0"/>
              </a:rPr>
              <a:t> </a:t>
            </a:r>
            <a:r>
              <a:rPr kumimoji="1" lang="en-US" altLang="zh-CN" sz="2800" i="1">
                <a:solidFill>
                  <a:srgbClr val="FFFF00"/>
                </a:solidFill>
                <a:latin typeface="Times New Roman" panose="02020603050405020304" pitchFamily="18" charset="0"/>
              </a:rPr>
              <a:t>u</a:t>
            </a:r>
            <a:r>
              <a:rPr kumimoji="1" lang="en-US" altLang="zh-CN" sz="2800" i="1" baseline="-25000">
                <a:solidFill>
                  <a:srgbClr val="FFFF00"/>
                </a:solidFill>
                <a:latin typeface="Times New Roman" panose="02020603050405020304" pitchFamily="18" charset="0"/>
              </a:rPr>
              <a:t>L</a:t>
            </a:r>
            <a:r>
              <a:rPr kumimoji="1" lang="en-US" altLang="zh-CN" sz="2800">
                <a:solidFill>
                  <a:srgbClr val="FFFF00"/>
                </a:solidFill>
                <a:latin typeface="Times New Roman" panose="02020603050405020304" pitchFamily="18" charset="0"/>
              </a:rPr>
              <a:t>(0</a:t>
            </a:r>
            <a:r>
              <a:rPr kumimoji="1" lang="en-US" altLang="zh-CN" sz="2800" baseline="-25000">
                <a:solidFill>
                  <a:srgbClr val="FFFF00"/>
                </a:solidFill>
                <a:latin typeface="Times New Roman" panose="02020603050405020304" pitchFamily="18" charset="0"/>
              </a:rPr>
              <a:t>+</a:t>
            </a:r>
            <a:r>
              <a:rPr kumimoji="1" lang="en-US" altLang="zh-CN" sz="2800">
                <a:solidFill>
                  <a:srgbClr val="FFFF00"/>
                </a:solidFill>
                <a:latin typeface="Times New Roman" panose="02020603050405020304" pitchFamily="18" charset="0"/>
              </a:rPr>
              <a:t>)</a:t>
            </a:r>
          </a:p>
        </p:txBody>
      </p:sp>
      <p:grpSp>
        <p:nvGrpSpPr>
          <p:cNvPr id="57" name="Group 193"/>
          <p:cNvGrpSpPr>
            <a:grpSpLocks/>
          </p:cNvGrpSpPr>
          <p:nvPr/>
        </p:nvGrpSpPr>
        <p:grpSpPr bwMode="auto">
          <a:xfrm>
            <a:off x="4364038" y="2838450"/>
            <a:ext cx="3441700" cy="1885950"/>
            <a:chOff x="2794" y="1788"/>
            <a:chExt cx="2168" cy="1188"/>
          </a:xfrm>
        </p:grpSpPr>
        <p:sp>
          <p:nvSpPr>
            <p:cNvPr id="58" name="Oval 165"/>
            <p:cNvSpPr>
              <a:spLocks noChangeArrowheads="1"/>
            </p:cNvSpPr>
            <p:nvPr/>
          </p:nvSpPr>
          <p:spPr bwMode="auto">
            <a:xfrm>
              <a:off x="2794" y="233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59" name="Text Box 166"/>
            <p:cNvSpPr txBox="1">
              <a:spLocks noChangeArrowheads="1"/>
            </p:cNvSpPr>
            <p:nvPr/>
          </p:nvSpPr>
          <p:spPr bwMode="auto">
            <a:xfrm>
              <a:off x="4078" y="2559"/>
              <a:ext cx="39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2A</a:t>
              </a:r>
            </a:p>
          </p:txBody>
        </p:sp>
        <p:sp>
          <p:nvSpPr>
            <p:cNvPr id="60" name="Text Box 167"/>
            <p:cNvSpPr txBox="1">
              <a:spLocks noChangeArrowheads="1"/>
            </p:cNvSpPr>
            <p:nvPr/>
          </p:nvSpPr>
          <p:spPr bwMode="auto">
            <a:xfrm>
              <a:off x="4649" y="1933"/>
              <a:ext cx="313" cy="8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L</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61" name="Line 168"/>
            <p:cNvSpPr>
              <a:spLocks noChangeShapeType="1"/>
            </p:cNvSpPr>
            <p:nvPr/>
          </p:nvSpPr>
          <p:spPr bwMode="auto">
            <a:xfrm flipV="1">
              <a:off x="2976" y="2105"/>
              <a:ext cx="8" cy="84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2" name="Line 169"/>
            <p:cNvSpPr>
              <a:spLocks noChangeShapeType="1"/>
            </p:cNvSpPr>
            <p:nvPr/>
          </p:nvSpPr>
          <p:spPr bwMode="auto">
            <a:xfrm>
              <a:off x="2975" y="2967"/>
              <a:ext cx="149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3" name="Line 170"/>
            <p:cNvSpPr>
              <a:spLocks noChangeShapeType="1"/>
            </p:cNvSpPr>
            <p:nvPr/>
          </p:nvSpPr>
          <p:spPr bwMode="auto">
            <a:xfrm flipV="1">
              <a:off x="2976" y="2105"/>
              <a:ext cx="149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4" name="Line 171"/>
            <p:cNvSpPr>
              <a:spLocks noChangeShapeType="1"/>
            </p:cNvSpPr>
            <p:nvPr/>
          </p:nvSpPr>
          <p:spPr bwMode="auto">
            <a:xfrm>
              <a:off x="4472" y="2105"/>
              <a:ext cx="0" cy="8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5" name="Line 172"/>
            <p:cNvSpPr>
              <a:spLocks noChangeShapeType="1"/>
            </p:cNvSpPr>
            <p:nvPr/>
          </p:nvSpPr>
          <p:spPr bwMode="auto">
            <a:xfrm>
              <a:off x="3747" y="2105"/>
              <a:ext cx="0" cy="862"/>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6" name="Text Box 173"/>
            <p:cNvSpPr txBox="1">
              <a:spLocks noChangeArrowheads="1"/>
            </p:cNvSpPr>
            <p:nvPr/>
          </p:nvSpPr>
          <p:spPr bwMode="auto">
            <a:xfrm>
              <a:off x="3112" y="2332"/>
              <a:ext cx="50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10V</a:t>
              </a:r>
            </a:p>
          </p:txBody>
        </p:sp>
        <p:sp>
          <p:nvSpPr>
            <p:cNvPr id="67" name="Text Box 174"/>
            <p:cNvSpPr txBox="1">
              <a:spLocks noChangeArrowheads="1"/>
            </p:cNvSpPr>
            <p:nvPr/>
          </p:nvSpPr>
          <p:spPr bwMode="auto">
            <a:xfrm>
              <a:off x="3157" y="1788"/>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endParaRPr kumimoji="1" lang="en-US" altLang="zh-CN" sz="2800" b="0" i="0" u="none" strike="noStrike" kern="0" cap="none" spc="0" normalizeH="0" baseline="0" noProof="0">
                <a:ln>
                  <a:noFill/>
                </a:ln>
                <a:solidFill>
                  <a:srgbClr val="FFFFFF"/>
                </a:solidFill>
                <a:effectLst/>
                <a:uLnTx/>
                <a:uFillTx/>
              </a:endParaRPr>
            </a:p>
          </p:txBody>
        </p:sp>
        <p:sp>
          <p:nvSpPr>
            <p:cNvPr id="68" name="Text Box 175"/>
            <p:cNvSpPr txBox="1">
              <a:spLocks noChangeArrowheads="1"/>
            </p:cNvSpPr>
            <p:nvPr/>
          </p:nvSpPr>
          <p:spPr bwMode="auto">
            <a:xfrm>
              <a:off x="3883" y="1788"/>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4</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69" name="Line 176"/>
            <p:cNvSpPr>
              <a:spLocks noChangeShapeType="1"/>
            </p:cNvSpPr>
            <p:nvPr/>
          </p:nvSpPr>
          <p:spPr bwMode="auto">
            <a:xfrm>
              <a:off x="4468" y="2478"/>
              <a:ext cx="0" cy="398"/>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0" name="Rectangle 177"/>
            <p:cNvSpPr>
              <a:spLocks noChangeArrowheads="1"/>
            </p:cNvSpPr>
            <p:nvPr/>
          </p:nvSpPr>
          <p:spPr bwMode="auto">
            <a:xfrm>
              <a:off x="3928" y="206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1" name="Rectangle 178"/>
            <p:cNvSpPr>
              <a:spLocks noChangeArrowheads="1"/>
            </p:cNvSpPr>
            <p:nvPr/>
          </p:nvSpPr>
          <p:spPr bwMode="auto">
            <a:xfrm>
              <a:off x="3202" y="206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2" name="Text Box 179"/>
            <p:cNvSpPr txBox="1">
              <a:spLocks noChangeArrowheads="1"/>
            </p:cNvSpPr>
            <p:nvPr/>
          </p:nvSpPr>
          <p:spPr bwMode="auto">
            <a:xfrm>
              <a:off x="2976" y="2105"/>
              <a:ext cx="267"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a:t>
              </a:r>
              <a:endParaRPr kumimoji="1" lang="en-US" altLang="zh-CN" sz="2800" b="0" i="0" u="none" strike="noStrike" kern="0" cap="none" spc="0" normalizeH="0" baseline="0" noProof="0">
                <a:ln>
                  <a:noFill/>
                </a:ln>
                <a:solidFill>
                  <a:srgbClr val="FFFFFF"/>
                </a:solidFill>
                <a:effectLst/>
                <a:uLnTx/>
                <a:uFillTx/>
              </a:endParaRPr>
            </a:p>
          </p:txBody>
        </p:sp>
        <p:sp>
          <p:nvSpPr>
            <p:cNvPr id="73" name="Text Box 180"/>
            <p:cNvSpPr txBox="1">
              <a:spLocks noChangeArrowheads="1"/>
            </p:cNvSpPr>
            <p:nvPr/>
          </p:nvSpPr>
          <p:spPr bwMode="auto">
            <a:xfrm>
              <a:off x="2930" y="2649"/>
              <a:ext cx="22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latin typeface="宋体" panose="02010600030101010101" pitchFamily="2" charset="-122"/>
                </a:rPr>
                <a:t>-</a:t>
              </a:r>
              <a:endParaRPr kumimoji="1" lang="en-US" altLang="zh-CN" sz="2800" b="0" i="0" u="none" strike="noStrike" kern="0" cap="none" spc="0" normalizeH="0" baseline="0" noProof="0">
                <a:ln>
                  <a:noFill/>
                </a:ln>
                <a:solidFill>
                  <a:srgbClr val="FFFFFF"/>
                </a:solidFill>
                <a:effectLst/>
                <a:uLnTx/>
                <a:uFillTx/>
                <a:latin typeface="宋体" panose="02010600030101010101" pitchFamily="2" charset="-122"/>
              </a:endParaRPr>
            </a:p>
          </p:txBody>
        </p:sp>
        <p:grpSp>
          <p:nvGrpSpPr>
            <p:cNvPr id="74" name="Group 181"/>
            <p:cNvGrpSpPr>
              <a:grpSpLocks/>
            </p:cNvGrpSpPr>
            <p:nvPr/>
          </p:nvGrpSpPr>
          <p:grpSpPr bwMode="auto">
            <a:xfrm>
              <a:off x="4291" y="2205"/>
              <a:ext cx="363" cy="363"/>
              <a:chOff x="4785" y="709"/>
              <a:chExt cx="363" cy="363"/>
            </a:xfrm>
          </p:grpSpPr>
          <p:sp>
            <p:nvSpPr>
              <p:cNvPr id="75" name="Oval 182"/>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76" name="Line 183"/>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grpSp>
        <p:nvGrpSpPr>
          <p:cNvPr id="77" name="Group 184"/>
          <p:cNvGrpSpPr>
            <a:grpSpLocks/>
          </p:cNvGrpSpPr>
          <p:nvPr/>
        </p:nvGrpSpPr>
        <p:grpSpPr bwMode="auto">
          <a:xfrm>
            <a:off x="3421063" y="5445125"/>
            <a:ext cx="1644650" cy="850900"/>
            <a:chOff x="385" y="3022"/>
            <a:chExt cx="1036" cy="536"/>
          </a:xfrm>
        </p:grpSpPr>
        <p:pic>
          <p:nvPicPr>
            <p:cNvPr id="78" name="Picture 185" descr="1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79" name="Text Box 186"/>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a:solidFill>
                    <a:srgbClr val="CC6600"/>
                  </a:solidFill>
                  <a:latin typeface="Arial" panose="020B0604020202020204" pitchFamily="34" charset="0"/>
                  <a:ea typeface="华文行楷" panose="02010800040101010101" pitchFamily="2" charset="-122"/>
                </a:rPr>
                <a:t>注意</a:t>
              </a:r>
            </a:p>
          </p:txBody>
        </p:sp>
      </p:grpSp>
    </p:spTree>
    <p:extLst>
      <p:ext uri="{BB962C8B-B14F-4D97-AF65-F5344CB8AC3E}">
        <p14:creationId xmlns:p14="http://schemas.microsoft.com/office/powerpoint/2010/main" val="194929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6">
                                            <p:txEl>
                                              <p:pRg st="0" end="0"/>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7" grpId="0" autoUpdateAnimBg="0"/>
      <p:bldP spid="9" grpId="0" autoUpdateAnimBg="0"/>
      <p:bldP spid="56"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95325" y="5229225"/>
            <a:ext cx="3178175" cy="5794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3200" b="0" i="1" u="none" strike="noStrike" kern="0" cap="none" spc="0" normalizeH="0" baseline="0" noProof="0">
                <a:ln>
                  <a:noFill/>
                </a:ln>
                <a:solidFill>
                  <a:srgbClr val="FFFFFF"/>
                </a:solidFill>
                <a:effectLst/>
                <a:uLnTx/>
                <a:uFillTx/>
              </a:rPr>
              <a:t>i</a:t>
            </a:r>
            <a:r>
              <a:rPr kumimoji="1" lang="en-US" altLang="zh-CN" sz="3200" b="0" i="1" u="none" strike="noStrike" kern="0" cap="none" spc="0" normalizeH="0" baseline="-25000" noProof="0">
                <a:ln>
                  <a:noFill/>
                </a:ln>
                <a:solidFill>
                  <a:srgbClr val="FFFFFF"/>
                </a:solidFill>
                <a:effectLst/>
                <a:uLnTx/>
                <a:uFillTx/>
              </a:rPr>
              <a:t>L</a:t>
            </a:r>
            <a:r>
              <a:rPr kumimoji="1" lang="en-US" altLang="zh-CN" sz="3200" b="0" i="0" u="none" strike="noStrike" kern="0" cap="none" spc="0" normalizeH="0" baseline="0" noProof="0">
                <a:ln>
                  <a:noFill/>
                </a:ln>
                <a:solidFill>
                  <a:srgbClr val="FFFFFF"/>
                </a:solidFill>
                <a:effectLst/>
                <a:uLnTx/>
                <a:uFillTx/>
              </a:rPr>
              <a:t>(0</a:t>
            </a:r>
            <a:r>
              <a:rPr kumimoji="1" lang="en-US" altLang="zh-CN" sz="3200" b="0" i="0" u="none" strike="noStrike" kern="0" cap="none" spc="0" normalizeH="0" baseline="-25000" noProof="0">
                <a:ln>
                  <a:noFill/>
                </a:ln>
                <a:solidFill>
                  <a:srgbClr val="FFFFFF"/>
                </a:solidFill>
                <a:effectLst/>
                <a:uLnTx/>
                <a:uFillTx/>
              </a:rPr>
              <a:t>+</a:t>
            </a:r>
            <a:r>
              <a:rPr kumimoji="1" lang="en-US" altLang="zh-CN" sz="3200" b="0" i="0" u="none" strike="noStrike" kern="0" cap="none" spc="0" normalizeH="0" baseline="0" noProof="0">
                <a:ln>
                  <a:noFill/>
                </a:ln>
                <a:solidFill>
                  <a:srgbClr val="FFFFFF"/>
                </a:solidFill>
                <a:effectLst/>
                <a:uLnTx/>
                <a:uFillTx/>
              </a:rPr>
              <a:t>) = </a:t>
            </a:r>
            <a:r>
              <a:rPr kumimoji="1" lang="en-US" altLang="zh-CN" sz="3200" b="0" i="1" u="none" strike="noStrike" kern="0" cap="none" spc="0" normalizeH="0" baseline="0" noProof="0">
                <a:ln>
                  <a:noFill/>
                </a:ln>
                <a:solidFill>
                  <a:srgbClr val="FFFFFF"/>
                </a:solidFill>
                <a:effectLst/>
                <a:uLnTx/>
                <a:uFillTx/>
              </a:rPr>
              <a:t>i</a:t>
            </a:r>
            <a:r>
              <a:rPr kumimoji="1" lang="en-US" altLang="zh-CN" sz="3200" b="0" i="1" u="none" strike="noStrike" kern="0" cap="none" spc="0" normalizeH="0" baseline="-25000" noProof="0">
                <a:ln>
                  <a:noFill/>
                </a:ln>
                <a:solidFill>
                  <a:srgbClr val="FFFFFF"/>
                </a:solidFill>
                <a:effectLst/>
                <a:uLnTx/>
                <a:uFillTx/>
              </a:rPr>
              <a:t>L</a:t>
            </a:r>
            <a:r>
              <a:rPr kumimoji="1" lang="en-US" altLang="zh-CN" sz="3200" b="0" i="0" u="none" strike="noStrike" kern="0" cap="none" spc="0" normalizeH="0" baseline="0" noProof="0">
                <a:ln>
                  <a:noFill/>
                </a:ln>
                <a:solidFill>
                  <a:srgbClr val="FFFFFF"/>
                </a:solidFill>
                <a:effectLst/>
                <a:uLnTx/>
                <a:uFillTx/>
              </a:rPr>
              <a:t>(0</a:t>
            </a:r>
            <a:r>
              <a:rPr kumimoji="1" lang="zh-CN" altLang="en-US" sz="3200" b="0" i="0" u="none" strike="noStrike" kern="0" cap="none" spc="0" normalizeH="0" baseline="-25000" noProof="0">
                <a:ln>
                  <a:noFill/>
                </a:ln>
                <a:solidFill>
                  <a:srgbClr val="FFFFFF"/>
                </a:solidFill>
                <a:effectLst/>
                <a:uLnTx/>
                <a:uFillTx/>
              </a:rPr>
              <a:t>－</a:t>
            </a:r>
            <a:r>
              <a:rPr kumimoji="1" lang="en-US" altLang="zh-CN" sz="3200" b="0" i="0" u="none" strike="noStrike" kern="0" cap="none" spc="0" normalizeH="0" baseline="0" noProof="0">
                <a:ln>
                  <a:noFill/>
                </a:ln>
                <a:solidFill>
                  <a:srgbClr val="FFFFFF"/>
                </a:solidFill>
                <a:effectLst/>
                <a:uLnTx/>
                <a:uFillTx/>
              </a:rPr>
              <a:t>) = </a:t>
            </a:r>
            <a:r>
              <a:rPr kumimoji="1" lang="en-US" altLang="zh-CN" sz="3200" b="0" i="1" u="none" strike="noStrike" kern="0" cap="none" spc="0" normalizeH="0" baseline="0" noProof="0">
                <a:ln>
                  <a:noFill/>
                </a:ln>
                <a:solidFill>
                  <a:srgbClr val="FFFFFF"/>
                </a:solidFill>
                <a:effectLst/>
                <a:uLnTx/>
                <a:uFillTx/>
              </a:rPr>
              <a:t>i</a:t>
            </a:r>
            <a:r>
              <a:rPr kumimoji="1" lang="en-US" altLang="zh-CN" sz="3200" b="0" i="1" u="none" strike="noStrike" kern="0" cap="none" spc="0" normalizeH="0" baseline="-25000" noProof="0">
                <a:ln>
                  <a:noFill/>
                </a:ln>
                <a:solidFill>
                  <a:srgbClr val="FFFFFF"/>
                </a:solidFill>
                <a:effectLst/>
                <a:uLnTx/>
                <a:uFillTx/>
              </a:rPr>
              <a:t>S</a:t>
            </a:r>
            <a:endParaRPr kumimoji="1" lang="en-US" altLang="zh-CN" sz="3200" b="0" i="0" u="none" strike="noStrike" kern="0" cap="none" spc="0" normalizeH="0" baseline="-25000" noProof="0">
              <a:ln>
                <a:noFill/>
              </a:ln>
              <a:solidFill>
                <a:srgbClr val="FFFFFF"/>
              </a:solidFill>
              <a:effectLst/>
              <a:uLnTx/>
              <a:uFillTx/>
            </a:endParaRPr>
          </a:p>
        </p:txBody>
      </p:sp>
      <p:sp>
        <p:nvSpPr>
          <p:cNvPr id="3" name="Text Box 5"/>
          <p:cNvSpPr txBox="1">
            <a:spLocks noChangeArrowheads="1"/>
          </p:cNvSpPr>
          <p:nvPr/>
        </p:nvSpPr>
        <p:spPr bwMode="auto">
          <a:xfrm>
            <a:off x="695325" y="5876925"/>
            <a:ext cx="3667125" cy="5794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3200" b="0" i="1" u="none" strike="noStrike" kern="0" cap="none" spc="0" normalizeH="0" baseline="0" noProof="0">
                <a:ln>
                  <a:noFill/>
                </a:ln>
                <a:solidFill>
                  <a:srgbClr val="FFFFFF"/>
                </a:solidFill>
                <a:effectLst/>
                <a:uLnTx/>
                <a:uFillTx/>
              </a:rPr>
              <a:t>u</a:t>
            </a:r>
            <a:r>
              <a:rPr kumimoji="1" lang="en-US" altLang="zh-CN" sz="3200" b="0" i="0" u="none" strike="noStrike" kern="0" cap="none" spc="0" normalizeH="0" baseline="-25000" noProof="0">
                <a:ln>
                  <a:noFill/>
                </a:ln>
                <a:solidFill>
                  <a:srgbClr val="FFFFFF"/>
                </a:solidFill>
                <a:effectLst/>
                <a:uLnTx/>
                <a:uFillTx/>
              </a:rPr>
              <a:t>C</a:t>
            </a:r>
            <a:r>
              <a:rPr kumimoji="1" lang="en-US" altLang="zh-CN" sz="3200" b="0" i="0" u="none" strike="noStrike" kern="0" cap="none" spc="0" normalizeH="0" baseline="0" noProof="0">
                <a:ln>
                  <a:noFill/>
                </a:ln>
                <a:solidFill>
                  <a:srgbClr val="FFFFFF"/>
                </a:solidFill>
                <a:effectLst/>
                <a:uLnTx/>
                <a:uFillTx/>
              </a:rPr>
              <a:t>(0</a:t>
            </a:r>
            <a:r>
              <a:rPr kumimoji="1" lang="en-US" altLang="zh-CN" sz="3200" b="0" i="0" u="none" strike="noStrike" kern="0" cap="none" spc="0" normalizeH="0" baseline="-25000" noProof="0">
                <a:ln>
                  <a:noFill/>
                </a:ln>
                <a:solidFill>
                  <a:srgbClr val="FFFFFF"/>
                </a:solidFill>
                <a:effectLst/>
                <a:uLnTx/>
                <a:uFillTx/>
              </a:rPr>
              <a:t>+</a:t>
            </a:r>
            <a:r>
              <a:rPr kumimoji="1" lang="en-US" altLang="zh-CN" sz="3200" b="0" i="0" u="none" strike="noStrike" kern="0" cap="none" spc="0" normalizeH="0" baseline="0" noProof="0">
                <a:ln>
                  <a:noFill/>
                </a:ln>
                <a:solidFill>
                  <a:srgbClr val="FFFFFF"/>
                </a:solidFill>
                <a:effectLst/>
                <a:uLnTx/>
                <a:uFillTx/>
              </a:rPr>
              <a:t>) =</a:t>
            </a:r>
            <a:r>
              <a:rPr kumimoji="1" lang="en-US" altLang="zh-CN" sz="3200" b="0" i="1" u="none" strike="noStrike" kern="0" cap="none" spc="0" normalizeH="0" baseline="0" noProof="0">
                <a:ln>
                  <a:noFill/>
                </a:ln>
                <a:solidFill>
                  <a:srgbClr val="FFFFFF"/>
                </a:solidFill>
                <a:effectLst/>
                <a:uLnTx/>
                <a:uFillTx/>
              </a:rPr>
              <a:t> u</a:t>
            </a:r>
            <a:r>
              <a:rPr kumimoji="1" lang="en-US" altLang="zh-CN" sz="3200" b="0" i="1" u="none" strike="noStrike" kern="0" cap="none" spc="0" normalizeH="0" baseline="-25000" noProof="0">
                <a:ln>
                  <a:noFill/>
                </a:ln>
                <a:solidFill>
                  <a:srgbClr val="FFFFFF"/>
                </a:solidFill>
                <a:effectLst/>
                <a:uLnTx/>
                <a:uFillTx/>
              </a:rPr>
              <a:t>C</a:t>
            </a:r>
            <a:r>
              <a:rPr kumimoji="1" lang="en-US" altLang="zh-CN" sz="3200" b="0" i="0" u="none" strike="noStrike" kern="0" cap="none" spc="0" normalizeH="0" baseline="0" noProof="0">
                <a:ln>
                  <a:noFill/>
                </a:ln>
                <a:solidFill>
                  <a:srgbClr val="FFFFFF"/>
                </a:solidFill>
                <a:effectLst/>
                <a:uLnTx/>
                <a:uFillTx/>
              </a:rPr>
              <a:t>(0</a:t>
            </a:r>
            <a:r>
              <a:rPr kumimoji="1" lang="zh-CN" altLang="en-US" sz="3200" b="0" i="0" u="none" strike="noStrike" kern="0" cap="none" spc="0" normalizeH="0" baseline="-25000" noProof="0">
                <a:ln>
                  <a:noFill/>
                </a:ln>
                <a:solidFill>
                  <a:srgbClr val="FFFFFF"/>
                </a:solidFill>
                <a:effectLst/>
                <a:uLnTx/>
                <a:uFillTx/>
              </a:rPr>
              <a:t>－</a:t>
            </a:r>
            <a:r>
              <a:rPr kumimoji="1" lang="en-US" altLang="zh-CN" sz="3200" b="0" i="0" u="none" strike="noStrike" kern="0" cap="none" spc="0" normalizeH="0" baseline="0" noProof="0">
                <a:ln>
                  <a:noFill/>
                </a:ln>
                <a:solidFill>
                  <a:srgbClr val="FFFFFF"/>
                </a:solidFill>
                <a:effectLst/>
                <a:uLnTx/>
                <a:uFillTx/>
              </a:rPr>
              <a:t>) = </a:t>
            </a:r>
            <a:r>
              <a:rPr kumimoji="1" lang="en-US" altLang="zh-CN" sz="3200" b="0" i="1" u="none" strike="noStrike" kern="0" cap="none" spc="0" normalizeH="0" baseline="0" noProof="0">
                <a:ln>
                  <a:noFill/>
                </a:ln>
                <a:solidFill>
                  <a:srgbClr val="FFFFFF"/>
                </a:solidFill>
                <a:effectLst/>
                <a:uLnTx/>
                <a:uFillTx/>
              </a:rPr>
              <a:t>Ri</a:t>
            </a:r>
            <a:r>
              <a:rPr kumimoji="1" lang="en-US" altLang="zh-CN" sz="3200" b="0" i="1" u="none" strike="noStrike" kern="0" cap="none" spc="0" normalizeH="0" baseline="-25000" noProof="0">
                <a:ln>
                  <a:noFill/>
                </a:ln>
                <a:solidFill>
                  <a:srgbClr val="FFFFFF"/>
                </a:solidFill>
                <a:effectLst/>
                <a:uLnTx/>
                <a:uFillTx/>
              </a:rPr>
              <a:t>S</a:t>
            </a:r>
            <a:endParaRPr kumimoji="1" lang="en-US" altLang="zh-CN" sz="3200" b="0" i="0" u="none" strike="noStrike" kern="0" cap="none" spc="0" normalizeH="0" baseline="0" noProof="0">
              <a:ln>
                <a:noFill/>
              </a:ln>
              <a:solidFill>
                <a:srgbClr val="FFFFFF"/>
              </a:solidFill>
              <a:effectLst/>
              <a:uLnTx/>
              <a:uFillTx/>
            </a:endParaRPr>
          </a:p>
        </p:txBody>
      </p:sp>
      <p:sp>
        <p:nvSpPr>
          <p:cNvPr id="4" name="Text Box 6"/>
          <p:cNvSpPr txBox="1">
            <a:spLocks noChangeArrowheads="1"/>
          </p:cNvSpPr>
          <p:nvPr/>
        </p:nvSpPr>
        <p:spPr bwMode="auto">
          <a:xfrm>
            <a:off x="4643438" y="4724400"/>
            <a:ext cx="3816350" cy="5794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3200" b="0" i="1" u="none" strike="noStrike" kern="0" cap="none" spc="0" normalizeH="0" baseline="0" noProof="0">
                <a:ln>
                  <a:noFill/>
                </a:ln>
                <a:solidFill>
                  <a:srgbClr val="FFFFFF"/>
                </a:solidFill>
                <a:effectLst/>
                <a:uLnTx/>
                <a:uFillTx/>
              </a:rPr>
              <a:t>u</a:t>
            </a:r>
            <a:r>
              <a:rPr kumimoji="1" lang="en-US" altLang="zh-CN" sz="3200" b="0" i="1" u="none" strike="noStrike" kern="0" cap="none" spc="0" normalizeH="0" baseline="-25000" noProof="0">
                <a:ln>
                  <a:noFill/>
                </a:ln>
                <a:solidFill>
                  <a:srgbClr val="FFFFFF"/>
                </a:solidFill>
                <a:effectLst/>
                <a:uLnTx/>
                <a:uFillTx/>
              </a:rPr>
              <a:t>L</a:t>
            </a:r>
            <a:r>
              <a:rPr kumimoji="1" lang="en-US" altLang="zh-CN" sz="3200" b="0" i="0" u="none" strike="noStrike" kern="0" cap="none" spc="0" normalizeH="0" baseline="0" noProof="0">
                <a:ln>
                  <a:noFill/>
                </a:ln>
                <a:solidFill>
                  <a:srgbClr val="FFFFFF"/>
                </a:solidFill>
                <a:effectLst/>
                <a:uLnTx/>
                <a:uFillTx/>
              </a:rPr>
              <a:t>(0</a:t>
            </a:r>
            <a:r>
              <a:rPr kumimoji="1" lang="en-US" altLang="zh-CN" sz="3200" b="0" i="0" u="none" strike="noStrike" kern="0" cap="none" spc="0" normalizeH="0" baseline="-25000" noProof="0">
                <a:ln>
                  <a:noFill/>
                </a:ln>
                <a:solidFill>
                  <a:srgbClr val="FFFFFF"/>
                </a:solidFill>
                <a:effectLst/>
                <a:uLnTx/>
                <a:uFillTx/>
              </a:rPr>
              <a:t>+</a:t>
            </a:r>
            <a:r>
              <a:rPr kumimoji="1" lang="en-US" altLang="zh-CN" sz="3200" b="0" i="0" u="none" strike="noStrike" kern="0" cap="none" spc="0" normalizeH="0" baseline="0" noProof="0">
                <a:ln>
                  <a:noFill/>
                </a:ln>
                <a:solidFill>
                  <a:srgbClr val="FFFFFF"/>
                </a:solidFill>
                <a:effectLst/>
                <a:uLnTx/>
                <a:uFillTx/>
              </a:rPr>
              <a:t>)= </a:t>
            </a:r>
            <a:r>
              <a:rPr kumimoji="1" lang="en-US" altLang="zh-CN" sz="3200" b="0" i="1" u="none" strike="noStrike" kern="0" cap="none" spc="0" normalizeH="0" baseline="0" noProof="0">
                <a:ln>
                  <a:noFill/>
                </a:ln>
                <a:solidFill>
                  <a:srgbClr val="FFFFFF"/>
                </a:solidFill>
                <a:effectLst/>
                <a:uLnTx/>
                <a:uFillTx/>
                <a:latin typeface="宋体" panose="02010600030101010101" pitchFamily="2" charset="-122"/>
              </a:rPr>
              <a:t>-</a:t>
            </a:r>
            <a:r>
              <a:rPr kumimoji="1" lang="en-US" altLang="zh-CN" sz="3200" b="0" i="1" u="none" strike="noStrike" kern="0" cap="none" spc="0" normalizeH="0" baseline="0" noProof="0">
                <a:ln>
                  <a:noFill/>
                </a:ln>
                <a:solidFill>
                  <a:srgbClr val="FFFFFF"/>
                </a:solidFill>
                <a:effectLst/>
                <a:uLnTx/>
                <a:uFillTx/>
              </a:rPr>
              <a:t> Ri</a:t>
            </a:r>
            <a:r>
              <a:rPr kumimoji="1" lang="en-US" altLang="zh-CN" sz="3200" b="0" i="1" u="none" strike="noStrike" kern="0" cap="none" spc="0" normalizeH="0" baseline="-25000" noProof="0">
                <a:ln>
                  <a:noFill/>
                </a:ln>
                <a:solidFill>
                  <a:srgbClr val="FFFFFF"/>
                </a:solidFill>
                <a:effectLst/>
                <a:uLnTx/>
                <a:uFillTx/>
              </a:rPr>
              <a:t>S</a:t>
            </a:r>
            <a:endParaRPr kumimoji="1" lang="en-US" altLang="zh-CN" sz="3200" b="0" i="0" u="none" strike="noStrike" kern="0" cap="none" spc="0" normalizeH="0" baseline="-25000" noProof="0">
              <a:ln>
                <a:noFill/>
              </a:ln>
              <a:solidFill>
                <a:srgbClr val="FFFFFF"/>
              </a:solidFill>
              <a:effectLst/>
              <a:uLnTx/>
              <a:uFillTx/>
            </a:endParaRPr>
          </a:p>
        </p:txBody>
      </p:sp>
      <p:sp>
        <p:nvSpPr>
          <p:cNvPr id="5" name="Text Box 9"/>
          <p:cNvSpPr txBox="1">
            <a:spLocks noChangeArrowheads="1"/>
          </p:cNvSpPr>
          <p:nvPr/>
        </p:nvSpPr>
        <p:spPr bwMode="auto">
          <a:xfrm>
            <a:off x="1258888" y="476250"/>
            <a:ext cx="2751137"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FFFF00"/>
                </a:solidFill>
                <a:effectLst/>
                <a:uLnTx/>
                <a:uFillTx/>
              </a:rPr>
              <a:t>求 </a:t>
            </a: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C</a:t>
            </a:r>
            <a:r>
              <a:rPr kumimoji="1" lang="en-US" altLang="zh-CN" sz="2800" b="0" i="0" u="none" strike="noStrike" kern="0" cap="none" spc="0" normalizeH="0" baseline="0" noProof="0">
                <a:ln>
                  <a:noFill/>
                </a:ln>
                <a:solidFill>
                  <a:srgbClr val="FFFFFF"/>
                </a:solidFill>
                <a:effectLst/>
                <a:uLnTx/>
                <a:uFillTx/>
              </a:rPr>
              <a:t>(0</a:t>
            </a:r>
            <a:r>
              <a:rPr kumimoji="1" lang="en-US" altLang="zh-CN" sz="2800" b="0" i="0" u="none" strike="noStrike" kern="0" cap="none" spc="0" normalizeH="0" baseline="-25000" noProof="0">
                <a:ln>
                  <a:noFill/>
                </a:ln>
                <a:solidFill>
                  <a:srgbClr val="FFFFFF"/>
                </a:solidFill>
                <a:effectLst/>
                <a:uLnTx/>
                <a:uFillTx/>
              </a:rPr>
              <a:t>+</a:t>
            </a:r>
            <a:r>
              <a:rPr kumimoji="1" lang="en-US" altLang="zh-CN" sz="2800" b="0" i="0" u="none" strike="noStrike" kern="0" cap="none" spc="0" normalizeH="0" baseline="0" noProof="0">
                <a:ln>
                  <a:noFill/>
                </a:ln>
                <a:solidFill>
                  <a:srgbClr val="FFFFFF"/>
                </a:solidFill>
                <a:effectLst/>
                <a:uLnTx/>
                <a:uFillTx/>
              </a:rPr>
              <a:t>)  ,  </a:t>
            </a: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L</a:t>
            </a:r>
            <a:r>
              <a:rPr kumimoji="1" lang="en-US" altLang="zh-CN" sz="2800" b="0" i="0" u="none" strike="noStrike" kern="0" cap="none" spc="0" normalizeH="0" baseline="0" noProof="0">
                <a:ln>
                  <a:noFill/>
                </a:ln>
                <a:solidFill>
                  <a:srgbClr val="FFFFFF"/>
                </a:solidFill>
                <a:effectLst/>
                <a:uLnTx/>
                <a:uFillTx/>
              </a:rPr>
              <a:t>(0</a:t>
            </a:r>
            <a:r>
              <a:rPr kumimoji="1" lang="en-US" altLang="zh-CN" sz="2800" b="0" i="0" u="none" strike="noStrike" kern="0" cap="none" spc="0" normalizeH="0" baseline="-25000" noProof="0">
                <a:ln>
                  <a:noFill/>
                </a:ln>
                <a:solidFill>
                  <a:srgbClr val="FFFFFF"/>
                </a:solidFill>
                <a:effectLst/>
                <a:uLnTx/>
                <a:uFillTx/>
              </a:rPr>
              <a:t>+</a:t>
            </a:r>
            <a:r>
              <a:rPr kumimoji="1" lang="en-US" altLang="zh-CN" sz="2800" b="0" i="0" u="none" strike="noStrike" kern="0" cap="none" spc="0" normalizeH="0" baseline="0" noProof="0">
                <a:ln>
                  <a:noFill/>
                </a:ln>
                <a:solidFill>
                  <a:srgbClr val="FFFFFF"/>
                </a:solidFill>
                <a:effectLst/>
                <a:uLnTx/>
                <a:uFillTx/>
              </a:rPr>
              <a:t>)</a:t>
            </a:r>
          </a:p>
        </p:txBody>
      </p:sp>
      <p:graphicFrame>
        <p:nvGraphicFramePr>
          <p:cNvPr id="6" name="Object 32"/>
          <p:cNvGraphicFramePr>
            <a:graphicFrameLocks noChangeAspect="1"/>
          </p:cNvGraphicFramePr>
          <p:nvPr/>
        </p:nvGraphicFramePr>
        <p:xfrm>
          <a:off x="5076825" y="3789363"/>
          <a:ext cx="2990850" cy="939800"/>
        </p:xfrm>
        <a:graphic>
          <a:graphicData uri="http://schemas.openxmlformats.org/presentationml/2006/ole">
            <mc:AlternateContent xmlns:mc="http://schemas.openxmlformats.org/markup-compatibility/2006">
              <mc:Choice xmlns:v="urn:schemas-microsoft-com:vml" Requires="v">
                <p:oleObj spid="_x0000_s62466" name="公式" r:id="rId3" imgW="1409400" imgH="444240" progId="Equation.3">
                  <p:embed/>
                </p:oleObj>
              </mc:Choice>
              <mc:Fallback>
                <p:oleObj name="公式" r:id="rId3" imgW="1409400" imgH="444240" progId="Equation.3">
                  <p:embed/>
                  <p:pic>
                    <p:nvPicPr>
                      <p:cNvPr id="6"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789363"/>
                        <a:ext cx="299085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35"/>
          <p:cNvSpPr txBox="1">
            <a:spLocks noChangeArrowheads="1"/>
          </p:cNvSpPr>
          <p:nvPr/>
        </p:nvSpPr>
        <p:spPr bwMode="auto">
          <a:xfrm>
            <a:off x="395288" y="476250"/>
            <a:ext cx="863600" cy="579438"/>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3200" b="1" i="0" u="none" strike="noStrike" kern="0" cap="none" spc="0" normalizeH="0" baseline="0" noProof="0">
                <a:ln>
                  <a:noFill/>
                </a:ln>
                <a:solidFill>
                  <a:srgbClr val="FFFFFF"/>
                </a:solidFill>
                <a:effectLst/>
                <a:uLnTx/>
                <a:uFillTx/>
              </a:rPr>
              <a:t>例</a:t>
            </a:r>
            <a:r>
              <a:rPr kumimoji="1" lang="en-US" altLang="zh-CN" sz="3200" b="0" i="0" u="none" strike="noStrike" kern="0" cap="none" spc="0" normalizeH="0" baseline="0" noProof="0">
                <a:ln>
                  <a:noFill/>
                </a:ln>
                <a:solidFill>
                  <a:srgbClr val="FFFFFF"/>
                </a:solidFill>
                <a:effectLst/>
                <a:uLnTx/>
                <a:uFillTx/>
              </a:rPr>
              <a:t>3</a:t>
            </a:r>
          </a:p>
        </p:txBody>
      </p:sp>
      <p:sp>
        <p:nvSpPr>
          <p:cNvPr id="8" name="Text Box 82"/>
          <p:cNvSpPr txBox="1">
            <a:spLocks noChangeArrowheads="1"/>
          </p:cNvSpPr>
          <p:nvPr/>
        </p:nvSpPr>
        <p:spPr bwMode="auto">
          <a:xfrm>
            <a:off x="468313" y="3068638"/>
            <a:ext cx="647700"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a:ln>
                  <a:noFill/>
                </a:ln>
                <a:solidFill>
                  <a:srgbClr val="FFFFFF"/>
                </a:solidFill>
                <a:effectLst/>
                <a:uLnTx/>
                <a:uFillTx/>
              </a:rPr>
              <a:t>解</a:t>
            </a:r>
            <a:endParaRPr kumimoji="0" lang="zh-CN" altLang="en-US" sz="2400" b="1"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9" name="Text Box 108"/>
          <p:cNvSpPr txBox="1">
            <a:spLocks noChangeArrowheads="1"/>
          </p:cNvSpPr>
          <p:nvPr/>
        </p:nvSpPr>
        <p:spPr bwMode="auto">
          <a:xfrm>
            <a:off x="1258888" y="3068638"/>
            <a:ext cx="3097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a:solidFill>
                  <a:srgbClr val="FFFF00"/>
                </a:solidFill>
                <a:latin typeface="楷体_GB2312" pitchFamily="49" charset="-122"/>
                <a:ea typeface="楷体_GB2312" pitchFamily="49" charset="-122"/>
              </a:rPr>
              <a:t>由</a:t>
            </a:r>
            <a:r>
              <a:rPr lang="en-US" altLang="zh-CN" sz="2800">
                <a:solidFill>
                  <a:srgbClr val="FFFF00"/>
                </a:solidFill>
                <a:latin typeface="宋体" panose="02010600030101010101" pitchFamily="2" charset="-122"/>
              </a:rPr>
              <a:t>0</a:t>
            </a:r>
            <a:r>
              <a:rPr lang="zh-CN" altLang="en-US" sz="2800" baseline="-25000">
                <a:solidFill>
                  <a:srgbClr val="FFFF00"/>
                </a:solidFill>
                <a:latin typeface="宋体" panose="02010600030101010101" pitchFamily="2" charset="-122"/>
              </a:rPr>
              <a:t>－</a:t>
            </a:r>
            <a:r>
              <a:rPr lang="zh-CN" altLang="en-US" sz="2800" b="1">
                <a:solidFill>
                  <a:srgbClr val="FFFF00"/>
                </a:solidFill>
                <a:latin typeface="楷体_GB2312" pitchFamily="49" charset="-122"/>
                <a:ea typeface="楷体_GB2312" pitchFamily="49" charset="-122"/>
              </a:rPr>
              <a:t>电路得</a:t>
            </a:r>
            <a:r>
              <a:rPr lang="zh-CN" altLang="en-US" sz="2800" b="1">
                <a:solidFill>
                  <a:srgbClr val="FFFF00"/>
                </a:solidFill>
                <a:latin typeface="宋体" panose="02010600030101010101" pitchFamily="2" charset="-122"/>
              </a:rPr>
              <a:t>：</a:t>
            </a:r>
          </a:p>
        </p:txBody>
      </p:sp>
      <p:sp>
        <p:nvSpPr>
          <p:cNvPr id="10" name="Text Box 125"/>
          <p:cNvSpPr txBox="1">
            <a:spLocks noChangeArrowheads="1"/>
          </p:cNvSpPr>
          <p:nvPr/>
        </p:nvSpPr>
        <p:spPr bwMode="auto">
          <a:xfrm>
            <a:off x="5003800" y="3213100"/>
            <a:ext cx="3097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a:solidFill>
                  <a:srgbClr val="FFFF00"/>
                </a:solidFill>
                <a:latin typeface="楷体_GB2312" pitchFamily="49" charset="-122"/>
                <a:ea typeface="楷体_GB2312" pitchFamily="49" charset="-122"/>
              </a:rPr>
              <a:t>由</a:t>
            </a:r>
            <a:r>
              <a:rPr lang="en-US" altLang="zh-CN" sz="2800">
                <a:solidFill>
                  <a:srgbClr val="FFFF00"/>
                </a:solidFill>
                <a:latin typeface="宋体" panose="02010600030101010101" pitchFamily="2" charset="-122"/>
              </a:rPr>
              <a:t>0</a:t>
            </a:r>
            <a:r>
              <a:rPr lang="en-US" altLang="zh-CN" sz="2800" baseline="-25000">
                <a:solidFill>
                  <a:srgbClr val="FFFF00"/>
                </a:solidFill>
                <a:latin typeface="宋体" panose="02010600030101010101" pitchFamily="2" charset="-122"/>
              </a:rPr>
              <a:t>+</a:t>
            </a:r>
            <a:r>
              <a:rPr lang="zh-CN" altLang="en-US" sz="2800" b="1">
                <a:solidFill>
                  <a:srgbClr val="FFFF00"/>
                </a:solidFill>
                <a:latin typeface="楷体_GB2312" pitchFamily="49" charset="-122"/>
                <a:ea typeface="楷体_GB2312" pitchFamily="49" charset="-122"/>
              </a:rPr>
              <a:t>电路得</a:t>
            </a:r>
            <a:r>
              <a:rPr lang="zh-CN" altLang="en-US" sz="2800" b="1">
                <a:solidFill>
                  <a:srgbClr val="FFFF00"/>
                </a:solidFill>
                <a:latin typeface="宋体" panose="02010600030101010101" pitchFamily="2" charset="-122"/>
              </a:rPr>
              <a:t>：</a:t>
            </a:r>
          </a:p>
        </p:txBody>
      </p:sp>
      <p:grpSp>
        <p:nvGrpSpPr>
          <p:cNvPr id="11" name="Group 211"/>
          <p:cNvGrpSpPr>
            <a:grpSpLocks/>
          </p:cNvGrpSpPr>
          <p:nvPr/>
        </p:nvGrpSpPr>
        <p:grpSpPr bwMode="auto">
          <a:xfrm>
            <a:off x="539750" y="908050"/>
            <a:ext cx="4338638" cy="2185988"/>
            <a:chOff x="340" y="572"/>
            <a:chExt cx="2733" cy="1377"/>
          </a:xfrm>
        </p:grpSpPr>
        <p:sp>
          <p:nvSpPr>
            <p:cNvPr id="12" name="Text Box 31"/>
            <p:cNvSpPr txBox="1">
              <a:spLocks noChangeArrowheads="1"/>
            </p:cNvSpPr>
            <p:nvPr/>
          </p:nvSpPr>
          <p:spPr bwMode="auto">
            <a:xfrm>
              <a:off x="1417" y="1661"/>
              <a:ext cx="116"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1" i="0" u="none" strike="noStrike" kern="0" cap="none" spc="0" normalizeH="0" baseline="0" noProof="0">
                <a:ln>
                  <a:noFill/>
                </a:ln>
                <a:solidFill>
                  <a:srgbClr val="FFFFFF"/>
                </a:solidFill>
                <a:effectLst/>
                <a:uLnTx/>
                <a:uFillTx/>
              </a:endParaRPr>
            </a:p>
          </p:txBody>
        </p:sp>
        <p:sp>
          <p:nvSpPr>
            <p:cNvPr id="13" name="Line 128"/>
            <p:cNvSpPr>
              <a:spLocks noChangeShapeType="1"/>
            </p:cNvSpPr>
            <p:nvPr/>
          </p:nvSpPr>
          <p:spPr bwMode="auto">
            <a:xfrm>
              <a:off x="1882" y="980"/>
              <a:ext cx="0" cy="816"/>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14" name="Group 129"/>
            <p:cNvGrpSpPr>
              <a:grpSpLocks/>
            </p:cNvGrpSpPr>
            <p:nvPr/>
          </p:nvGrpSpPr>
          <p:grpSpPr bwMode="auto">
            <a:xfrm>
              <a:off x="2517" y="1343"/>
              <a:ext cx="240" cy="93"/>
              <a:chOff x="3787" y="2478"/>
              <a:chExt cx="240" cy="93"/>
            </a:xfrm>
          </p:grpSpPr>
          <p:sp>
            <p:nvSpPr>
              <p:cNvPr id="52" name="Line 130"/>
              <p:cNvSpPr>
                <a:spLocks noChangeShapeType="1"/>
              </p:cNvSpPr>
              <p:nvPr/>
            </p:nvSpPr>
            <p:spPr bwMode="auto">
              <a:xfrm flipV="1">
                <a:off x="3787" y="2568"/>
                <a:ext cx="240" cy="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3" name="Line 131"/>
              <p:cNvSpPr>
                <a:spLocks noChangeShapeType="1"/>
              </p:cNvSpPr>
              <p:nvPr/>
            </p:nvSpPr>
            <p:spPr bwMode="auto">
              <a:xfrm>
                <a:off x="3787" y="2478"/>
                <a:ext cx="240" cy="1"/>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15" name="Rectangle 132"/>
            <p:cNvSpPr>
              <a:spLocks noChangeArrowheads="1"/>
            </p:cNvSpPr>
            <p:nvPr/>
          </p:nvSpPr>
          <p:spPr bwMode="auto">
            <a:xfrm>
              <a:off x="1800" y="120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6" name="Line 133"/>
            <p:cNvSpPr>
              <a:spLocks noChangeShapeType="1"/>
            </p:cNvSpPr>
            <p:nvPr/>
          </p:nvSpPr>
          <p:spPr bwMode="auto">
            <a:xfrm flipH="1" flipV="1">
              <a:off x="1111" y="1343"/>
              <a:ext cx="181" cy="136"/>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7" name="Text Box 134"/>
            <p:cNvSpPr txBox="1">
              <a:spLocks noChangeArrowheads="1"/>
            </p:cNvSpPr>
            <p:nvPr/>
          </p:nvSpPr>
          <p:spPr bwMode="auto">
            <a:xfrm>
              <a:off x="1039" y="1433"/>
              <a:ext cx="69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S(</a:t>
              </a:r>
              <a:r>
                <a:rPr kumimoji="1" lang="en-US" altLang="zh-CN" sz="2800" b="0" i="1" u="none" strike="noStrike" kern="0" cap="none" spc="0" normalizeH="0" baseline="0" noProof="0">
                  <a:ln>
                    <a:noFill/>
                  </a:ln>
                  <a:solidFill>
                    <a:srgbClr val="FFFFFF"/>
                  </a:solidFill>
                  <a:effectLst/>
                  <a:uLnTx/>
                  <a:uFillTx/>
                </a:rPr>
                <a:t>t</a:t>
              </a:r>
              <a:r>
                <a:rPr kumimoji="1" lang="en-US" altLang="zh-CN" sz="2800" b="0" i="0" u="none" strike="noStrike" kern="0" cap="none" spc="0" normalizeH="0" baseline="0" noProof="0">
                  <a:ln>
                    <a:noFill/>
                  </a:ln>
                  <a:solidFill>
                    <a:srgbClr val="FFFFFF"/>
                  </a:solidFill>
                  <a:effectLst/>
                  <a:uLnTx/>
                  <a:uFillTx/>
                </a:rPr>
                <a:t>=0)</a:t>
              </a:r>
            </a:p>
          </p:txBody>
        </p:sp>
        <p:sp>
          <p:nvSpPr>
            <p:cNvPr id="18" name="Line 135"/>
            <p:cNvSpPr>
              <a:spLocks noChangeShapeType="1"/>
            </p:cNvSpPr>
            <p:nvPr/>
          </p:nvSpPr>
          <p:spPr bwMode="auto">
            <a:xfrm>
              <a:off x="1610" y="980"/>
              <a:ext cx="104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9" name="Line 136"/>
            <p:cNvSpPr>
              <a:spLocks noChangeShapeType="1"/>
            </p:cNvSpPr>
            <p:nvPr/>
          </p:nvSpPr>
          <p:spPr bwMode="auto">
            <a:xfrm flipH="1">
              <a:off x="612" y="980"/>
              <a:ext cx="58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0" name="Line 137"/>
            <p:cNvSpPr>
              <a:spLocks noChangeShapeType="1"/>
            </p:cNvSpPr>
            <p:nvPr/>
          </p:nvSpPr>
          <p:spPr bwMode="auto">
            <a:xfrm>
              <a:off x="612" y="980"/>
              <a:ext cx="0" cy="8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1" name="Line 138"/>
            <p:cNvSpPr>
              <a:spLocks noChangeShapeType="1"/>
            </p:cNvSpPr>
            <p:nvPr/>
          </p:nvSpPr>
          <p:spPr bwMode="auto">
            <a:xfrm flipH="1" flipV="1">
              <a:off x="612" y="1796"/>
              <a:ext cx="204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22" name="Group 139"/>
            <p:cNvGrpSpPr>
              <a:grpSpLocks/>
            </p:cNvGrpSpPr>
            <p:nvPr/>
          </p:nvGrpSpPr>
          <p:grpSpPr bwMode="auto">
            <a:xfrm>
              <a:off x="1111" y="934"/>
              <a:ext cx="607" cy="365"/>
              <a:chOff x="813" y="749"/>
              <a:chExt cx="607" cy="365"/>
            </a:xfrm>
          </p:grpSpPr>
          <p:grpSp>
            <p:nvGrpSpPr>
              <p:cNvPr id="48" name="Group 140"/>
              <p:cNvGrpSpPr>
                <a:grpSpLocks/>
              </p:cNvGrpSpPr>
              <p:nvPr/>
            </p:nvGrpSpPr>
            <p:grpSpPr bwMode="auto">
              <a:xfrm>
                <a:off x="813" y="749"/>
                <a:ext cx="607" cy="327"/>
                <a:chOff x="813" y="749"/>
                <a:chExt cx="607" cy="327"/>
              </a:xfrm>
            </p:grpSpPr>
            <p:sp>
              <p:nvSpPr>
                <p:cNvPr id="50" name="Text Box 141"/>
                <p:cNvSpPr txBox="1">
                  <a:spLocks noChangeArrowheads="1"/>
                </p:cNvSpPr>
                <p:nvPr/>
              </p:nvSpPr>
              <p:spPr bwMode="auto">
                <a:xfrm>
                  <a:off x="813" y="749"/>
                  <a:ext cx="22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endParaRPr kumimoji="1" lang="en-US" altLang="zh-CN" sz="2800" b="0" i="0" u="none" strike="noStrike" kern="0" cap="none" spc="0" normalizeH="0" baseline="0" noProof="0">
                    <a:ln>
                      <a:noFill/>
                    </a:ln>
                    <a:solidFill>
                      <a:srgbClr val="FFFFFF"/>
                    </a:solidFill>
                    <a:effectLst/>
                    <a:uLnTx/>
                    <a:uFillTx/>
                  </a:endParaRPr>
                </a:p>
              </p:txBody>
            </p:sp>
            <p:sp>
              <p:nvSpPr>
                <p:cNvPr id="51" name="Text Box 142"/>
                <p:cNvSpPr txBox="1">
                  <a:spLocks noChangeArrowheads="1"/>
                </p:cNvSpPr>
                <p:nvPr/>
              </p:nvSpPr>
              <p:spPr bwMode="auto">
                <a:xfrm>
                  <a:off x="1192" y="749"/>
                  <a:ext cx="22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ea typeface="黑体" panose="02010609060101010101" pitchFamily="49" charset="-122"/>
                    </a:rPr>
                    <a:t>–</a:t>
                  </a:r>
                  <a:endParaRPr kumimoji="1" lang="en-US" altLang="zh-CN" sz="2800" b="0" i="0" u="none" strike="noStrike" kern="0" cap="none" spc="0" normalizeH="0" baseline="0" noProof="0">
                    <a:ln>
                      <a:noFill/>
                    </a:ln>
                    <a:solidFill>
                      <a:srgbClr val="FFFFFF"/>
                    </a:solidFill>
                    <a:effectLst/>
                    <a:uLnTx/>
                    <a:uFillTx/>
                  </a:endParaRPr>
                </a:p>
              </p:txBody>
            </p:sp>
          </p:grpSp>
          <p:sp>
            <p:nvSpPr>
              <p:cNvPr id="49" name="Text Box 143"/>
              <p:cNvSpPr txBox="1">
                <a:spLocks noChangeArrowheads="1"/>
              </p:cNvSpPr>
              <p:nvPr/>
            </p:nvSpPr>
            <p:spPr bwMode="auto">
              <a:xfrm>
                <a:off x="967" y="787"/>
                <a:ext cx="31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L</a:t>
                </a:r>
                <a:endParaRPr kumimoji="1" lang="en-US" altLang="zh-CN" sz="2800" b="0" i="0" u="none" strike="noStrike" kern="0" cap="none" spc="0" normalizeH="0" baseline="-25000" noProof="0">
                  <a:ln>
                    <a:noFill/>
                  </a:ln>
                  <a:solidFill>
                    <a:srgbClr val="FFFFFF"/>
                  </a:solidFill>
                  <a:effectLst/>
                  <a:uLnTx/>
                  <a:uFillTx/>
                </a:endParaRPr>
              </a:p>
            </p:txBody>
          </p:sp>
        </p:grpSp>
        <p:sp>
          <p:nvSpPr>
            <p:cNvPr id="23" name="Line 144"/>
            <p:cNvSpPr>
              <a:spLocks noChangeShapeType="1"/>
            </p:cNvSpPr>
            <p:nvPr/>
          </p:nvSpPr>
          <p:spPr bwMode="auto">
            <a:xfrm>
              <a:off x="748" y="934"/>
              <a:ext cx="24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4" name="Text Box 145"/>
            <p:cNvSpPr txBox="1">
              <a:spLocks noChangeArrowheads="1"/>
            </p:cNvSpPr>
            <p:nvPr/>
          </p:nvSpPr>
          <p:spPr bwMode="auto">
            <a:xfrm>
              <a:off x="884" y="572"/>
              <a:ext cx="26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L</a:t>
              </a:r>
              <a:endParaRPr kumimoji="1" lang="en-US" altLang="zh-CN" sz="2800" b="0" i="0" u="none" strike="noStrike" kern="0" cap="none" spc="0" normalizeH="0" baseline="0" noProof="0">
                <a:ln>
                  <a:noFill/>
                </a:ln>
                <a:solidFill>
                  <a:srgbClr val="FFFFFF"/>
                </a:solidFill>
                <a:effectLst/>
                <a:uLnTx/>
                <a:uFillTx/>
              </a:endParaRPr>
            </a:p>
          </p:txBody>
        </p:sp>
        <p:sp>
          <p:nvSpPr>
            <p:cNvPr id="25" name="Line 146"/>
            <p:cNvSpPr>
              <a:spLocks noChangeShapeType="1"/>
            </p:cNvSpPr>
            <p:nvPr/>
          </p:nvSpPr>
          <p:spPr bwMode="auto">
            <a:xfrm flipV="1">
              <a:off x="2653" y="1433"/>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6" name="Line 147"/>
            <p:cNvSpPr>
              <a:spLocks noChangeShapeType="1"/>
            </p:cNvSpPr>
            <p:nvPr/>
          </p:nvSpPr>
          <p:spPr bwMode="auto">
            <a:xfrm>
              <a:off x="2653" y="980"/>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7" name="Text Box 148"/>
            <p:cNvSpPr txBox="1">
              <a:spLocks noChangeArrowheads="1"/>
            </p:cNvSpPr>
            <p:nvPr/>
          </p:nvSpPr>
          <p:spPr bwMode="auto">
            <a:xfrm>
              <a:off x="2290" y="1252"/>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endParaRPr>
            </a:p>
          </p:txBody>
        </p:sp>
        <p:grpSp>
          <p:nvGrpSpPr>
            <p:cNvPr id="28" name="Group 149"/>
            <p:cNvGrpSpPr>
              <a:grpSpLocks/>
            </p:cNvGrpSpPr>
            <p:nvPr/>
          </p:nvGrpSpPr>
          <p:grpSpPr bwMode="auto">
            <a:xfrm>
              <a:off x="2744" y="1025"/>
              <a:ext cx="233" cy="711"/>
              <a:chOff x="1624" y="1229"/>
              <a:chExt cx="233" cy="711"/>
            </a:xfrm>
          </p:grpSpPr>
          <p:sp>
            <p:nvSpPr>
              <p:cNvPr id="46" name="Text Box 150"/>
              <p:cNvSpPr txBox="1">
                <a:spLocks noChangeArrowheads="1"/>
              </p:cNvSpPr>
              <p:nvPr/>
            </p:nvSpPr>
            <p:spPr bwMode="auto">
              <a:xfrm>
                <a:off x="1629" y="1229"/>
                <a:ext cx="22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endParaRPr kumimoji="1" lang="en-US" altLang="zh-CN" sz="2800" b="0" i="0" u="none" strike="noStrike" kern="0" cap="none" spc="0" normalizeH="0" baseline="0" noProof="0">
                  <a:ln>
                    <a:noFill/>
                  </a:ln>
                  <a:solidFill>
                    <a:srgbClr val="FFFFFF"/>
                  </a:solidFill>
                  <a:effectLst/>
                  <a:uLnTx/>
                  <a:uFillTx/>
                </a:endParaRPr>
              </a:p>
            </p:txBody>
          </p:sp>
          <p:sp>
            <p:nvSpPr>
              <p:cNvPr id="47" name="Text Box 151"/>
              <p:cNvSpPr txBox="1">
                <a:spLocks noChangeArrowheads="1"/>
              </p:cNvSpPr>
              <p:nvPr/>
            </p:nvSpPr>
            <p:spPr bwMode="auto">
              <a:xfrm>
                <a:off x="1624" y="1613"/>
                <a:ext cx="22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grpSp>
        <p:sp>
          <p:nvSpPr>
            <p:cNvPr id="29" name="Text Box 152"/>
            <p:cNvSpPr txBox="1">
              <a:spLocks noChangeArrowheads="1"/>
            </p:cNvSpPr>
            <p:nvPr/>
          </p:nvSpPr>
          <p:spPr bwMode="auto">
            <a:xfrm>
              <a:off x="2744" y="1207"/>
              <a:ext cx="329"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endParaRPr>
            </a:p>
          </p:txBody>
        </p:sp>
        <p:sp>
          <p:nvSpPr>
            <p:cNvPr id="30" name="Text Box 153"/>
            <p:cNvSpPr txBox="1">
              <a:spLocks noChangeArrowheads="1"/>
            </p:cNvSpPr>
            <p:nvPr/>
          </p:nvSpPr>
          <p:spPr bwMode="auto">
            <a:xfrm>
              <a:off x="1292" y="572"/>
              <a:ext cx="24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L</a:t>
              </a:r>
              <a:endParaRPr kumimoji="1" lang="en-US" altLang="zh-CN" sz="2800" b="0" i="0" u="none" strike="noStrike" kern="0" cap="none" spc="0" normalizeH="0" baseline="0" noProof="0">
                <a:ln>
                  <a:noFill/>
                </a:ln>
                <a:solidFill>
                  <a:srgbClr val="FFFFFF"/>
                </a:solidFill>
                <a:effectLst/>
                <a:uLnTx/>
                <a:uFillTx/>
              </a:endParaRPr>
            </a:p>
          </p:txBody>
        </p:sp>
        <p:sp>
          <p:nvSpPr>
            <p:cNvPr id="31" name="Text Box 154"/>
            <p:cNvSpPr txBox="1">
              <a:spLocks noChangeArrowheads="1"/>
            </p:cNvSpPr>
            <p:nvPr/>
          </p:nvSpPr>
          <p:spPr bwMode="auto">
            <a:xfrm>
              <a:off x="1927" y="1207"/>
              <a:ext cx="254"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R</a:t>
              </a:r>
              <a:endParaRPr kumimoji="1" lang="en-US" altLang="zh-CN" sz="2800" b="0" i="0" u="none" strike="noStrike" kern="0" cap="none" spc="0" normalizeH="0" baseline="0" noProof="0">
                <a:ln>
                  <a:noFill/>
                </a:ln>
                <a:solidFill>
                  <a:srgbClr val="FFFFFF"/>
                </a:solidFill>
                <a:effectLst/>
                <a:uLnTx/>
                <a:uFillTx/>
              </a:endParaRPr>
            </a:p>
          </p:txBody>
        </p:sp>
        <p:sp>
          <p:nvSpPr>
            <p:cNvPr id="32" name="Text Box 155"/>
            <p:cNvSpPr txBox="1">
              <a:spLocks noChangeArrowheads="1"/>
            </p:cNvSpPr>
            <p:nvPr/>
          </p:nvSpPr>
          <p:spPr bwMode="auto">
            <a:xfrm>
              <a:off x="340" y="971"/>
              <a:ext cx="254"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S</a:t>
              </a:r>
              <a:endParaRPr kumimoji="1" lang="en-US" altLang="zh-CN" sz="2800" b="0" i="0" u="none" strike="noStrike" kern="0" cap="none" spc="0" normalizeH="0" baseline="0" noProof="0">
                <a:ln>
                  <a:noFill/>
                </a:ln>
                <a:solidFill>
                  <a:srgbClr val="FFFFFF"/>
                </a:solidFill>
                <a:effectLst/>
                <a:uLnTx/>
                <a:uFillTx/>
              </a:endParaRPr>
            </a:p>
          </p:txBody>
        </p:sp>
        <p:sp>
          <p:nvSpPr>
            <p:cNvPr id="33" name="Line 156"/>
            <p:cNvSpPr>
              <a:spLocks noChangeShapeType="1"/>
            </p:cNvSpPr>
            <p:nvPr/>
          </p:nvSpPr>
          <p:spPr bwMode="auto">
            <a:xfrm flipV="1">
              <a:off x="612" y="1026"/>
              <a:ext cx="0" cy="334"/>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4" name="Line 157"/>
            <p:cNvSpPr>
              <a:spLocks noChangeShapeType="1"/>
            </p:cNvSpPr>
            <p:nvPr/>
          </p:nvSpPr>
          <p:spPr bwMode="auto">
            <a:xfrm>
              <a:off x="2608" y="1071"/>
              <a:ext cx="0" cy="226"/>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5" name="Text Box 158"/>
            <p:cNvSpPr txBox="1">
              <a:spLocks noChangeArrowheads="1"/>
            </p:cNvSpPr>
            <p:nvPr/>
          </p:nvSpPr>
          <p:spPr bwMode="auto">
            <a:xfrm>
              <a:off x="2335" y="980"/>
              <a:ext cx="279"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endParaRPr>
            </a:p>
          </p:txBody>
        </p:sp>
        <p:sp>
          <p:nvSpPr>
            <p:cNvPr id="36" name="Line 159"/>
            <p:cNvSpPr>
              <a:spLocks noChangeShapeType="1"/>
            </p:cNvSpPr>
            <p:nvPr/>
          </p:nvSpPr>
          <p:spPr bwMode="auto">
            <a:xfrm>
              <a:off x="1020" y="980"/>
              <a:ext cx="0" cy="28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7" name="Line 160"/>
            <p:cNvSpPr>
              <a:spLocks noChangeShapeType="1"/>
            </p:cNvSpPr>
            <p:nvPr/>
          </p:nvSpPr>
          <p:spPr bwMode="auto">
            <a:xfrm flipV="1">
              <a:off x="1020" y="1252"/>
              <a:ext cx="181"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8" name="Line 161"/>
            <p:cNvSpPr>
              <a:spLocks noChangeShapeType="1"/>
            </p:cNvSpPr>
            <p:nvPr/>
          </p:nvSpPr>
          <p:spPr bwMode="auto">
            <a:xfrm>
              <a:off x="1020" y="1433"/>
              <a:ext cx="0" cy="36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39" name="Group 162"/>
            <p:cNvGrpSpPr>
              <a:grpSpLocks/>
            </p:cNvGrpSpPr>
            <p:nvPr/>
          </p:nvGrpSpPr>
          <p:grpSpPr bwMode="auto">
            <a:xfrm>
              <a:off x="430" y="1343"/>
              <a:ext cx="363" cy="363"/>
              <a:chOff x="4785" y="709"/>
              <a:chExt cx="363" cy="363"/>
            </a:xfrm>
          </p:grpSpPr>
          <p:sp>
            <p:nvSpPr>
              <p:cNvPr id="44" name="Oval 163"/>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45" name="Line 164"/>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nvGrpSpPr>
            <p:cNvPr id="40" name="Group 165"/>
            <p:cNvGrpSpPr>
              <a:grpSpLocks/>
            </p:cNvGrpSpPr>
            <p:nvPr/>
          </p:nvGrpSpPr>
          <p:grpSpPr bwMode="auto">
            <a:xfrm rot="16200000">
              <a:off x="1360" y="730"/>
              <a:ext cx="90" cy="408"/>
              <a:chOff x="2744" y="2931"/>
              <a:chExt cx="57" cy="283"/>
            </a:xfrm>
          </p:grpSpPr>
          <p:sp>
            <p:nvSpPr>
              <p:cNvPr id="41" name="Arc 166"/>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2" name="Arc 167"/>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3" name="Arc 168"/>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grpSp>
        <p:nvGrpSpPr>
          <p:cNvPr id="54" name="Group 212"/>
          <p:cNvGrpSpPr>
            <a:grpSpLocks/>
          </p:cNvGrpSpPr>
          <p:nvPr/>
        </p:nvGrpSpPr>
        <p:grpSpPr bwMode="auto">
          <a:xfrm>
            <a:off x="611188" y="3789363"/>
            <a:ext cx="3970337" cy="1343025"/>
            <a:chOff x="385" y="2387"/>
            <a:chExt cx="2501" cy="846"/>
          </a:xfrm>
        </p:grpSpPr>
        <p:sp>
          <p:nvSpPr>
            <p:cNvPr id="55" name="Oval 170"/>
            <p:cNvSpPr>
              <a:spLocks noChangeArrowheads="1"/>
            </p:cNvSpPr>
            <p:nvPr/>
          </p:nvSpPr>
          <p:spPr bwMode="auto">
            <a:xfrm>
              <a:off x="2018" y="2887"/>
              <a:ext cx="71"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6" name="Line 171"/>
            <p:cNvSpPr>
              <a:spLocks noChangeShapeType="1"/>
            </p:cNvSpPr>
            <p:nvPr/>
          </p:nvSpPr>
          <p:spPr bwMode="auto">
            <a:xfrm>
              <a:off x="2063" y="2931"/>
              <a:ext cx="0" cy="28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7" name="Line 172"/>
            <p:cNvSpPr>
              <a:spLocks noChangeShapeType="1"/>
            </p:cNvSpPr>
            <p:nvPr/>
          </p:nvSpPr>
          <p:spPr bwMode="auto">
            <a:xfrm flipV="1">
              <a:off x="567" y="2387"/>
              <a:ext cx="8" cy="84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8" name="Line 173"/>
            <p:cNvSpPr>
              <a:spLocks noChangeShapeType="1"/>
            </p:cNvSpPr>
            <p:nvPr/>
          </p:nvSpPr>
          <p:spPr bwMode="auto">
            <a:xfrm>
              <a:off x="575" y="3219"/>
              <a:ext cx="14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9" name="Line 174"/>
            <p:cNvSpPr>
              <a:spLocks noChangeShapeType="1"/>
            </p:cNvSpPr>
            <p:nvPr/>
          </p:nvSpPr>
          <p:spPr bwMode="auto">
            <a:xfrm flipV="1">
              <a:off x="567" y="2387"/>
              <a:ext cx="149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0" name="Line 175"/>
            <p:cNvSpPr>
              <a:spLocks noChangeShapeType="1"/>
            </p:cNvSpPr>
            <p:nvPr/>
          </p:nvSpPr>
          <p:spPr bwMode="auto">
            <a:xfrm>
              <a:off x="2063" y="2387"/>
              <a:ext cx="0"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1" name="Line 176"/>
            <p:cNvSpPr>
              <a:spLocks noChangeShapeType="1"/>
            </p:cNvSpPr>
            <p:nvPr/>
          </p:nvSpPr>
          <p:spPr bwMode="auto">
            <a:xfrm>
              <a:off x="1337" y="2388"/>
              <a:ext cx="0" cy="816"/>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2" name="Text Box 177"/>
            <p:cNvSpPr txBox="1">
              <a:spLocks noChangeArrowheads="1"/>
            </p:cNvSpPr>
            <p:nvPr/>
          </p:nvSpPr>
          <p:spPr bwMode="auto">
            <a:xfrm>
              <a:off x="1428" y="2615"/>
              <a:ext cx="25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R</a:t>
              </a:r>
              <a:endParaRPr kumimoji="1" lang="en-US" altLang="zh-CN" sz="2800" b="0" i="0" u="none" strike="noStrike" kern="0" cap="none" spc="0" normalizeH="0" baseline="0" noProof="0">
                <a:ln>
                  <a:noFill/>
                </a:ln>
                <a:solidFill>
                  <a:srgbClr val="FFFFFF"/>
                </a:solidFill>
                <a:effectLst/>
                <a:uLnTx/>
                <a:uFillTx/>
              </a:endParaRPr>
            </a:p>
          </p:txBody>
        </p:sp>
        <p:sp>
          <p:nvSpPr>
            <p:cNvPr id="63" name="Line 178"/>
            <p:cNvSpPr>
              <a:spLocks noChangeShapeType="1"/>
            </p:cNvSpPr>
            <p:nvPr/>
          </p:nvSpPr>
          <p:spPr bwMode="auto">
            <a:xfrm flipV="1">
              <a:off x="567" y="2432"/>
              <a:ext cx="0" cy="318"/>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4" name="Text Box 179"/>
            <p:cNvSpPr txBox="1">
              <a:spLocks noChangeArrowheads="1"/>
            </p:cNvSpPr>
            <p:nvPr/>
          </p:nvSpPr>
          <p:spPr bwMode="auto">
            <a:xfrm>
              <a:off x="612" y="2387"/>
              <a:ext cx="254"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S</a:t>
              </a:r>
              <a:endParaRPr kumimoji="1" lang="en-US" altLang="zh-CN" sz="2800" b="0" i="0" u="none" strike="noStrike" kern="0" cap="none" spc="0" normalizeH="0" baseline="0" noProof="0">
                <a:ln>
                  <a:noFill/>
                </a:ln>
                <a:solidFill>
                  <a:srgbClr val="FFFFFF"/>
                </a:solidFill>
                <a:effectLst/>
                <a:uLnTx/>
                <a:uFillTx/>
              </a:endParaRPr>
            </a:p>
          </p:txBody>
        </p:sp>
        <p:sp>
          <p:nvSpPr>
            <p:cNvPr id="65" name="Text Box 180"/>
            <p:cNvSpPr txBox="1">
              <a:spLocks noChangeArrowheads="1"/>
            </p:cNvSpPr>
            <p:nvPr/>
          </p:nvSpPr>
          <p:spPr bwMode="auto">
            <a:xfrm>
              <a:off x="1972" y="2615"/>
              <a:ext cx="914"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00"/>
                  </a:solidFill>
                  <a:effectLst/>
                  <a:uLnTx/>
                  <a:uFillTx/>
                </a:rPr>
                <a:t>0</a:t>
              </a:r>
              <a:r>
                <a:rPr kumimoji="1" lang="zh-CN" altLang="en-US" sz="2800" b="0" i="0" u="none" strike="noStrike" kern="0" cap="none" spc="0" normalizeH="0" baseline="-25000" noProof="0">
                  <a:ln>
                    <a:noFill/>
                  </a:ln>
                  <a:solidFill>
                    <a:srgbClr val="FFFF00"/>
                  </a:solidFill>
                  <a:effectLst/>
                  <a:uLnTx/>
                  <a:uFillTx/>
                </a:rPr>
                <a:t>－</a:t>
              </a:r>
              <a:r>
                <a:rPr kumimoji="1" lang="zh-CN" altLang="en-US" sz="2800" b="1" i="0" u="none" strike="noStrike" kern="0" cap="none" spc="0" normalizeH="0" baseline="0" noProof="0">
                  <a:ln>
                    <a:noFill/>
                  </a:ln>
                  <a:solidFill>
                    <a:srgbClr val="FFFF00"/>
                  </a:solidFill>
                  <a:effectLst/>
                  <a:uLnTx/>
                  <a:uFillTx/>
                  <a:ea typeface="楷体_GB2312" pitchFamily="49" charset="-122"/>
                </a:rPr>
                <a:t>电路</a:t>
              </a:r>
            </a:p>
          </p:txBody>
        </p:sp>
        <p:sp>
          <p:nvSpPr>
            <p:cNvPr id="66" name="Oval 181"/>
            <p:cNvSpPr>
              <a:spLocks noChangeArrowheads="1"/>
            </p:cNvSpPr>
            <p:nvPr/>
          </p:nvSpPr>
          <p:spPr bwMode="auto">
            <a:xfrm>
              <a:off x="2018" y="2569"/>
              <a:ext cx="71"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7" name="Rectangle 182"/>
            <p:cNvSpPr>
              <a:spLocks noChangeArrowheads="1"/>
            </p:cNvSpPr>
            <p:nvPr/>
          </p:nvSpPr>
          <p:spPr bwMode="auto">
            <a:xfrm>
              <a:off x="1292" y="2615"/>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68" name="Group 183"/>
            <p:cNvGrpSpPr>
              <a:grpSpLocks/>
            </p:cNvGrpSpPr>
            <p:nvPr/>
          </p:nvGrpSpPr>
          <p:grpSpPr bwMode="auto">
            <a:xfrm>
              <a:off x="385" y="2750"/>
              <a:ext cx="363" cy="363"/>
              <a:chOff x="4785" y="709"/>
              <a:chExt cx="363" cy="363"/>
            </a:xfrm>
          </p:grpSpPr>
          <p:sp>
            <p:nvSpPr>
              <p:cNvPr id="69" name="Oval 184"/>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70" name="Line 185"/>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grpSp>
        <p:nvGrpSpPr>
          <p:cNvPr id="71" name="Group 213"/>
          <p:cNvGrpSpPr>
            <a:grpSpLocks/>
          </p:cNvGrpSpPr>
          <p:nvPr/>
        </p:nvGrpSpPr>
        <p:grpSpPr bwMode="auto">
          <a:xfrm>
            <a:off x="5041900" y="836613"/>
            <a:ext cx="3851275" cy="2103437"/>
            <a:chOff x="3176" y="527"/>
            <a:chExt cx="2426" cy="1325"/>
          </a:xfrm>
        </p:grpSpPr>
        <p:sp>
          <p:nvSpPr>
            <p:cNvPr id="72" name="Oval 187"/>
            <p:cNvSpPr>
              <a:spLocks noChangeArrowheads="1"/>
            </p:cNvSpPr>
            <p:nvPr/>
          </p:nvSpPr>
          <p:spPr bwMode="auto">
            <a:xfrm>
              <a:off x="4719" y="125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73" name="Rectangle 188"/>
            <p:cNvSpPr>
              <a:spLocks noChangeArrowheads="1"/>
            </p:cNvSpPr>
            <p:nvPr/>
          </p:nvSpPr>
          <p:spPr bwMode="auto">
            <a:xfrm>
              <a:off x="3176" y="890"/>
              <a:ext cx="1712" cy="960"/>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4" name="Line 189"/>
            <p:cNvSpPr>
              <a:spLocks noChangeShapeType="1"/>
            </p:cNvSpPr>
            <p:nvPr/>
          </p:nvSpPr>
          <p:spPr bwMode="auto">
            <a:xfrm>
              <a:off x="4283" y="876"/>
              <a:ext cx="0" cy="96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5" name="Text Box 190"/>
            <p:cNvSpPr txBox="1">
              <a:spLocks noChangeArrowheads="1"/>
            </p:cNvSpPr>
            <p:nvPr/>
          </p:nvSpPr>
          <p:spPr bwMode="auto">
            <a:xfrm>
              <a:off x="3515" y="1017"/>
              <a:ext cx="31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L</a:t>
              </a:r>
              <a:endParaRPr kumimoji="1" lang="en-US" altLang="zh-CN" sz="2800" b="0" i="0" u="none" strike="noStrike" kern="0" cap="none" spc="0" normalizeH="0" baseline="0" noProof="0">
                <a:ln>
                  <a:noFill/>
                </a:ln>
                <a:solidFill>
                  <a:srgbClr val="FFFFFF"/>
                </a:solidFill>
                <a:effectLst/>
                <a:uLnTx/>
                <a:uFillTx/>
              </a:endParaRPr>
            </a:p>
          </p:txBody>
        </p:sp>
        <p:sp>
          <p:nvSpPr>
            <p:cNvPr id="76" name="Text Box 191"/>
            <p:cNvSpPr txBox="1">
              <a:spLocks noChangeArrowheads="1"/>
            </p:cNvSpPr>
            <p:nvPr/>
          </p:nvSpPr>
          <p:spPr bwMode="auto">
            <a:xfrm>
              <a:off x="3198" y="880"/>
              <a:ext cx="24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sp>
          <p:nvSpPr>
            <p:cNvPr id="77" name="Text Box 192"/>
            <p:cNvSpPr txBox="1">
              <a:spLocks noChangeArrowheads="1"/>
            </p:cNvSpPr>
            <p:nvPr/>
          </p:nvSpPr>
          <p:spPr bwMode="auto">
            <a:xfrm>
              <a:off x="3877" y="880"/>
              <a:ext cx="22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sp>
          <p:nvSpPr>
            <p:cNvPr id="78" name="Text Box 193"/>
            <p:cNvSpPr txBox="1">
              <a:spLocks noChangeArrowheads="1"/>
            </p:cNvSpPr>
            <p:nvPr/>
          </p:nvSpPr>
          <p:spPr bwMode="auto">
            <a:xfrm>
              <a:off x="5021" y="799"/>
              <a:ext cx="279"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endParaRPr>
            </a:p>
          </p:txBody>
        </p:sp>
        <p:sp>
          <p:nvSpPr>
            <p:cNvPr id="79" name="Line 194"/>
            <p:cNvSpPr>
              <a:spLocks noChangeShapeType="1"/>
            </p:cNvSpPr>
            <p:nvPr/>
          </p:nvSpPr>
          <p:spPr bwMode="auto">
            <a:xfrm>
              <a:off x="4995" y="867"/>
              <a:ext cx="0" cy="192"/>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0" name="Text Box 195"/>
            <p:cNvSpPr txBox="1">
              <a:spLocks noChangeArrowheads="1"/>
            </p:cNvSpPr>
            <p:nvPr/>
          </p:nvSpPr>
          <p:spPr bwMode="auto">
            <a:xfrm>
              <a:off x="3982" y="1193"/>
              <a:ext cx="25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R</a:t>
              </a:r>
              <a:endParaRPr kumimoji="1" lang="en-US" altLang="zh-CN" sz="2800" b="0" i="0" u="none" strike="noStrike" kern="0" cap="none" spc="0" normalizeH="0" baseline="0" noProof="0">
                <a:ln>
                  <a:noFill/>
                </a:ln>
                <a:solidFill>
                  <a:srgbClr val="FFFFFF"/>
                </a:solidFill>
                <a:effectLst/>
                <a:uLnTx/>
                <a:uFillTx/>
              </a:endParaRPr>
            </a:p>
          </p:txBody>
        </p:sp>
        <p:sp>
          <p:nvSpPr>
            <p:cNvPr id="81" name="Line 196"/>
            <p:cNvSpPr>
              <a:spLocks noChangeShapeType="1"/>
            </p:cNvSpPr>
            <p:nvPr/>
          </p:nvSpPr>
          <p:spPr bwMode="auto">
            <a:xfrm>
              <a:off x="3833" y="890"/>
              <a:ext cx="363"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2" name="Text Box 197"/>
            <p:cNvSpPr txBox="1">
              <a:spLocks noChangeArrowheads="1"/>
            </p:cNvSpPr>
            <p:nvPr/>
          </p:nvSpPr>
          <p:spPr bwMode="auto">
            <a:xfrm>
              <a:off x="3878" y="527"/>
              <a:ext cx="254"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S</a:t>
              </a:r>
              <a:endParaRPr kumimoji="1" lang="en-US" altLang="zh-CN" sz="2800" b="0" i="0" u="none" strike="noStrike" kern="0" cap="none" spc="0" normalizeH="0" baseline="0" noProof="0">
                <a:ln>
                  <a:noFill/>
                </a:ln>
                <a:solidFill>
                  <a:srgbClr val="FFFFFF"/>
                </a:solidFill>
                <a:effectLst/>
                <a:uLnTx/>
                <a:uFillTx/>
              </a:endParaRPr>
            </a:p>
          </p:txBody>
        </p:sp>
        <p:sp>
          <p:nvSpPr>
            <p:cNvPr id="83" name="Text Box 198"/>
            <p:cNvSpPr txBox="1">
              <a:spLocks noChangeArrowheads="1"/>
            </p:cNvSpPr>
            <p:nvPr/>
          </p:nvSpPr>
          <p:spPr bwMode="auto">
            <a:xfrm>
              <a:off x="5082" y="1208"/>
              <a:ext cx="52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Ri</a:t>
              </a:r>
              <a:r>
                <a:rPr kumimoji="1" lang="en-US" altLang="zh-CN" sz="2800" b="0" i="1" u="none" strike="noStrike" kern="0" cap="none" spc="0" normalizeH="0" baseline="-25000" noProof="0">
                  <a:ln>
                    <a:noFill/>
                  </a:ln>
                  <a:solidFill>
                    <a:srgbClr val="FFFFFF"/>
                  </a:solidFill>
                  <a:effectLst/>
                  <a:uLnTx/>
                  <a:uFillTx/>
                </a:rPr>
                <a:t>S</a:t>
              </a:r>
            </a:p>
          </p:txBody>
        </p:sp>
        <p:sp>
          <p:nvSpPr>
            <p:cNvPr id="84" name="Text Box 199"/>
            <p:cNvSpPr txBox="1">
              <a:spLocks noChangeArrowheads="1"/>
            </p:cNvSpPr>
            <p:nvPr/>
          </p:nvSpPr>
          <p:spPr bwMode="auto">
            <a:xfrm>
              <a:off x="4945" y="981"/>
              <a:ext cx="24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sp>
          <p:nvSpPr>
            <p:cNvPr id="85" name="Text Box 200"/>
            <p:cNvSpPr txBox="1">
              <a:spLocks noChangeArrowheads="1"/>
            </p:cNvSpPr>
            <p:nvPr/>
          </p:nvSpPr>
          <p:spPr bwMode="auto">
            <a:xfrm>
              <a:off x="4945" y="1525"/>
              <a:ext cx="22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grpSp>
          <p:nvGrpSpPr>
            <p:cNvPr id="86" name="Group 201"/>
            <p:cNvGrpSpPr>
              <a:grpSpLocks/>
            </p:cNvGrpSpPr>
            <p:nvPr/>
          </p:nvGrpSpPr>
          <p:grpSpPr bwMode="auto">
            <a:xfrm rot="5400000">
              <a:off x="3470" y="709"/>
              <a:ext cx="363" cy="363"/>
              <a:chOff x="4785" y="709"/>
              <a:chExt cx="363" cy="363"/>
            </a:xfrm>
          </p:grpSpPr>
          <p:sp>
            <p:nvSpPr>
              <p:cNvPr id="88" name="Oval 202"/>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89" name="Line 203"/>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87" name="Rectangle 204"/>
            <p:cNvSpPr>
              <a:spLocks noChangeArrowheads="1"/>
            </p:cNvSpPr>
            <p:nvPr/>
          </p:nvSpPr>
          <p:spPr bwMode="auto">
            <a:xfrm>
              <a:off x="4220" y="120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Tree>
    <p:extLst>
      <p:ext uri="{BB962C8B-B14F-4D97-AF65-F5344CB8AC3E}">
        <p14:creationId xmlns:p14="http://schemas.microsoft.com/office/powerpoint/2010/main" val="403635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9" grpId="0"/>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09600" y="779463"/>
            <a:ext cx="80010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dirty="0">
                <a:solidFill>
                  <a:srgbClr val="FFFFFF"/>
                </a:solidFill>
                <a:ea typeface="楷体_GB2312" pitchFamily="49" charset="-122"/>
              </a:rPr>
              <a:t>例</a:t>
            </a: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图</a:t>
            </a:r>
            <a:r>
              <a:rPr kumimoji="1" lang="en-US" altLang="zh-CN" sz="2400" b="1" dirty="0">
                <a:solidFill>
                  <a:srgbClr val="FFFFFF"/>
                </a:solidFill>
                <a:ea typeface="楷体_GB2312" pitchFamily="49" charset="-122"/>
              </a:rPr>
              <a:t>7-22(a)</a:t>
            </a:r>
            <a:r>
              <a:rPr kumimoji="1" lang="zh-CN" altLang="en-US" sz="2400" b="1" dirty="0">
                <a:solidFill>
                  <a:srgbClr val="FFFFFF"/>
                </a:solidFill>
                <a:ea typeface="楷体_GB2312" pitchFamily="49" charset="-122"/>
              </a:rPr>
              <a:t>电路中的开关断开已经很久，</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=0</a:t>
            </a:r>
            <a:r>
              <a:rPr kumimoji="1" lang="zh-CN" altLang="en-US" sz="2400" b="1" dirty="0">
                <a:solidFill>
                  <a:srgbClr val="FFFFFF"/>
                </a:solidFill>
                <a:ea typeface="楷体_GB2312" pitchFamily="49" charset="-122"/>
              </a:rPr>
              <a:t>时闭合</a:t>
            </a:r>
            <a:br>
              <a:rPr kumimoji="1" lang="zh-CN" altLang="en-US" sz="2400" b="1" dirty="0">
                <a:solidFill>
                  <a:srgbClr val="FFFFFF"/>
                </a:solidFill>
                <a:ea typeface="楷体_GB2312" pitchFamily="49" charset="-122"/>
              </a:rPr>
            </a:br>
            <a:r>
              <a:rPr kumimoji="1" lang="zh-CN" altLang="en-US" sz="2400" b="1" dirty="0">
                <a:solidFill>
                  <a:srgbClr val="FFFFFF"/>
                </a:solidFill>
                <a:ea typeface="楷体_GB2312" pitchFamily="49" charset="-122"/>
              </a:rPr>
              <a:t>             开关，试求开关转换前和转换后瞬间的电感电流和</a:t>
            </a:r>
            <a:br>
              <a:rPr kumimoji="1" lang="zh-CN" altLang="en-US" sz="2400" b="1" dirty="0">
                <a:solidFill>
                  <a:srgbClr val="FFFFFF"/>
                </a:solidFill>
                <a:ea typeface="楷体_GB2312" pitchFamily="49" charset="-122"/>
              </a:rPr>
            </a:br>
            <a:r>
              <a:rPr kumimoji="1" lang="zh-CN" altLang="en-US" sz="2400" b="1" dirty="0">
                <a:solidFill>
                  <a:srgbClr val="FFFFFF"/>
                </a:solidFill>
                <a:ea typeface="楷体_GB2312" pitchFamily="49" charset="-122"/>
              </a:rPr>
              <a:t>             电感电压。 </a:t>
            </a:r>
          </a:p>
        </p:txBody>
      </p:sp>
      <p:grpSp>
        <p:nvGrpSpPr>
          <p:cNvPr id="4111" name="Group 15"/>
          <p:cNvGrpSpPr>
            <a:grpSpLocks/>
          </p:cNvGrpSpPr>
          <p:nvPr/>
        </p:nvGrpSpPr>
        <p:grpSpPr bwMode="auto">
          <a:xfrm>
            <a:off x="762000" y="2971800"/>
            <a:ext cx="7620000" cy="2590800"/>
            <a:chOff x="480" y="960"/>
            <a:chExt cx="4800" cy="1632"/>
          </a:xfrm>
        </p:grpSpPr>
        <p:sp>
          <p:nvSpPr>
            <p:cNvPr id="4100" name="Text Box 4"/>
            <p:cNvSpPr txBox="1">
              <a:spLocks noChangeArrowheads="1"/>
            </p:cNvSpPr>
            <p:nvPr/>
          </p:nvSpPr>
          <p:spPr bwMode="auto">
            <a:xfrm>
              <a:off x="480" y="2246"/>
              <a:ext cx="480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50000"/>
                </a:lnSpc>
                <a:spcBef>
                  <a:spcPct val="0"/>
                </a:spcBef>
                <a:spcAft>
                  <a:spcPct val="0"/>
                </a:spcAft>
              </a:pPr>
              <a:r>
                <a:rPr kumimoji="1" lang="en-US" altLang="zh-CN" sz="2000" b="1">
                  <a:solidFill>
                    <a:srgbClr val="FFFFFF"/>
                  </a:solidFill>
                  <a:ea typeface="楷体_GB2312" pitchFamily="49" charset="-122"/>
                </a:rPr>
                <a:t>(a) </a:t>
              </a:r>
              <a:r>
                <a:rPr kumimoji="1" lang="en-US" altLang="zh-CN" sz="2000" b="1" i="1">
                  <a:solidFill>
                    <a:srgbClr val="FFFFFF"/>
                  </a:solidFill>
                  <a:ea typeface="楷体_GB2312" pitchFamily="49" charset="-122"/>
                </a:rPr>
                <a:t>t</a:t>
              </a:r>
              <a:r>
                <a:rPr kumimoji="1" lang="en-US" altLang="zh-CN" sz="2000" b="1">
                  <a:solidFill>
                    <a:srgbClr val="FFFFFF"/>
                  </a:solidFill>
                  <a:ea typeface="楷体_GB2312" pitchFamily="49" charset="-122"/>
                </a:rPr>
                <a:t>=0</a:t>
              </a:r>
              <a:r>
                <a:rPr kumimoji="1" lang="en-US" altLang="zh-CN" sz="2000" b="1" baseline="-30000">
                  <a:solidFill>
                    <a:srgbClr val="FFFFFF"/>
                  </a:solidFill>
                  <a:ea typeface="楷体_GB2312" pitchFamily="49" charset="-122"/>
                </a:rPr>
                <a:t>-</a:t>
              </a:r>
              <a:r>
                <a:rPr kumimoji="1" lang="zh-CN" altLang="en-US" sz="2000" b="1">
                  <a:solidFill>
                    <a:srgbClr val="FFFFFF"/>
                  </a:solidFill>
                  <a:ea typeface="楷体_GB2312" pitchFamily="49" charset="-122"/>
                </a:rPr>
                <a:t>的电路                                     </a:t>
              </a:r>
              <a:r>
                <a:rPr kumimoji="1" lang="en-US" altLang="zh-CN" sz="2000" b="1">
                  <a:solidFill>
                    <a:srgbClr val="FFFFFF"/>
                  </a:solidFill>
                  <a:ea typeface="楷体_GB2312" pitchFamily="49" charset="-122"/>
                </a:rPr>
                <a:t>(b)</a:t>
              </a:r>
              <a:r>
                <a:rPr kumimoji="1" lang="en-US" altLang="zh-CN" sz="2000" b="1" i="1">
                  <a:solidFill>
                    <a:srgbClr val="FFFFFF"/>
                  </a:solidFill>
                  <a:ea typeface="楷体_GB2312" pitchFamily="49" charset="-122"/>
                </a:rPr>
                <a:t> t</a:t>
              </a:r>
              <a:r>
                <a:rPr kumimoji="1" lang="en-US" altLang="zh-CN" sz="2000" b="1">
                  <a:solidFill>
                    <a:srgbClr val="FFFFFF"/>
                  </a:solidFill>
                  <a:ea typeface="楷体_GB2312" pitchFamily="49" charset="-122"/>
                </a:rPr>
                <a:t>=0</a:t>
              </a:r>
              <a:r>
                <a:rPr kumimoji="1" lang="en-US" altLang="zh-CN" sz="2000" b="1" baseline="-30000">
                  <a:solidFill>
                    <a:srgbClr val="FFFFFF"/>
                  </a:solidFill>
                  <a:ea typeface="楷体_GB2312" pitchFamily="49" charset="-122"/>
                </a:rPr>
                <a:t>+</a:t>
              </a:r>
              <a:r>
                <a:rPr kumimoji="1" lang="zh-CN" altLang="en-US" sz="2000" b="1">
                  <a:solidFill>
                    <a:srgbClr val="FFFFFF"/>
                  </a:solidFill>
                  <a:ea typeface="楷体_GB2312" pitchFamily="49" charset="-122"/>
                </a:rPr>
                <a:t>的电路</a:t>
              </a:r>
            </a:p>
          </p:txBody>
        </p:sp>
        <p:graphicFrame>
          <p:nvGraphicFramePr>
            <p:cNvPr id="4108" name="Object 12"/>
            <p:cNvGraphicFramePr>
              <a:graphicFrameLocks noChangeAspect="1"/>
            </p:cNvGraphicFramePr>
            <p:nvPr/>
          </p:nvGraphicFramePr>
          <p:xfrm>
            <a:off x="480" y="960"/>
            <a:ext cx="4800" cy="1093"/>
          </p:xfrm>
          <a:graphic>
            <a:graphicData uri="http://schemas.openxmlformats.org/presentationml/2006/ole">
              <mc:AlternateContent xmlns:mc="http://schemas.openxmlformats.org/markup-compatibility/2006">
                <mc:Choice xmlns:v="urn:schemas-microsoft-com:vml" Requires="v">
                  <p:oleObj spid="_x0000_s63490" name="Image" r:id="rId3" imgW="22326862" imgH="5082951" progId="Photoshop.Image.5">
                    <p:embed/>
                  </p:oleObj>
                </mc:Choice>
                <mc:Fallback>
                  <p:oleObj name="Image" r:id="rId3" imgW="22326862" imgH="5082951" progId="Photoshop.Image.5">
                    <p:embed/>
                    <p:pic>
                      <p:nvPicPr>
                        <p:cNvPr id="4108"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960"/>
                          <a:ext cx="4800"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9" name="Rectangle 13"/>
            <p:cNvSpPr>
              <a:spLocks noChangeArrowheads="1"/>
            </p:cNvSpPr>
            <p:nvPr/>
          </p:nvSpPr>
          <p:spPr bwMode="auto">
            <a:xfrm>
              <a:off x="2496" y="2064"/>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7-22</a:t>
              </a:r>
            </a:p>
          </p:txBody>
        </p:sp>
      </p:grpSp>
    </p:spTree>
    <p:extLst>
      <p:ext uri="{BB962C8B-B14F-4D97-AF65-F5344CB8AC3E}">
        <p14:creationId xmlns:p14="http://schemas.microsoft.com/office/powerpoint/2010/main" val="3234833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dissolve">
                                      <p:cBhvr>
                                        <p:cTn id="7" dur="500"/>
                                        <p:tgtEl>
                                          <p:spTgt spid="4098">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2000"/>
                                  </p:stCondLst>
                                  <p:childTnLst>
                                    <p:set>
                                      <p:cBhvr>
                                        <p:cTn id="10" dur="1" fill="hold">
                                          <p:stCondLst>
                                            <p:cond delay="0"/>
                                          </p:stCondLst>
                                        </p:cTn>
                                        <p:tgtEl>
                                          <p:spTgt spid="4111"/>
                                        </p:tgtEl>
                                        <p:attrNameLst>
                                          <p:attrName>style.visibility</p:attrName>
                                        </p:attrNameLst>
                                      </p:cBhvr>
                                      <p:to>
                                        <p:strVal val="visible"/>
                                      </p:to>
                                    </p:set>
                                    <p:animEffect transition="in" filter="dissolve">
                                      <p:cBhvr>
                                        <p:cTn id="11" dur="500"/>
                                        <p:tgtEl>
                                          <p:spTgt spid="4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autoUpdateAnimBg="0" advAuto="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609600" y="41275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由于电感中通过恒定电流时，电感相当于短路，此时的电感电流为 </a:t>
            </a:r>
          </a:p>
        </p:txBody>
      </p:sp>
      <p:graphicFrame>
        <p:nvGraphicFramePr>
          <p:cNvPr id="26630" name="Object 6"/>
          <p:cNvGraphicFramePr>
            <a:graphicFrameLocks noChangeAspect="1"/>
          </p:cNvGraphicFramePr>
          <p:nvPr/>
        </p:nvGraphicFramePr>
        <p:xfrm>
          <a:off x="1828800" y="5391150"/>
          <a:ext cx="5715000" cy="1101725"/>
        </p:xfrm>
        <a:graphic>
          <a:graphicData uri="http://schemas.openxmlformats.org/presentationml/2006/ole">
            <mc:AlternateContent xmlns:mc="http://schemas.openxmlformats.org/markup-compatibility/2006">
              <mc:Choice xmlns:v="urn:schemas-microsoft-com:vml" Requires="v">
                <p:oleObj spid="_x0000_s64514" r:id="rId3" imgW="2324100" imgH="431800" progId="Equation.3">
                  <p:embed/>
                </p:oleObj>
              </mc:Choice>
              <mc:Fallback>
                <p:oleObj r:id="rId3" imgW="2324100" imgH="431800" progId="Equation.3">
                  <p:embed/>
                  <p:pic>
                    <p:nvPicPr>
                      <p:cNvPr id="2663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391150"/>
                        <a:ext cx="5715000" cy="1101725"/>
                      </a:xfrm>
                      <a:prstGeom prst="rect">
                        <a:avLst/>
                      </a:prstGeom>
                      <a:solidFill>
                        <a:srgbClr val="00FFCC"/>
                      </a:solidFill>
                    </p:spPr>
                  </p:pic>
                </p:oleObj>
              </mc:Fallback>
            </mc:AlternateContent>
          </a:graphicData>
        </a:graphic>
      </p:graphicFrame>
      <p:sp>
        <p:nvSpPr>
          <p:cNvPr id="26631" name="Text Box 7"/>
          <p:cNvSpPr txBox="1">
            <a:spLocks noChangeArrowheads="1"/>
          </p:cNvSpPr>
          <p:nvPr/>
        </p:nvSpPr>
        <p:spPr bwMode="auto">
          <a:xfrm>
            <a:off x="609600" y="2805113"/>
            <a:ext cx="71628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a:solidFill>
                  <a:srgbClr val="FFFFFF"/>
                </a:solidFill>
                <a:ea typeface="楷体_GB2312" pitchFamily="49" charset="-122"/>
              </a:rPr>
              <a:t>解：根据图</a:t>
            </a:r>
            <a:r>
              <a:rPr kumimoji="1" lang="en-US" altLang="zh-CN" sz="2400" b="1">
                <a:solidFill>
                  <a:srgbClr val="FFFFFF"/>
                </a:solidFill>
                <a:ea typeface="楷体_GB2312" pitchFamily="49" charset="-122"/>
              </a:rPr>
              <a:t>(a)</a:t>
            </a:r>
            <a:r>
              <a:rPr kumimoji="1" lang="zh-CN" altLang="en-US" sz="2400" b="1">
                <a:solidFill>
                  <a:srgbClr val="FFFFFF"/>
                </a:solidFill>
                <a:ea typeface="楷体_GB2312" pitchFamily="49" charset="-122"/>
              </a:rPr>
              <a:t>电路，写出</a:t>
            </a:r>
            <a:r>
              <a:rPr kumimoji="1" lang="en-US" altLang="zh-CN" sz="2400" b="1">
                <a:solidFill>
                  <a:srgbClr val="FFFFFF"/>
                </a:solidFill>
                <a:ea typeface="楷体_GB2312" pitchFamily="49" charset="-122"/>
              </a:rPr>
              <a:t>KCL</a:t>
            </a:r>
            <a:r>
              <a:rPr kumimoji="1" lang="zh-CN" altLang="en-US" sz="2400" b="1">
                <a:solidFill>
                  <a:srgbClr val="FFFFFF"/>
                </a:solidFill>
                <a:ea typeface="楷体_GB2312" pitchFamily="49" charset="-122"/>
              </a:rPr>
              <a:t>方程 </a:t>
            </a:r>
          </a:p>
        </p:txBody>
      </p:sp>
      <p:grpSp>
        <p:nvGrpSpPr>
          <p:cNvPr id="26637" name="Group 13"/>
          <p:cNvGrpSpPr>
            <a:grpSpLocks/>
          </p:cNvGrpSpPr>
          <p:nvPr/>
        </p:nvGrpSpPr>
        <p:grpSpPr bwMode="auto">
          <a:xfrm>
            <a:off x="609600" y="457200"/>
            <a:ext cx="7620000" cy="2225675"/>
            <a:chOff x="384" y="96"/>
            <a:chExt cx="4800" cy="1402"/>
          </a:xfrm>
        </p:grpSpPr>
        <p:sp>
          <p:nvSpPr>
            <p:cNvPr id="26634" name="Text Box 10"/>
            <p:cNvSpPr txBox="1">
              <a:spLocks noChangeArrowheads="1"/>
            </p:cNvSpPr>
            <p:nvPr/>
          </p:nvSpPr>
          <p:spPr bwMode="auto">
            <a:xfrm>
              <a:off x="384" y="1152"/>
              <a:ext cx="480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50000"/>
                </a:lnSpc>
                <a:spcBef>
                  <a:spcPct val="0"/>
                </a:spcBef>
                <a:spcAft>
                  <a:spcPct val="0"/>
                </a:spcAft>
              </a:pPr>
              <a:r>
                <a:rPr kumimoji="1" lang="en-US" altLang="zh-CN" sz="2000" b="1">
                  <a:solidFill>
                    <a:srgbClr val="FFFFFF"/>
                  </a:solidFill>
                  <a:ea typeface="楷体_GB2312" pitchFamily="49" charset="-122"/>
                </a:rPr>
                <a:t>(a) </a:t>
              </a:r>
              <a:r>
                <a:rPr kumimoji="1" lang="en-US" altLang="zh-CN" sz="2000" b="1" i="1">
                  <a:solidFill>
                    <a:srgbClr val="FFFFFF"/>
                  </a:solidFill>
                  <a:ea typeface="楷体_GB2312" pitchFamily="49" charset="-122"/>
                </a:rPr>
                <a:t>t</a:t>
              </a:r>
              <a:r>
                <a:rPr kumimoji="1" lang="en-US" altLang="zh-CN" sz="2000" b="1">
                  <a:solidFill>
                    <a:srgbClr val="FFFFFF"/>
                  </a:solidFill>
                  <a:ea typeface="楷体_GB2312" pitchFamily="49" charset="-122"/>
                </a:rPr>
                <a:t>=0</a:t>
              </a:r>
              <a:r>
                <a:rPr kumimoji="1" lang="en-US" altLang="zh-CN" sz="2000" b="1" baseline="-30000">
                  <a:solidFill>
                    <a:srgbClr val="FFFFFF"/>
                  </a:solidFill>
                  <a:ea typeface="楷体_GB2312" pitchFamily="49" charset="-122"/>
                </a:rPr>
                <a:t>-</a:t>
              </a:r>
              <a:r>
                <a:rPr kumimoji="1" lang="zh-CN" altLang="en-US" sz="2000" b="1">
                  <a:solidFill>
                    <a:srgbClr val="FFFFFF"/>
                  </a:solidFill>
                  <a:ea typeface="楷体_GB2312" pitchFamily="49" charset="-122"/>
                </a:rPr>
                <a:t>的电路                                     </a:t>
              </a:r>
              <a:r>
                <a:rPr kumimoji="1" lang="en-US" altLang="zh-CN" sz="2000" b="1">
                  <a:solidFill>
                    <a:srgbClr val="FFFFFF"/>
                  </a:solidFill>
                  <a:ea typeface="楷体_GB2312" pitchFamily="49" charset="-122"/>
                </a:rPr>
                <a:t>(b)</a:t>
              </a:r>
              <a:r>
                <a:rPr kumimoji="1" lang="en-US" altLang="zh-CN" sz="2000" b="1" i="1">
                  <a:solidFill>
                    <a:srgbClr val="FFFFFF"/>
                  </a:solidFill>
                  <a:ea typeface="楷体_GB2312" pitchFamily="49" charset="-122"/>
                </a:rPr>
                <a:t> t</a:t>
              </a:r>
              <a:r>
                <a:rPr kumimoji="1" lang="en-US" altLang="zh-CN" sz="2000" b="1">
                  <a:solidFill>
                    <a:srgbClr val="FFFFFF"/>
                  </a:solidFill>
                  <a:ea typeface="楷体_GB2312" pitchFamily="49" charset="-122"/>
                </a:rPr>
                <a:t>=0</a:t>
              </a:r>
              <a:r>
                <a:rPr kumimoji="1" lang="en-US" altLang="zh-CN" sz="2000" b="1" baseline="-30000">
                  <a:solidFill>
                    <a:srgbClr val="FFFFFF"/>
                  </a:solidFill>
                  <a:ea typeface="楷体_GB2312" pitchFamily="49" charset="-122"/>
                </a:rPr>
                <a:t>+</a:t>
              </a:r>
              <a:r>
                <a:rPr kumimoji="1" lang="zh-CN" altLang="en-US" sz="2000" b="1">
                  <a:solidFill>
                    <a:srgbClr val="FFFFFF"/>
                  </a:solidFill>
                  <a:ea typeface="楷体_GB2312" pitchFamily="49" charset="-122"/>
                </a:rPr>
                <a:t>的电路</a:t>
              </a:r>
            </a:p>
          </p:txBody>
        </p:sp>
        <p:graphicFrame>
          <p:nvGraphicFramePr>
            <p:cNvPr id="26635" name="Object 11"/>
            <p:cNvGraphicFramePr>
              <a:graphicFrameLocks noChangeAspect="1"/>
            </p:cNvGraphicFramePr>
            <p:nvPr/>
          </p:nvGraphicFramePr>
          <p:xfrm>
            <a:off x="384" y="96"/>
            <a:ext cx="4800" cy="1093"/>
          </p:xfrm>
          <a:graphic>
            <a:graphicData uri="http://schemas.openxmlformats.org/presentationml/2006/ole">
              <mc:AlternateContent xmlns:mc="http://schemas.openxmlformats.org/markup-compatibility/2006">
                <mc:Choice xmlns:v="urn:schemas-microsoft-com:vml" Requires="v">
                  <p:oleObj spid="_x0000_s64515" name="Image" r:id="rId5" imgW="22326862" imgH="5082951" progId="Photoshop.Image.5">
                    <p:embed/>
                  </p:oleObj>
                </mc:Choice>
                <mc:Fallback>
                  <p:oleObj name="Image" r:id="rId5" imgW="22326862" imgH="5082951" progId="Photoshop.Image.5">
                    <p:embed/>
                    <p:pic>
                      <p:nvPicPr>
                        <p:cNvPr id="26635"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96"/>
                          <a:ext cx="4800"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48548" name="Picture 4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2760588" y="3587898"/>
            <a:ext cx="3581400" cy="53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23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631">
                                            <p:txEl>
                                              <p:pRg st="0" end="0"/>
                                            </p:txEl>
                                          </p:spTgt>
                                        </p:tgtEl>
                                        <p:attrNameLst>
                                          <p:attrName>style.visibility</p:attrName>
                                        </p:attrNameLst>
                                      </p:cBhvr>
                                      <p:to>
                                        <p:strVal val="visible"/>
                                      </p:to>
                                    </p:set>
                                    <p:animEffect transition="in" filter="dissolve">
                                      <p:cBhvr>
                                        <p:cTn id="7" dur="500"/>
                                        <p:tgtEl>
                                          <p:spTgt spid="266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29">
                                            <p:txEl>
                                              <p:pRg st="0" end="0"/>
                                            </p:txEl>
                                          </p:spTgt>
                                        </p:tgtEl>
                                        <p:attrNameLst>
                                          <p:attrName>style.visibility</p:attrName>
                                        </p:attrNameLst>
                                      </p:cBhvr>
                                      <p:to>
                                        <p:strVal val="visible"/>
                                      </p:to>
                                    </p:set>
                                    <p:animEffect transition="in" filter="dissolve">
                                      <p:cBhvr>
                                        <p:cTn id="12" dur="500"/>
                                        <p:tgtEl>
                                          <p:spTgt spid="26629">
                                            <p:txEl>
                                              <p:pRg st="0" end="0"/>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2000"/>
                                  </p:stCondLst>
                                  <p:childTnLst>
                                    <p:set>
                                      <p:cBhvr>
                                        <p:cTn id="15" dur="1" fill="hold">
                                          <p:stCondLst>
                                            <p:cond delay="0"/>
                                          </p:stCondLst>
                                        </p:cTn>
                                        <p:tgtEl>
                                          <p:spTgt spid="26630"/>
                                        </p:tgtEl>
                                        <p:attrNameLst>
                                          <p:attrName>style.visibility</p:attrName>
                                        </p:attrNameLst>
                                      </p:cBhvr>
                                      <p:to>
                                        <p:strVal val="visible"/>
                                      </p:to>
                                    </p:set>
                                    <p:animEffect transition="in" filter="dissolve">
                                      <p:cBhvr>
                                        <p:cTn id="16"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autoUpdateAnimBg="0"/>
      <p:bldP spid="26631" grpId="0" build="p" autoUpdateAnimBg="0" advAuto="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609600" y="346075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开关闭合后的电路如图</a:t>
            </a:r>
            <a:r>
              <a:rPr kumimoji="1" lang="en-US" altLang="zh-CN" sz="2400" b="1">
                <a:solidFill>
                  <a:srgbClr val="FFFFFF"/>
                </a:solidFill>
                <a:ea typeface="楷体_GB2312" pitchFamily="49" charset="-122"/>
              </a:rPr>
              <a:t>(b)</a:t>
            </a:r>
            <a:r>
              <a:rPr kumimoji="1" lang="zh-CN" altLang="en-US" sz="2400" b="1">
                <a:solidFill>
                  <a:srgbClr val="FFFFFF"/>
                </a:solidFill>
                <a:ea typeface="楷体_GB2312" pitchFamily="49" charset="-122"/>
              </a:rPr>
              <a:t>所示，由于</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=0</a:t>
            </a:r>
            <a:r>
              <a:rPr kumimoji="1" lang="zh-CN" altLang="en-US" sz="2400" b="1">
                <a:solidFill>
                  <a:srgbClr val="FFFFFF"/>
                </a:solidFill>
                <a:ea typeface="楷体_GB2312" pitchFamily="49" charset="-122"/>
              </a:rPr>
              <a:t>时刻，电感电压有界，电感电流不能跃变，即 </a:t>
            </a:r>
          </a:p>
        </p:txBody>
      </p:sp>
      <p:graphicFrame>
        <p:nvGraphicFramePr>
          <p:cNvPr id="5123" name="Object 3"/>
          <p:cNvGraphicFramePr>
            <a:graphicFrameLocks noChangeAspect="1"/>
          </p:cNvGraphicFramePr>
          <p:nvPr/>
        </p:nvGraphicFramePr>
        <p:xfrm>
          <a:off x="2286000" y="4800600"/>
          <a:ext cx="3733800" cy="611188"/>
        </p:xfrm>
        <a:graphic>
          <a:graphicData uri="http://schemas.openxmlformats.org/presentationml/2006/ole">
            <mc:AlternateContent xmlns:mc="http://schemas.openxmlformats.org/markup-compatibility/2006">
              <mc:Choice xmlns:v="urn:schemas-microsoft-com:vml" Requires="v">
                <p:oleObj spid="_x0000_s65538" r:id="rId3" imgW="1294838" imgH="215806" progId="Equation.3">
                  <p:embed/>
                </p:oleObj>
              </mc:Choice>
              <mc:Fallback>
                <p:oleObj r:id="rId3" imgW="1294838" imgH="215806" progId="Equation.3">
                  <p:embed/>
                  <p:pic>
                    <p:nvPicPr>
                      <p:cNvPr id="51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800600"/>
                        <a:ext cx="3733800" cy="611188"/>
                      </a:xfrm>
                      <a:prstGeom prst="rect">
                        <a:avLst/>
                      </a:prstGeom>
                      <a:solidFill>
                        <a:srgbClr val="00FFCC"/>
                      </a:solidFill>
                    </p:spPr>
                  </p:pic>
                </p:oleObj>
              </mc:Fallback>
            </mc:AlternateContent>
          </a:graphicData>
        </a:graphic>
      </p:graphicFrame>
      <p:grpSp>
        <p:nvGrpSpPr>
          <p:cNvPr id="5134" name="Group 14"/>
          <p:cNvGrpSpPr>
            <a:grpSpLocks/>
          </p:cNvGrpSpPr>
          <p:nvPr/>
        </p:nvGrpSpPr>
        <p:grpSpPr bwMode="auto">
          <a:xfrm>
            <a:off x="2195513" y="838200"/>
            <a:ext cx="4586287" cy="2514600"/>
            <a:chOff x="2871" y="96"/>
            <a:chExt cx="2889" cy="1584"/>
          </a:xfrm>
        </p:grpSpPr>
        <p:graphicFrame>
          <p:nvGraphicFramePr>
            <p:cNvPr id="5131" name="Object 11"/>
            <p:cNvGraphicFramePr>
              <a:graphicFrameLocks noChangeAspect="1"/>
            </p:cNvGraphicFramePr>
            <p:nvPr/>
          </p:nvGraphicFramePr>
          <p:xfrm>
            <a:off x="2871" y="96"/>
            <a:ext cx="2889" cy="1358"/>
          </p:xfrm>
          <a:graphic>
            <a:graphicData uri="http://schemas.openxmlformats.org/presentationml/2006/ole">
              <mc:AlternateContent xmlns:mc="http://schemas.openxmlformats.org/markup-compatibility/2006">
                <mc:Choice xmlns:v="urn:schemas-microsoft-com:vml" Requires="v">
                  <p:oleObj spid="_x0000_s65539" name="Image" r:id="rId5" imgW="10813978" imgH="5082951" progId="Photoshop.Image.5">
                    <p:embed/>
                  </p:oleObj>
                </mc:Choice>
                <mc:Fallback>
                  <p:oleObj name="Image" r:id="rId5" imgW="10813978" imgH="5082951" progId="Photoshop.Image.5">
                    <p:embed/>
                    <p:pic>
                      <p:nvPicPr>
                        <p:cNvPr id="513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 y="96"/>
                          <a:ext cx="2889" cy="1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2" name="Rectangle 12"/>
            <p:cNvSpPr>
              <a:spLocks noChangeArrowheads="1"/>
            </p:cNvSpPr>
            <p:nvPr/>
          </p:nvSpPr>
          <p:spPr bwMode="auto">
            <a:xfrm>
              <a:off x="4183" y="1430"/>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7-22</a:t>
              </a:r>
            </a:p>
          </p:txBody>
        </p:sp>
      </p:grpSp>
    </p:spTree>
    <p:extLst>
      <p:ext uri="{BB962C8B-B14F-4D97-AF65-F5344CB8AC3E}">
        <p14:creationId xmlns:p14="http://schemas.microsoft.com/office/powerpoint/2010/main" val="35718798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134"/>
                                        </p:tgtEl>
                                        <p:attrNameLst>
                                          <p:attrName>style.visibility</p:attrName>
                                        </p:attrNameLst>
                                      </p:cBhvr>
                                      <p:to>
                                        <p:strVal val="visible"/>
                                      </p:to>
                                    </p:set>
                                    <p:animEffect transition="in" filter="dissolve">
                                      <p:cBhvr>
                                        <p:cTn id="7" dur="500"/>
                                        <p:tgtEl>
                                          <p:spTgt spid="5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2">
                                            <p:txEl>
                                              <p:pRg st="0" end="0"/>
                                            </p:txEl>
                                          </p:spTgt>
                                        </p:tgtEl>
                                        <p:attrNameLst>
                                          <p:attrName>style.visibility</p:attrName>
                                        </p:attrNameLst>
                                      </p:cBhvr>
                                      <p:to>
                                        <p:strVal val="visible"/>
                                      </p:to>
                                    </p:set>
                                    <p:animEffect transition="in" filter="dissolve">
                                      <p:cBhvr>
                                        <p:cTn id="12" dur="500"/>
                                        <p:tgtEl>
                                          <p:spTgt spid="5122">
                                            <p:txEl>
                                              <p:pRg st="0" end="0"/>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2000"/>
                                  </p:stCondLst>
                                  <p:childTnLst>
                                    <p:set>
                                      <p:cBhvr>
                                        <p:cTn id="15" dur="1" fill="hold">
                                          <p:stCondLst>
                                            <p:cond delay="0"/>
                                          </p:stCondLst>
                                        </p:cTn>
                                        <p:tgtEl>
                                          <p:spTgt spid="5123"/>
                                        </p:tgtEl>
                                        <p:attrNameLst>
                                          <p:attrName>style.visibility</p:attrName>
                                        </p:attrNameLst>
                                      </p:cBhvr>
                                      <p:to>
                                        <p:strVal val="visible"/>
                                      </p:to>
                                    </p:set>
                                    <p:animEffect transition="in" filter="dissolve">
                                      <p:cBhvr>
                                        <p:cTn id="16"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609600" y="2713038"/>
            <a:ext cx="76962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为求</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zh-CN" altLang="en-US" sz="2400" b="1">
                <a:solidFill>
                  <a:srgbClr val="FFFFFF"/>
                </a:solidFill>
                <a:ea typeface="楷体_GB2312" pitchFamily="49" charset="-122"/>
              </a:rPr>
              <a:t>时刻的电感电压，根据</a:t>
            </a:r>
            <a:r>
              <a:rPr kumimoji="1" lang="en-US" altLang="zh-CN" sz="2400" b="1">
                <a:solidFill>
                  <a:srgbClr val="FFFFFF"/>
                </a:solidFill>
                <a:ea typeface="楷体_GB2312" pitchFamily="49" charset="-122"/>
              </a:rPr>
              <a:t>KVL</a:t>
            </a:r>
            <a:r>
              <a:rPr kumimoji="1" lang="zh-CN" altLang="en-US" sz="2400" b="1">
                <a:solidFill>
                  <a:srgbClr val="FFFFFF"/>
                </a:solidFill>
                <a:ea typeface="楷体_GB2312" pitchFamily="49" charset="-122"/>
              </a:rPr>
              <a:t>方程求得 </a:t>
            </a:r>
          </a:p>
        </p:txBody>
      </p:sp>
      <p:graphicFrame>
        <p:nvGraphicFramePr>
          <p:cNvPr id="27652" name="Object 4"/>
          <p:cNvGraphicFramePr>
            <a:graphicFrameLocks noChangeAspect="1"/>
          </p:cNvGraphicFramePr>
          <p:nvPr/>
        </p:nvGraphicFramePr>
        <p:xfrm>
          <a:off x="2141538" y="3554413"/>
          <a:ext cx="4597400" cy="1093787"/>
        </p:xfrm>
        <a:graphic>
          <a:graphicData uri="http://schemas.openxmlformats.org/presentationml/2006/ole">
            <mc:AlternateContent xmlns:mc="http://schemas.openxmlformats.org/markup-compatibility/2006">
              <mc:Choice xmlns:v="urn:schemas-microsoft-com:vml" Requires="v">
                <p:oleObj spid="_x0000_s66562" name="Equation" r:id="rId3" imgW="1676160" imgH="406080" progId="Equation.3">
                  <p:embed/>
                </p:oleObj>
              </mc:Choice>
              <mc:Fallback>
                <p:oleObj name="Equation" r:id="rId3" imgW="1676160" imgH="406080" progId="Equation.3">
                  <p:embed/>
                  <p:pic>
                    <p:nvPicPr>
                      <p:cNvPr id="276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538" y="3554413"/>
                        <a:ext cx="4597400" cy="1093787"/>
                      </a:xfrm>
                      <a:prstGeom prst="rect">
                        <a:avLst/>
                      </a:prstGeom>
                      <a:solidFill>
                        <a:srgbClr val="00FFCC"/>
                      </a:solidFill>
                    </p:spPr>
                  </p:pic>
                </p:oleObj>
              </mc:Fallback>
            </mc:AlternateContent>
          </a:graphicData>
        </a:graphic>
      </p:graphicFrame>
      <p:sp>
        <p:nvSpPr>
          <p:cNvPr id="27653" name="Text Box 5"/>
          <p:cNvSpPr txBox="1">
            <a:spLocks noChangeArrowheads="1"/>
          </p:cNvSpPr>
          <p:nvPr/>
        </p:nvSpPr>
        <p:spPr bwMode="auto">
          <a:xfrm>
            <a:off x="609600" y="4602163"/>
            <a:ext cx="80010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值得注意的是电阻电压、电流可以跃变。例如电阻</a:t>
            </a:r>
            <a:r>
              <a:rPr kumimoji="1" lang="en-US" altLang="zh-CN" sz="2400" b="1" i="1">
                <a:solidFill>
                  <a:srgbClr val="FFFFFF"/>
                </a:solidFill>
                <a:ea typeface="楷体_GB2312" pitchFamily="49" charset="-122"/>
              </a:rPr>
              <a:t>R</a:t>
            </a:r>
            <a:r>
              <a:rPr kumimoji="1" lang="en-US" altLang="zh-CN" sz="2400" b="1" baseline="-30000">
                <a:solidFill>
                  <a:srgbClr val="FFFFFF"/>
                </a:solidFill>
                <a:ea typeface="楷体_GB2312" pitchFamily="49" charset="-122"/>
              </a:rPr>
              <a:t>1</a:t>
            </a:r>
            <a:r>
              <a:rPr kumimoji="1" lang="zh-CN" altLang="en-US" sz="2400" b="1">
                <a:solidFill>
                  <a:srgbClr val="FFFFFF"/>
                </a:solidFill>
                <a:ea typeface="楷体_GB2312" pitchFamily="49" charset="-122"/>
              </a:rPr>
              <a:t>上的电压由</a:t>
            </a:r>
            <a:r>
              <a:rPr kumimoji="1" lang="en-US" altLang="zh-CN" sz="2400" b="1" i="1">
                <a:solidFill>
                  <a:srgbClr val="FFFFFF"/>
                </a:solidFill>
                <a:ea typeface="楷体_GB2312" pitchFamily="49" charset="-122"/>
              </a:rPr>
              <a:t>u</a:t>
            </a:r>
            <a:r>
              <a:rPr kumimoji="1" lang="en-US" altLang="zh-CN" sz="2400" b="1" baseline="-30000">
                <a:solidFill>
                  <a:srgbClr val="FFFFFF"/>
                </a:solidFill>
                <a:ea typeface="楷体_GB2312" pitchFamily="49" charset="-122"/>
              </a:rPr>
              <a:t>1</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)=1V</a:t>
            </a:r>
            <a:r>
              <a:rPr kumimoji="1" lang="zh-CN" altLang="en-US" sz="2400" b="1">
                <a:solidFill>
                  <a:srgbClr val="FFFFFF"/>
                </a:solidFill>
                <a:ea typeface="楷体_GB2312" pitchFamily="49" charset="-122"/>
              </a:rPr>
              <a:t>变化到</a:t>
            </a:r>
            <a:r>
              <a:rPr kumimoji="1" lang="en-US" altLang="zh-CN" sz="2400" b="1" i="1">
                <a:solidFill>
                  <a:srgbClr val="FFFFFF"/>
                </a:solidFill>
                <a:ea typeface="楷体_GB2312" pitchFamily="49" charset="-122"/>
              </a:rPr>
              <a:t>u</a:t>
            </a:r>
            <a:r>
              <a:rPr kumimoji="1" lang="en-US" altLang="zh-CN" sz="2400" b="1" baseline="-30000">
                <a:solidFill>
                  <a:srgbClr val="FFFFFF"/>
                </a:solidFill>
                <a:ea typeface="楷体_GB2312" pitchFamily="49" charset="-122"/>
              </a:rPr>
              <a:t>1</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)=0V</a:t>
            </a:r>
            <a:r>
              <a:rPr kumimoji="1" lang="zh-CN" altLang="en-US" sz="2400" b="1">
                <a:solidFill>
                  <a:srgbClr val="FFFFFF"/>
                </a:solidFill>
                <a:ea typeface="楷体_GB2312" pitchFamily="49" charset="-122"/>
              </a:rPr>
              <a:t>。电阻</a:t>
            </a:r>
            <a:r>
              <a:rPr kumimoji="1" lang="en-US" altLang="zh-CN" sz="2400" b="1" i="1">
                <a:solidFill>
                  <a:srgbClr val="FFFFFF"/>
                </a:solidFill>
                <a:ea typeface="楷体_GB2312" pitchFamily="49" charset="-122"/>
              </a:rPr>
              <a:t>R</a:t>
            </a:r>
            <a:r>
              <a:rPr kumimoji="1" lang="en-US" altLang="zh-CN" sz="2400" b="1" baseline="-30000">
                <a:solidFill>
                  <a:srgbClr val="FFFFFF"/>
                </a:solidFill>
                <a:ea typeface="楷体_GB2312" pitchFamily="49" charset="-122"/>
              </a:rPr>
              <a:t>1</a:t>
            </a:r>
            <a:r>
              <a:rPr kumimoji="1" lang="zh-CN" altLang="en-US" sz="2400" b="1">
                <a:solidFill>
                  <a:srgbClr val="FFFFFF"/>
                </a:solidFill>
                <a:ea typeface="楷体_GB2312" pitchFamily="49" charset="-122"/>
              </a:rPr>
              <a:t>的电流由</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1</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)=1A</a:t>
            </a:r>
            <a:r>
              <a:rPr kumimoji="1" lang="zh-CN" altLang="en-US" sz="2400" b="1">
                <a:solidFill>
                  <a:srgbClr val="FFFFFF"/>
                </a:solidFill>
                <a:ea typeface="楷体_GB2312" pitchFamily="49" charset="-122"/>
              </a:rPr>
              <a:t>变化到</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1</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u</a:t>
            </a:r>
            <a:r>
              <a:rPr kumimoji="1" lang="en-US" altLang="zh-CN" sz="2400" b="1" baseline="-30000">
                <a:solidFill>
                  <a:srgbClr val="FFFFFF"/>
                </a:solidFill>
                <a:ea typeface="楷体_GB2312" pitchFamily="49" charset="-122"/>
              </a:rPr>
              <a:t>1</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R</a:t>
            </a:r>
            <a:r>
              <a:rPr kumimoji="1" lang="en-US" altLang="zh-CN" sz="2400" b="1" baseline="-30000">
                <a:solidFill>
                  <a:srgbClr val="FFFFFF"/>
                </a:solidFill>
                <a:ea typeface="楷体_GB2312" pitchFamily="49" charset="-122"/>
              </a:rPr>
              <a:t>1</a:t>
            </a:r>
            <a:r>
              <a:rPr kumimoji="1" lang="en-US" altLang="zh-CN" sz="2400" b="1">
                <a:solidFill>
                  <a:srgbClr val="FFFFFF"/>
                </a:solidFill>
                <a:ea typeface="楷体_GB2312" pitchFamily="49" charset="-122"/>
              </a:rPr>
              <a:t>=0A</a:t>
            </a:r>
            <a:r>
              <a:rPr kumimoji="1" lang="zh-CN" altLang="en-US" sz="2400" b="1">
                <a:solidFill>
                  <a:srgbClr val="FFFFFF"/>
                </a:solidFill>
                <a:ea typeface="楷体_GB2312" pitchFamily="49" charset="-122"/>
              </a:rPr>
              <a:t>。 </a:t>
            </a:r>
          </a:p>
        </p:txBody>
      </p:sp>
      <p:grpSp>
        <p:nvGrpSpPr>
          <p:cNvPr id="27654" name="Group 6"/>
          <p:cNvGrpSpPr>
            <a:grpSpLocks/>
          </p:cNvGrpSpPr>
          <p:nvPr/>
        </p:nvGrpSpPr>
        <p:grpSpPr bwMode="auto">
          <a:xfrm>
            <a:off x="2195513" y="152400"/>
            <a:ext cx="4586287" cy="2514600"/>
            <a:chOff x="2871" y="96"/>
            <a:chExt cx="2889" cy="1584"/>
          </a:xfrm>
        </p:grpSpPr>
        <p:graphicFrame>
          <p:nvGraphicFramePr>
            <p:cNvPr id="27655" name="Object 7"/>
            <p:cNvGraphicFramePr>
              <a:graphicFrameLocks noChangeAspect="1"/>
            </p:cNvGraphicFramePr>
            <p:nvPr/>
          </p:nvGraphicFramePr>
          <p:xfrm>
            <a:off x="2871" y="96"/>
            <a:ext cx="2889" cy="1358"/>
          </p:xfrm>
          <a:graphic>
            <a:graphicData uri="http://schemas.openxmlformats.org/presentationml/2006/ole">
              <mc:AlternateContent xmlns:mc="http://schemas.openxmlformats.org/markup-compatibility/2006">
                <mc:Choice xmlns:v="urn:schemas-microsoft-com:vml" Requires="v">
                  <p:oleObj spid="_x0000_s66563" name="Image" r:id="rId5" imgW="10813978" imgH="5082951" progId="Photoshop.Image.5">
                    <p:embed/>
                  </p:oleObj>
                </mc:Choice>
                <mc:Fallback>
                  <p:oleObj name="Image" r:id="rId5" imgW="10813978" imgH="5082951" progId="Photoshop.Image.5">
                    <p:embed/>
                    <p:pic>
                      <p:nvPicPr>
                        <p:cNvPr id="2765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 y="96"/>
                          <a:ext cx="2889" cy="1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Rectangle 8"/>
            <p:cNvSpPr>
              <a:spLocks noChangeArrowheads="1"/>
            </p:cNvSpPr>
            <p:nvPr/>
          </p:nvSpPr>
          <p:spPr bwMode="auto">
            <a:xfrm>
              <a:off x="4183" y="1430"/>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7-22</a:t>
              </a:r>
            </a:p>
          </p:txBody>
        </p:sp>
      </p:grpSp>
    </p:spTree>
    <p:extLst>
      <p:ext uri="{BB962C8B-B14F-4D97-AF65-F5344CB8AC3E}">
        <p14:creationId xmlns:p14="http://schemas.microsoft.com/office/powerpoint/2010/main" val="25271572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dissolve">
                                      <p:cBhvr>
                                        <p:cTn id="7" dur="500"/>
                                        <p:tgtEl>
                                          <p:spTgt spid="27651">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2000"/>
                                  </p:stCondLst>
                                  <p:childTnLst>
                                    <p:set>
                                      <p:cBhvr>
                                        <p:cTn id="10" dur="1" fill="hold">
                                          <p:stCondLst>
                                            <p:cond delay="0"/>
                                          </p:stCondLst>
                                        </p:cTn>
                                        <p:tgtEl>
                                          <p:spTgt spid="27652"/>
                                        </p:tgtEl>
                                        <p:attrNameLst>
                                          <p:attrName>style.visibility</p:attrName>
                                        </p:attrNameLst>
                                      </p:cBhvr>
                                      <p:to>
                                        <p:strVal val="visible"/>
                                      </p:to>
                                    </p:set>
                                    <p:animEffect transition="in" filter="dissolve">
                                      <p:cBhvr>
                                        <p:cTn id="11" dur="500"/>
                                        <p:tgtEl>
                                          <p:spTgt spid="2765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7653">
                                            <p:txEl>
                                              <p:pRg st="0" end="0"/>
                                            </p:txEl>
                                          </p:spTgt>
                                        </p:tgtEl>
                                        <p:attrNameLst>
                                          <p:attrName>style.visibility</p:attrName>
                                        </p:attrNameLst>
                                      </p:cBhvr>
                                      <p:to>
                                        <p:strVal val="visible"/>
                                      </p:to>
                                    </p:set>
                                    <p:animEffect transition="in" filter="dissolve">
                                      <p:cBhvr>
                                        <p:cTn id="16" dur="500"/>
                                        <p:tgtEl>
                                          <p:spTgt spid="276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advAuto="0"/>
      <p:bldP spid="27653"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09600" y="838200"/>
            <a:ext cx="80010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a:solidFill>
                  <a:srgbClr val="FFFFFF"/>
                </a:solidFill>
                <a:ea typeface="楷体_GB2312" pitchFamily="49" charset="-122"/>
              </a:rPr>
              <a:t>例</a:t>
            </a:r>
            <a:r>
              <a:rPr kumimoji="1" lang="en-US" altLang="zh-CN" sz="2400" b="1">
                <a:solidFill>
                  <a:srgbClr val="FFFFFF"/>
                </a:solidFill>
                <a:ea typeface="楷体_GB2312" pitchFamily="49" charset="-122"/>
              </a:rPr>
              <a:t>7-13  </a:t>
            </a:r>
            <a:r>
              <a:rPr kumimoji="1" lang="zh-CN" altLang="en-US" sz="2400" b="1">
                <a:solidFill>
                  <a:srgbClr val="FFFFFF"/>
                </a:solidFill>
                <a:ea typeface="楷体_GB2312" pitchFamily="49" charset="-122"/>
              </a:rPr>
              <a:t>图</a:t>
            </a:r>
            <a:r>
              <a:rPr kumimoji="1" lang="en-US" altLang="zh-CN" sz="2400" b="1">
                <a:solidFill>
                  <a:srgbClr val="FFFFFF"/>
                </a:solidFill>
                <a:ea typeface="楷体_GB2312" pitchFamily="49" charset="-122"/>
              </a:rPr>
              <a:t>7-23(a)</a:t>
            </a:r>
            <a:r>
              <a:rPr kumimoji="1" lang="zh-CN" altLang="en-US" sz="2400" b="1">
                <a:solidFill>
                  <a:srgbClr val="FFFFFF"/>
                </a:solidFill>
                <a:ea typeface="楷体_GB2312" pitchFamily="49" charset="-122"/>
              </a:rPr>
              <a:t>电路中的开关闭合已经很久，</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=0</a:t>
            </a:r>
            <a:r>
              <a:rPr kumimoji="1" lang="zh-CN" altLang="en-US" sz="2400" b="1">
                <a:solidFill>
                  <a:srgbClr val="FFFFFF"/>
                </a:solidFill>
                <a:ea typeface="楷体_GB2312" pitchFamily="49" charset="-122"/>
              </a:rPr>
              <a:t>时断开</a:t>
            </a:r>
            <a:br>
              <a:rPr kumimoji="1" lang="zh-CN" altLang="en-US" sz="2400" b="1">
                <a:solidFill>
                  <a:srgbClr val="FFFFFF"/>
                </a:solidFill>
                <a:ea typeface="楷体_GB2312" pitchFamily="49" charset="-122"/>
              </a:rPr>
            </a:br>
            <a:r>
              <a:rPr kumimoji="1" lang="zh-CN" altLang="en-US" sz="2400" b="1">
                <a:solidFill>
                  <a:srgbClr val="FFFFFF"/>
                </a:solidFill>
                <a:ea typeface="楷体_GB2312" pitchFamily="49" charset="-122"/>
              </a:rPr>
              <a:t>             开关，试求开关转换前和转换后瞬间的电容电压和</a:t>
            </a:r>
            <a:br>
              <a:rPr kumimoji="1" lang="zh-CN" altLang="en-US" sz="2400" b="1">
                <a:solidFill>
                  <a:srgbClr val="FFFFFF"/>
                </a:solidFill>
                <a:ea typeface="楷体_GB2312" pitchFamily="49" charset="-122"/>
              </a:rPr>
            </a:br>
            <a:r>
              <a:rPr kumimoji="1" lang="zh-CN" altLang="en-US" sz="2400" b="1">
                <a:solidFill>
                  <a:srgbClr val="FFFFFF"/>
                </a:solidFill>
                <a:ea typeface="楷体_GB2312" pitchFamily="49" charset="-122"/>
              </a:rPr>
              <a:t>             电容电流。 </a:t>
            </a:r>
          </a:p>
        </p:txBody>
      </p:sp>
      <p:grpSp>
        <p:nvGrpSpPr>
          <p:cNvPr id="6161" name="Group 17"/>
          <p:cNvGrpSpPr>
            <a:grpSpLocks/>
          </p:cNvGrpSpPr>
          <p:nvPr/>
        </p:nvGrpSpPr>
        <p:grpSpPr bwMode="auto">
          <a:xfrm>
            <a:off x="609600" y="3124200"/>
            <a:ext cx="7924800" cy="2835275"/>
            <a:chOff x="384" y="1680"/>
            <a:chExt cx="4992" cy="1786"/>
          </a:xfrm>
        </p:grpSpPr>
        <p:sp>
          <p:nvSpPr>
            <p:cNvPr id="6148" name="Text Box 4"/>
            <p:cNvSpPr txBox="1">
              <a:spLocks noChangeArrowheads="1"/>
            </p:cNvSpPr>
            <p:nvPr/>
          </p:nvSpPr>
          <p:spPr bwMode="auto">
            <a:xfrm>
              <a:off x="384" y="3120"/>
              <a:ext cx="499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50000"/>
                </a:lnSpc>
                <a:spcBef>
                  <a:spcPct val="0"/>
                </a:spcBef>
                <a:spcAft>
                  <a:spcPct val="0"/>
                </a:spcAft>
              </a:pPr>
              <a:r>
                <a:rPr kumimoji="1" lang="en-US" altLang="zh-CN" sz="2000" b="1">
                  <a:solidFill>
                    <a:srgbClr val="FFFFFF"/>
                  </a:solidFill>
                  <a:ea typeface="楷体_GB2312" pitchFamily="49" charset="-122"/>
                </a:rPr>
                <a:t>(a) </a:t>
              </a:r>
              <a:r>
                <a:rPr kumimoji="1" lang="en-US" altLang="zh-CN" sz="2000" b="1" i="1">
                  <a:solidFill>
                    <a:srgbClr val="FFFFFF"/>
                  </a:solidFill>
                  <a:ea typeface="楷体_GB2312" pitchFamily="49" charset="-122"/>
                </a:rPr>
                <a:t>t</a:t>
              </a:r>
              <a:r>
                <a:rPr kumimoji="1" lang="en-US" altLang="zh-CN" sz="2000" b="1">
                  <a:solidFill>
                    <a:srgbClr val="FFFFFF"/>
                  </a:solidFill>
                  <a:ea typeface="楷体_GB2312" pitchFamily="49" charset="-122"/>
                </a:rPr>
                <a:t>=0</a:t>
              </a:r>
              <a:r>
                <a:rPr kumimoji="1" lang="en-US" altLang="zh-CN" sz="2000" b="1" baseline="-30000">
                  <a:solidFill>
                    <a:srgbClr val="FFFFFF"/>
                  </a:solidFill>
                  <a:ea typeface="楷体_GB2312" pitchFamily="49" charset="-122"/>
                </a:rPr>
                <a:t>-</a:t>
              </a:r>
              <a:r>
                <a:rPr kumimoji="1" lang="zh-CN" altLang="en-US" sz="2000" b="1">
                  <a:solidFill>
                    <a:srgbClr val="FFFFFF"/>
                  </a:solidFill>
                  <a:ea typeface="楷体_GB2312" pitchFamily="49" charset="-122"/>
                </a:rPr>
                <a:t>的电路                                       </a:t>
              </a:r>
              <a:r>
                <a:rPr kumimoji="1" lang="en-US" altLang="zh-CN" sz="2000" b="1">
                  <a:solidFill>
                    <a:srgbClr val="FFFFFF"/>
                  </a:solidFill>
                  <a:ea typeface="楷体_GB2312" pitchFamily="49" charset="-122"/>
                </a:rPr>
                <a:t>(b)</a:t>
              </a:r>
              <a:r>
                <a:rPr kumimoji="1" lang="en-US" altLang="zh-CN" sz="2000" b="1" i="1">
                  <a:solidFill>
                    <a:srgbClr val="FFFFFF"/>
                  </a:solidFill>
                  <a:ea typeface="楷体_GB2312" pitchFamily="49" charset="-122"/>
                </a:rPr>
                <a:t> t</a:t>
              </a:r>
              <a:r>
                <a:rPr kumimoji="1" lang="en-US" altLang="zh-CN" sz="2000" b="1">
                  <a:solidFill>
                    <a:srgbClr val="FFFFFF"/>
                  </a:solidFill>
                  <a:ea typeface="楷体_GB2312" pitchFamily="49" charset="-122"/>
                </a:rPr>
                <a:t>=0</a:t>
              </a:r>
              <a:r>
                <a:rPr kumimoji="1" lang="en-US" altLang="zh-CN" sz="2000" b="1" baseline="-30000">
                  <a:solidFill>
                    <a:srgbClr val="FFFFFF"/>
                  </a:solidFill>
                  <a:ea typeface="楷体_GB2312" pitchFamily="49" charset="-122"/>
                </a:rPr>
                <a:t>+</a:t>
              </a:r>
              <a:r>
                <a:rPr kumimoji="1" lang="zh-CN" altLang="en-US" sz="2000" b="1">
                  <a:solidFill>
                    <a:srgbClr val="FFFFFF"/>
                  </a:solidFill>
                  <a:ea typeface="楷体_GB2312" pitchFamily="49" charset="-122"/>
                </a:rPr>
                <a:t>的电路</a:t>
              </a:r>
            </a:p>
          </p:txBody>
        </p:sp>
        <p:grpSp>
          <p:nvGrpSpPr>
            <p:cNvPr id="6160" name="Group 16"/>
            <p:cNvGrpSpPr>
              <a:grpSpLocks/>
            </p:cNvGrpSpPr>
            <p:nvPr/>
          </p:nvGrpSpPr>
          <p:grpSpPr bwMode="auto">
            <a:xfrm>
              <a:off x="384" y="1680"/>
              <a:ext cx="4992" cy="1515"/>
              <a:chOff x="384" y="1029"/>
              <a:chExt cx="4992" cy="1515"/>
            </a:xfrm>
          </p:grpSpPr>
          <p:graphicFrame>
            <p:nvGraphicFramePr>
              <p:cNvPr id="6157" name="Object 13"/>
              <p:cNvGraphicFramePr>
                <a:graphicFrameLocks noChangeAspect="1"/>
              </p:cNvGraphicFramePr>
              <p:nvPr/>
            </p:nvGraphicFramePr>
            <p:xfrm>
              <a:off x="384" y="1029"/>
              <a:ext cx="4992" cy="1275"/>
            </p:xfrm>
            <a:graphic>
              <a:graphicData uri="http://schemas.openxmlformats.org/presentationml/2006/ole">
                <mc:AlternateContent xmlns:mc="http://schemas.openxmlformats.org/markup-compatibility/2006">
                  <mc:Choice xmlns:v="urn:schemas-microsoft-com:vml" Requires="v">
                    <p:oleObj spid="_x0000_s67586" name="Image" r:id="rId3" imgW="20153900" imgH="5146488" progId="Photoshop.Image.5">
                      <p:embed/>
                    </p:oleObj>
                  </mc:Choice>
                  <mc:Fallback>
                    <p:oleObj name="Image" r:id="rId3" imgW="20153900" imgH="5146488" progId="Photoshop.Image.5">
                      <p:embed/>
                      <p:pic>
                        <p:nvPicPr>
                          <p:cNvPr id="6157"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029"/>
                            <a:ext cx="4992" cy="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8" name="Rectangle 14"/>
              <p:cNvSpPr>
                <a:spLocks noChangeArrowheads="1"/>
              </p:cNvSpPr>
              <p:nvPr/>
            </p:nvSpPr>
            <p:spPr bwMode="auto">
              <a:xfrm>
                <a:off x="2551" y="2294"/>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7-23</a:t>
                </a:r>
              </a:p>
            </p:txBody>
          </p:sp>
        </p:grpSp>
      </p:grpSp>
    </p:spTree>
    <p:extLst>
      <p:ext uri="{BB962C8B-B14F-4D97-AF65-F5344CB8AC3E}">
        <p14:creationId xmlns:p14="http://schemas.microsoft.com/office/powerpoint/2010/main" val="12649126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dissolve">
                                      <p:cBhvr>
                                        <p:cTn id="7" dur="500"/>
                                        <p:tgtEl>
                                          <p:spTgt spid="6146">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2000"/>
                                  </p:stCondLst>
                                  <p:childTnLst>
                                    <p:set>
                                      <p:cBhvr>
                                        <p:cTn id="10" dur="1" fill="hold">
                                          <p:stCondLst>
                                            <p:cond delay="0"/>
                                          </p:stCondLst>
                                        </p:cTn>
                                        <p:tgtEl>
                                          <p:spTgt spid="6161"/>
                                        </p:tgtEl>
                                        <p:attrNameLst>
                                          <p:attrName>style.visibility</p:attrName>
                                        </p:attrNameLst>
                                      </p:cBhvr>
                                      <p:to>
                                        <p:strVal val="visible"/>
                                      </p:to>
                                    </p:set>
                                    <p:animEffect transition="in" filter="dissolve">
                                      <p:cBhvr>
                                        <p:cTn id="11" dur="500"/>
                                        <p:tgtEl>
                                          <p:spTgt spid="6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09600" y="116632"/>
            <a:ext cx="80010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实际电容器的模型。电容的范围变化很大，大多数</a:t>
            </a:r>
            <a:r>
              <a:rPr kumimoji="1" lang="zh-CN" altLang="en-US" sz="2400" b="1" dirty="0">
                <a:solidFill>
                  <a:srgbClr val="FFFF00"/>
                </a:solidFill>
                <a:ea typeface="楷体_GB2312" pitchFamily="49" charset="-122"/>
              </a:rPr>
              <a:t>电容器</a:t>
            </a:r>
            <a:r>
              <a:rPr kumimoji="1" lang="zh-CN" altLang="en-US" sz="2400" b="1" dirty="0">
                <a:solidFill>
                  <a:srgbClr val="FFFFFF"/>
                </a:solidFill>
                <a:ea typeface="楷体_GB2312" pitchFamily="49" charset="-122"/>
              </a:rPr>
              <a:t>的漏电很小，在工作电压低的情况下，可以用一个</a:t>
            </a:r>
            <a:r>
              <a:rPr kumimoji="1" lang="zh-CN" altLang="en-US" sz="2400" b="1" dirty="0">
                <a:solidFill>
                  <a:srgbClr val="FFFF00"/>
                </a:solidFill>
                <a:ea typeface="楷体_GB2312" pitchFamily="49" charset="-122"/>
              </a:rPr>
              <a:t>电容元件</a:t>
            </a:r>
            <a:r>
              <a:rPr kumimoji="1" lang="zh-CN" altLang="en-US" sz="2400" b="1" dirty="0">
                <a:solidFill>
                  <a:srgbClr val="FFFFFF"/>
                </a:solidFill>
                <a:ea typeface="楷体_GB2312" pitchFamily="49" charset="-122"/>
              </a:rPr>
              <a:t>作为它的</a:t>
            </a:r>
            <a:r>
              <a:rPr kumimoji="1" lang="zh-CN" altLang="en-US" sz="2400" b="1" dirty="0">
                <a:solidFill>
                  <a:srgbClr val="FFFF00"/>
                </a:solidFill>
                <a:ea typeface="楷体_GB2312" pitchFamily="49" charset="-122"/>
              </a:rPr>
              <a:t>电路模型</a:t>
            </a:r>
            <a:r>
              <a:rPr kumimoji="1" lang="zh-CN" altLang="en-US" sz="2400" b="1" dirty="0">
                <a:solidFill>
                  <a:srgbClr val="FFFFFF"/>
                </a:solidFill>
                <a:ea typeface="楷体_GB2312" pitchFamily="49" charset="-122"/>
              </a:rPr>
              <a:t>。当其漏电不能忽略时，则需要用一个</a:t>
            </a:r>
            <a:r>
              <a:rPr kumimoji="1" lang="zh-CN" altLang="en-US" sz="2400" b="1" dirty="0">
                <a:solidFill>
                  <a:srgbClr val="FFFF00"/>
                </a:solidFill>
                <a:ea typeface="楷体_GB2312" pitchFamily="49" charset="-122"/>
              </a:rPr>
              <a:t>电阻与电容的并联作为它的电路模型</a:t>
            </a:r>
            <a:r>
              <a:rPr kumimoji="1" lang="zh-CN" altLang="en-US" sz="2400" b="1" dirty="0">
                <a:solidFill>
                  <a:srgbClr val="FFFFFF"/>
                </a:solidFill>
                <a:ea typeface="楷体_GB2312" pitchFamily="49" charset="-122"/>
              </a:rPr>
              <a:t>。</a:t>
            </a:r>
          </a:p>
          <a:p>
            <a:pPr fontAlgn="base">
              <a:lnSpc>
                <a:spcPct val="150000"/>
              </a:lnSpc>
              <a:spcBef>
                <a:spcPct val="50000"/>
              </a:spcBef>
              <a:spcAft>
                <a:spcPct val="0"/>
              </a:spcAft>
            </a:pPr>
            <a:r>
              <a:rPr kumimoji="1" lang="zh-CN" altLang="en-US" sz="2400" b="1" dirty="0">
                <a:solidFill>
                  <a:srgbClr val="FFFFFF"/>
                </a:solidFill>
                <a:ea typeface="楷体_GB2312" pitchFamily="49" charset="-122"/>
              </a:rPr>
              <a:t>        在工作频率很高的情况下，还需要增加一个电感来构成电容器的电路模型</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如图</a:t>
            </a:r>
            <a:r>
              <a:rPr kumimoji="1" lang="en-US" altLang="zh-CN" sz="2400" b="1" dirty="0">
                <a:solidFill>
                  <a:srgbClr val="FFFFFF"/>
                </a:solidFill>
                <a:ea typeface="楷体_GB2312" pitchFamily="49" charset="-122"/>
              </a:rPr>
              <a:t>7</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6</a:t>
            </a:r>
            <a:r>
              <a:rPr kumimoji="1" lang="zh-CN" altLang="en-US" sz="2400" b="1" dirty="0">
                <a:solidFill>
                  <a:srgbClr val="FFFFFF"/>
                </a:solidFill>
                <a:ea typeface="楷体_GB2312" pitchFamily="49" charset="-122"/>
              </a:rPr>
              <a:t>所示。 </a:t>
            </a:r>
          </a:p>
        </p:txBody>
      </p:sp>
      <p:grpSp>
        <p:nvGrpSpPr>
          <p:cNvPr id="4102" name="Group 6"/>
          <p:cNvGrpSpPr>
            <a:grpSpLocks/>
          </p:cNvGrpSpPr>
          <p:nvPr/>
        </p:nvGrpSpPr>
        <p:grpSpPr bwMode="auto">
          <a:xfrm>
            <a:off x="609600" y="4365104"/>
            <a:ext cx="8077200" cy="2093913"/>
            <a:chOff x="384" y="2664"/>
            <a:chExt cx="5088" cy="1319"/>
          </a:xfrm>
        </p:grpSpPr>
        <p:graphicFrame>
          <p:nvGraphicFramePr>
            <p:cNvPr id="4099" name="Object 3"/>
            <p:cNvGraphicFramePr>
              <a:graphicFrameLocks noChangeAspect="1"/>
            </p:cNvGraphicFramePr>
            <p:nvPr>
              <p:extLst>
                <p:ext uri="{D42A27DB-BD31-4B8C-83A1-F6EECF244321}">
                  <p14:modId xmlns:p14="http://schemas.microsoft.com/office/powerpoint/2010/main" val="68494342"/>
                </p:ext>
              </p:extLst>
            </p:nvPr>
          </p:nvGraphicFramePr>
          <p:xfrm>
            <a:off x="384" y="2664"/>
            <a:ext cx="5088" cy="1045"/>
          </p:xfrm>
          <a:graphic>
            <a:graphicData uri="http://schemas.openxmlformats.org/presentationml/2006/ole">
              <mc:AlternateContent xmlns:mc="http://schemas.openxmlformats.org/markup-compatibility/2006">
                <mc:Choice xmlns:v="urn:schemas-microsoft-com:vml" Requires="v">
                  <p:oleObj spid="_x0000_s4098" name="Image" r:id="rId3" imgW="20738440" imgH="4269679" progId="Photoshop.Image.5">
                    <p:embed/>
                  </p:oleObj>
                </mc:Choice>
                <mc:Fallback>
                  <p:oleObj name="Image" r:id="rId3" imgW="20738440" imgH="4269679" progId="Photoshop.Image.5">
                    <p:embed/>
                    <p:pic>
                      <p:nvPicPr>
                        <p:cNvPr id="40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664"/>
                          <a:ext cx="5088" cy="1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4"/>
            <p:cNvSpPr txBox="1">
              <a:spLocks noChangeArrowheads="1"/>
            </p:cNvSpPr>
            <p:nvPr/>
          </p:nvSpPr>
          <p:spPr bwMode="auto">
            <a:xfrm>
              <a:off x="1536" y="3733"/>
              <a:ext cx="27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2000" b="1" dirty="0">
                  <a:solidFill>
                    <a:srgbClr val="FFFFFF"/>
                  </a:solidFill>
                  <a:ea typeface="楷体_GB2312" pitchFamily="49" charset="-122"/>
                </a:rPr>
                <a:t>图</a:t>
              </a:r>
              <a:r>
                <a:rPr kumimoji="1" lang="en-US" altLang="zh-CN" sz="2000" b="1" dirty="0">
                  <a:solidFill>
                    <a:srgbClr val="FFFFFF"/>
                  </a:solidFill>
                  <a:ea typeface="楷体_GB2312" pitchFamily="49" charset="-122"/>
                </a:rPr>
                <a:t>7</a:t>
              </a:r>
              <a:r>
                <a:rPr kumimoji="1" lang="zh-CN" altLang="en-US" sz="2000" b="1" dirty="0">
                  <a:solidFill>
                    <a:srgbClr val="FFFFFF"/>
                  </a:solidFill>
                  <a:ea typeface="楷体_GB2312" pitchFamily="49" charset="-122"/>
                </a:rPr>
                <a:t>－</a:t>
              </a:r>
              <a:r>
                <a:rPr kumimoji="1" lang="en-US" altLang="zh-CN" sz="2000" b="1" dirty="0">
                  <a:solidFill>
                    <a:srgbClr val="FFFFFF"/>
                  </a:solidFill>
                  <a:ea typeface="楷体_GB2312" pitchFamily="49" charset="-122"/>
                </a:rPr>
                <a:t>6  </a:t>
              </a:r>
              <a:r>
                <a:rPr kumimoji="1" lang="zh-CN" altLang="en-US" sz="2000" b="1" dirty="0">
                  <a:solidFill>
                    <a:srgbClr val="FFFFFF"/>
                  </a:solidFill>
                  <a:ea typeface="楷体_GB2312" pitchFamily="49" charset="-122"/>
                </a:rPr>
                <a:t>实际电容器的几种电路模型 </a:t>
              </a:r>
            </a:p>
          </p:txBody>
        </p:sp>
        <p:sp>
          <p:nvSpPr>
            <p:cNvPr id="6" name="Text Box 4"/>
            <p:cNvSpPr txBox="1">
              <a:spLocks noChangeArrowheads="1"/>
            </p:cNvSpPr>
            <p:nvPr/>
          </p:nvSpPr>
          <p:spPr bwMode="auto">
            <a:xfrm>
              <a:off x="2653" y="3444"/>
              <a:ext cx="11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kumimoji="1" lang="zh-CN" altLang="en-US" sz="2000" b="1" dirty="0">
                  <a:solidFill>
                    <a:srgbClr val="FF0000"/>
                  </a:solidFill>
                  <a:ea typeface="楷体_GB2312" pitchFamily="49" charset="-122"/>
                </a:rPr>
                <a:t>漏电流</a:t>
              </a:r>
            </a:p>
          </p:txBody>
        </p:sp>
        <p:sp>
          <p:nvSpPr>
            <p:cNvPr id="7" name="Text Box 4"/>
            <p:cNvSpPr txBox="1">
              <a:spLocks noChangeArrowheads="1"/>
            </p:cNvSpPr>
            <p:nvPr/>
          </p:nvSpPr>
          <p:spPr bwMode="auto">
            <a:xfrm>
              <a:off x="4740" y="3444"/>
              <a:ext cx="5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kumimoji="1" lang="zh-CN" altLang="en-US" sz="2000" b="1" dirty="0">
                  <a:solidFill>
                    <a:srgbClr val="FF0000"/>
                  </a:solidFill>
                  <a:ea typeface="楷体_GB2312" pitchFamily="49" charset="-122"/>
                </a:rPr>
                <a:t>高频</a:t>
              </a:r>
            </a:p>
          </p:txBody>
        </p:sp>
      </p:grpSp>
    </p:spTree>
    <p:extLst>
      <p:ext uri="{BB962C8B-B14F-4D97-AF65-F5344CB8AC3E}">
        <p14:creationId xmlns:p14="http://schemas.microsoft.com/office/powerpoint/2010/main" val="2050101750"/>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609600" y="25908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50000"/>
              </a:lnSpc>
              <a:spcBef>
                <a:spcPct val="50000"/>
              </a:spcBef>
              <a:spcAft>
                <a:spcPct val="0"/>
              </a:spcAft>
            </a:pPr>
            <a:r>
              <a:rPr kumimoji="1" lang="zh-CN" altLang="en-US" sz="2400" b="1">
                <a:solidFill>
                  <a:srgbClr val="FFFFFF"/>
                </a:solidFill>
                <a:ea typeface="楷体_GB2312" pitchFamily="49" charset="-122"/>
              </a:rPr>
              <a:t>解：在图</a:t>
            </a:r>
            <a:r>
              <a:rPr kumimoji="1" lang="en-US" altLang="zh-CN" sz="2400" b="1">
                <a:solidFill>
                  <a:srgbClr val="FFFFFF"/>
                </a:solidFill>
                <a:ea typeface="楷体_GB2312" pitchFamily="49" charset="-122"/>
              </a:rPr>
              <a:t>(a)</a:t>
            </a:r>
            <a:r>
              <a:rPr kumimoji="1" lang="zh-CN" altLang="en-US" sz="2400" b="1">
                <a:solidFill>
                  <a:srgbClr val="FFFFFF"/>
                </a:solidFill>
                <a:ea typeface="楷体_GB2312" pitchFamily="49" charset="-122"/>
              </a:rPr>
              <a:t>所示电路中，电容相当于开路。此时得到电容</a:t>
            </a:r>
            <a:br>
              <a:rPr kumimoji="1" lang="zh-CN" altLang="en-US" sz="2400" b="1">
                <a:solidFill>
                  <a:srgbClr val="FFFFFF"/>
                </a:solidFill>
                <a:ea typeface="楷体_GB2312" pitchFamily="49" charset="-122"/>
              </a:rPr>
            </a:br>
            <a:r>
              <a:rPr kumimoji="1" lang="zh-CN" altLang="en-US" sz="2400" b="1">
                <a:solidFill>
                  <a:srgbClr val="FFFFFF"/>
                </a:solidFill>
                <a:ea typeface="楷体_GB2312" pitchFamily="49" charset="-122"/>
              </a:rPr>
              <a:t>        电压</a:t>
            </a:r>
          </a:p>
        </p:txBody>
      </p:sp>
      <p:graphicFrame>
        <p:nvGraphicFramePr>
          <p:cNvPr id="28676" name="Object 4"/>
          <p:cNvGraphicFramePr>
            <a:graphicFrameLocks noChangeAspect="1"/>
          </p:cNvGraphicFramePr>
          <p:nvPr/>
        </p:nvGraphicFramePr>
        <p:xfrm>
          <a:off x="2438400" y="3570288"/>
          <a:ext cx="3689350" cy="2525712"/>
        </p:xfrm>
        <a:graphic>
          <a:graphicData uri="http://schemas.openxmlformats.org/presentationml/2006/ole">
            <mc:AlternateContent xmlns:mc="http://schemas.openxmlformats.org/markup-compatibility/2006">
              <mc:Choice xmlns:v="urn:schemas-microsoft-com:vml" Requires="v">
                <p:oleObj spid="_x0000_s68610" name="Equation" r:id="rId3" imgW="1434960" imgH="1091880" progId="Equation.3">
                  <p:embed/>
                </p:oleObj>
              </mc:Choice>
              <mc:Fallback>
                <p:oleObj name="Equation" r:id="rId3" imgW="1434960" imgH="1091880" progId="Equation.3">
                  <p:embed/>
                  <p:pic>
                    <p:nvPicPr>
                      <p:cNvPr id="286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570288"/>
                        <a:ext cx="3689350" cy="2525712"/>
                      </a:xfrm>
                      <a:prstGeom prst="rect">
                        <a:avLst/>
                      </a:prstGeom>
                      <a:solidFill>
                        <a:srgbClr val="00FFCC"/>
                      </a:solidFill>
                    </p:spPr>
                  </p:pic>
                </p:oleObj>
              </mc:Fallback>
            </mc:AlternateContent>
          </a:graphicData>
        </a:graphic>
      </p:graphicFrame>
      <p:sp>
        <p:nvSpPr>
          <p:cNvPr id="28677" name="Text Box 5"/>
          <p:cNvSpPr txBox="1">
            <a:spLocks noChangeArrowheads="1"/>
          </p:cNvSpPr>
          <p:nvPr/>
        </p:nvSpPr>
        <p:spPr bwMode="auto">
          <a:xfrm>
            <a:off x="609600" y="5913438"/>
            <a:ext cx="7620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此时电阻</a:t>
            </a:r>
            <a:r>
              <a:rPr kumimoji="1" lang="en-US" altLang="zh-CN" sz="2400" b="1" i="1">
                <a:solidFill>
                  <a:srgbClr val="FFFFFF"/>
                </a:solidFill>
                <a:ea typeface="楷体_GB2312" pitchFamily="49" charset="-122"/>
              </a:rPr>
              <a:t>R</a:t>
            </a:r>
            <a:r>
              <a:rPr kumimoji="1" lang="en-US" altLang="zh-CN" sz="2400" b="1" baseline="-30000">
                <a:solidFill>
                  <a:srgbClr val="FFFFFF"/>
                </a:solidFill>
                <a:ea typeface="楷体_GB2312" pitchFamily="49" charset="-122"/>
              </a:rPr>
              <a:t>1</a:t>
            </a:r>
            <a:r>
              <a:rPr kumimoji="1" lang="zh-CN" altLang="en-US" sz="2400" b="1">
                <a:solidFill>
                  <a:srgbClr val="FFFFFF"/>
                </a:solidFill>
                <a:ea typeface="楷体_GB2312" pitchFamily="49" charset="-122"/>
              </a:rPr>
              <a:t>和</a:t>
            </a:r>
            <a:r>
              <a:rPr kumimoji="1" lang="en-US" altLang="zh-CN" sz="2400" b="1" i="1">
                <a:solidFill>
                  <a:srgbClr val="FFFFFF"/>
                </a:solidFill>
                <a:ea typeface="楷体_GB2312" pitchFamily="49" charset="-122"/>
              </a:rPr>
              <a:t>R</a:t>
            </a:r>
            <a:r>
              <a:rPr kumimoji="1" lang="en-US" altLang="zh-CN" sz="2400" b="1" baseline="-30000">
                <a:solidFill>
                  <a:srgbClr val="FFFFFF"/>
                </a:solidFill>
                <a:ea typeface="楷体_GB2312" pitchFamily="49" charset="-122"/>
              </a:rPr>
              <a:t>2</a:t>
            </a:r>
            <a:r>
              <a:rPr kumimoji="1" lang="zh-CN" altLang="en-US" sz="2400" b="1">
                <a:solidFill>
                  <a:srgbClr val="FFFFFF"/>
                </a:solidFill>
                <a:ea typeface="楷体_GB2312" pitchFamily="49" charset="-122"/>
              </a:rPr>
              <a:t>的电流</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1</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2</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)=10V/2</a:t>
            </a:r>
            <a:r>
              <a:rPr kumimoji="1" lang="en-US" altLang="zh-CN" sz="2400" b="1">
                <a:solidFill>
                  <a:srgbClr val="FFFFFF"/>
                </a:solidFill>
                <a:ea typeface="楷体_GB2312" pitchFamily="49" charset="-122"/>
                <a:sym typeface="Symbol" pitchFamily="18" charset="2"/>
              </a:rPr>
              <a:t></a:t>
            </a:r>
            <a:r>
              <a:rPr kumimoji="1" lang="en-US" altLang="zh-CN" sz="2400" b="1">
                <a:solidFill>
                  <a:srgbClr val="FFFFFF"/>
                </a:solidFill>
                <a:ea typeface="楷体_GB2312" pitchFamily="49" charset="-122"/>
              </a:rPr>
              <a:t>=5A</a:t>
            </a:r>
            <a:r>
              <a:rPr kumimoji="1" lang="zh-CN" altLang="en-US" sz="2400" b="1">
                <a:solidFill>
                  <a:srgbClr val="FFFFFF"/>
                </a:solidFill>
                <a:ea typeface="楷体_GB2312" pitchFamily="49" charset="-122"/>
              </a:rPr>
              <a:t>。 </a:t>
            </a:r>
          </a:p>
        </p:txBody>
      </p:sp>
      <p:grpSp>
        <p:nvGrpSpPr>
          <p:cNvPr id="28683" name="Group 11"/>
          <p:cNvGrpSpPr>
            <a:grpSpLocks/>
          </p:cNvGrpSpPr>
          <p:nvPr/>
        </p:nvGrpSpPr>
        <p:grpSpPr bwMode="auto">
          <a:xfrm>
            <a:off x="609600" y="228600"/>
            <a:ext cx="7924800" cy="2454275"/>
            <a:chOff x="384" y="144"/>
            <a:chExt cx="4992" cy="1546"/>
          </a:xfrm>
        </p:grpSpPr>
        <p:sp>
          <p:nvSpPr>
            <p:cNvPr id="28679" name="Text Box 7"/>
            <p:cNvSpPr txBox="1">
              <a:spLocks noChangeArrowheads="1"/>
            </p:cNvSpPr>
            <p:nvPr/>
          </p:nvSpPr>
          <p:spPr bwMode="auto">
            <a:xfrm>
              <a:off x="384" y="1344"/>
              <a:ext cx="499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50000"/>
                </a:lnSpc>
                <a:spcBef>
                  <a:spcPct val="0"/>
                </a:spcBef>
                <a:spcAft>
                  <a:spcPct val="0"/>
                </a:spcAft>
              </a:pPr>
              <a:r>
                <a:rPr kumimoji="1" lang="en-US" altLang="zh-CN" sz="2000" b="1">
                  <a:solidFill>
                    <a:srgbClr val="FFFFFF"/>
                  </a:solidFill>
                  <a:ea typeface="楷体_GB2312" pitchFamily="49" charset="-122"/>
                </a:rPr>
                <a:t>(a) </a:t>
              </a:r>
              <a:r>
                <a:rPr kumimoji="1" lang="en-US" altLang="zh-CN" sz="2000" b="1" i="1">
                  <a:solidFill>
                    <a:srgbClr val="FFFFFF"/>
                  </a:solidFill>
                  <a:ea typeface="楷体_GB2312" pitchFamily="49" charset="-122"/>
                </a:rPr>
                <a:t>t</a:t>
              </a:r>
              <a:r>
                <a:rPr kumimoji="1" lang="en-US" altLang="zh-CN" sz="2000" b="1">
                  <a:solidFill>
                    <a:srgbClr val="FFFFFF"/>
                  </a:solidFill>
                  <a:ea typeface="楷体_GB2312" pitchFamily="49" charset="-122"/>
                </a:rPr>
                <a:t>=0</a:t>
              </a:r>
              <a:r>
                <a:rPr kumimoji="1" lang="en-US" altLang="zh-CN" sz="2000" b="1" baseline="-30000">
                  <a:solidFill>
                    <a:srgbClr val="FFFFFF"/>
                  </a:solidFill>
                  <a:ea typeface="楷体_GB2312" pitchFamily="49" charset="-122"/>
                </a:rPr>
                <a:t>-</a:t>
              </a:r>
              <a:r>
                <a:rPr kumimoji="1" lang="zh-CN" altLang="en-US" sz="2000" b="1">
                  <a:solidFill>
                    <a:srgbClr val="FFFFFF"/>
                  </a:solidFill>
                  <a:ea typeface="楷体_GB2312" pitchFamily="49" charset="-122"/>
                </a:rPr>
                <a:t>的电路                                       </a:t>
              </a:r>
              <a:r>
                <a:rPr kumimoji="1" lang="en-US" altLang="zh-CN" sz="2000" b="1">
                  <a:solidFill>
                    <a:srgbClr val="FFFFFF"/>
                  </a:solidFill>
                  <a:ea typeface="楷体_GB2312" pitchFamily="49" charset="-122"/>
                </a:rPr>
                <a:t>(b)</a:t>
              </a:r>
              <a:r>
                <a:rPr kumimoji="1" lang="en-US" altLang="zh-CN" sz="2000" b="1" i="1">
                  <a:solidFill>
                    <a:srgbClr val="FFFFFF"/>
                  </a:solidFill>
                  <a:ea typeface="楷体_GB2312" pitchFamily="49" charset="-122"/>
                </a:rPr>
                <a:t> t</a:t>
              </a:r>
              <a:r>
                <a:rPr kumimoji="1" lang="en-US" altLang="zh-CN" sz="2000" b="1">
                  <a:solidFill>
                    <a:srgbClr val="FFFFFF"/>
                  </a:solidFill>
                  <a:ea typeface="楷体_GB2312" pitchFamily="49" charset="-122"/>
                </a:rPr>
                <a:t>=0</a:t>
              </a:r>
              <a:r>
                <a:rPr kumimoji="1" lang="en-US" altLang="zh-CN" sz="2000" b="1" baseline="-30000">
                  <a:solidFill>
                    <a:srgbClr val="FFFFFF"/>
                  </a:solidFill>
                  <a:ea typeface="楷体_GB2312" pitchFamily="49" charset="-122"/>
                </a:rPr>
                <a:t>+</a:t>
              </a:r>
              <a:r>
                <a:rPr kumimoji="1" lang="zh-CN" altLang="en-US" sz="2000" b="1">
                  <a:solidFill>
                    <a:srgbClr val="FFFFFF"/>
                  </a:solidFill>
                  <a:ea typeface="楷体_GB2312" pitchFamily="49" charset="-122"/>
                </a:rPr>
                <a:t>的电路</a:t>
              </a:r>
            </a:p>
          </p:txBody>
        </p:sp>
        <p:grpSp>
          <p:nvGrpSpPr>
            <p:cNvPr id="28680" name="Group 8"/>
            <p:cNvGrpSpPr>
              <a:grpSpLocks/>
            </p:cNvGrpSpPr>
            <p:nvPr/>
          </p:nvGrpSpPr>
          <p:grpSpPr bwMode="auto">
            <a:xfrm>
              <a:off x="384" y="144"/>
              <a:ext cx="4992" cy="1515"/>
              <a:chOff x="384" y="1029"/>
              <a:chExt cx="4992" cy="1515"/>
            </a:xfrm>
          </p:grpSpPr>
          <p:graphicFrame>
            <p:nvGraphicFramePr>
              <p:cNvPr id="28681" name="Object 9"/>
              <p:cNvGraphicFramePr>
                <a:graphicFrameLocks noChangeAspect="1"/>
              </p:cNvGraphicFramePr>
              <p:nvPr/>
            </p:nvGraphicFramePr>
            <p:xfrm>
              <a:off x="384" y="1029"/>
              <a:ext cx="4992" cy="1275"/>
            </p:xfrm>
            <a:graphic>
              <a:graphicData uri="http://schemas.openxmlformats.org/presentationml/2006/ole">
                <mc:AlternateContent xmlns:mc="http://schemas.openxmlformats.org/markup-compatibility/2006">
                  <mc:Choice xmlns:v="urn:schemas-microsoft-com:vml" Requires="v">
                    <p:oleObj spid="_x0000_s68611" name="Image" r:id="rId5" imgW="20153900" imgH="5146488" progId="Photoshop.Image.5">
                      <p:embed/>
                    </p:oleObj>
                  </mc:Choice>
                  <mc:Fallback>
                    <p:oleObj name="Image" r:id="rId5" imgW="20153900" imgH="5146488" progId="Photoshop.Image.5">
                      <p:embed/>
                      <p:pic>
                        <p:nvPicPr>
                          <p:cNvPr id="2868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1029"/>
                            <a:ext cx="4992" cy="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2" name="Rectangle 10"/>
              <p:cNvSpPr>
                <a:spLocks noChangeArrowheads="1"/>
              </p:cNvSpPr>
              <p:nvPr/>
            </p:nvSpPr>
            <p:spPr bwMode="auto">
              <a:xfrm>
                <a:off x="2551" y="2294"/>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7-23</a:t>
                </a:r>
              </a:p>
            </p:txBody>
          </p:sp>
        </p:grpSp>
      </p:grpSp>
    </p:spTree>
    <p:extLst>
      <p:ext uri="{BB962C8B-B14F-4D97-AF65-F5344CB8AC3E}">
        <p14:creationId xmlns:p14="http://schemas.microsoft.com/office/powerpoint/2010/main" val="17983092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dissolve">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dissolve">
                                      <p:cBhvr>
                                        <p:cTn id="12" dur="500"/>
                                        <p:tgtEl>
                                          <p:spTgt spid="28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677">
                                            <p:txEl>
                                              <p:pRg st="0" end="0"/>
                                            </p:txEl>
                                          </p:spTgt>
                                        </p:tgtEl>
                                        <p:attrNameLst>
                                          <p:attrName>style.visibility</p:attrName>
                                        </p:attrNameLst>
                                      </p:cBhvr>
                                      <p:to>
                                        <p:strVal val="visible"/>
                                      </p:to>
                                    </p:set>
                                    <p:animEffect transition="in" filter="dissolve">
                                      <p:cBhvr>
                                        <p:cTn id="17" dur="500"/>
                                        <p:tgtEl>
                                          <p:spTgt spid="286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advAuto="0"/>
      <p:bldP spid="28677"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2425700"/>
            <a:ext cx="80010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35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开关断开后的电路如图</a:t>
            </a:r>
            <a:r>
              <a:rPr kumimoji="1" lang="en-US" altLang="zh-CN" sz="2400" b="1">
                <a:solidFill>
                  <a:srgbClr val="FFFFFF"/>
                </a:solidFill>
                <a:ea typeface="楷体_GB2312" pitchFamily="49" charset="-122"/>
              </a:rPr>
              <a:t>(b)</a:t>
            </a:r>
            <a:r>
              <a:rPr kumimoji="1" lang="zh-CN" altLang="en-US" sz="2400" b="1">
                <a:solidFill>
                  <a:srgbClr val="FFFFFF"/>
                </a:solidFill>
                <a:ea typeface="楷体_GB2312" pitchFamily="49" charset="-122"/>
              </a:rPr>
              <a:t>所示。此时由于</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=0</a:t>
            </a:r>
            <a:r>
              <a:rPr kumimoji="1" lang="zh-CN" altLang="en-US" sz="2400" b="1">
                <a:solidFill>
                  <a:srgbClr val="FFFFFF"/>
                </a:solidFill>
                <a:ea typeface="楷体_GB2312" pitchFamily="49" charset="-122"/>
              </a:rPr>
              <a:t>时刻电容电流有界，电容电压不能跃变，由此得到</a:t>
            </a:r>
          </a:p>
        </p:txBody>
      </p:sp>
      <p:graphicFrame>
        <p:nvGraphicFramePr>
          <p:cNvPr id="7171" name="Object 3"/>
          <p:cNvGraphicFramePr>
            <a:graphicFrameLocks noChangeAspect="1"/>
          </p:cNvGraphicFramePr>
          <p:nvPr/>
        </p:nvGraphicFramePr>
        <p:xfrm>
          <a:off x="2895600" y="3581400"/>
          <a:ext cx="3429000" cy="566738"/>
        </p:xfrm>
        <a:graphic>
          <a:graphicData uri="http://schemas.openxmlformats.org/presentationml/2006/ole">
            <mc:AlternateContent xmlns:mc="http://schemas.openxmlformats.org/markup-compatibility/2006">
              <mc:Choice xmlns:v="urn:schemas-microsoft-com:vml" Requires="v">
                <p:oleObj spid="_x0000_s69634" r:id="rId3" imgW="1384300" imgH="228600" progId="Equation.3">
                  <p:embed/>
                </p:oleObj>
              </mc:Choice>
              <mc:Fallback>
                <p:oleObj r:id="rId3" imgW="1384300" imgH="228600" progId="Equation.3">
                  <p:embed/>
                  <p:pic>
                    <p:nvPicPr>
                      <p:cNvPr id="71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581400"/>
                        <a:ext cx="3429000" cy="566738"/>
                      </a:xfrm>
                      <a:prstGeom prst="rect">
                        <a:avLst/>
                      </a:prstGeom>
                      <a:solidFill>
                        <a:srgbClr val="00FFCC"/>
                      </a:solidFill>
                    </p:spPr>
                  </p:pic>
                </p:oleObj>
              </mc:Fallback>
            </mc:AlternateContent>
          </a:graphicData>
        </a:graphic>
      </p:graphicFrame>
      <p:grpSp>
        <p:nvGrpSpPr>
          <p:cNvPr id="7182" name="Group 14"/>
          <p:cNvGrpSpPr>
            <a:grpSpLocks/>
          </p:cNvGrpSpPr>
          <p:nvPr/>
        </p:nvGrpSpPr>
        <p:grpSpPr bwMode="auto">
          <a:xfrm>
            <a:off x="609600" y="152400"/>
            <a:ext cx="7924800" cy="2454275"/>
            <a:chOff x="384" y="144"/>
            <a:chExt cx="4992" cy="1546"/>
          </a:xfrm>
        </p:grpSpPr>
        <p:sp>
          <p:nvSpPr>
            <p:cNvPr id="7183" name="Text Box 15"/>
            <p:cNvSpPr txBox="1">
              <a:spLocks noChangeArrowheads="1"/>
            </p:cNvSpPr>
            <p:nvPr/>
          </p:nvSpPr>
          <p:spPr bwMode="auto">
            <a:xfrm>
              <a:off x="384" y="1344"/>
              <a:ext cx="499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50000"/>
                </a:lnSpc>
                <a:spcBef>
                  <a:spcPct val="0"/>
                </a:spcBef>
                <a:spcAft>
                  <a:spcPct val="0"/>
                </a:spcAft>
              </a:pPr>
              <a:r>
                <a:rPr kumimoji="1" lang="en-US" altLang="zh-CN" sz="2000" b="1">
                  <a:solidFill>
                    <a:srgbClr val="FFFFFF"/>
                  </a:solidFill>
                  <a:ea typeface="楷体_GB2312" pitchFamily="49" charset="-122"/>
                </a:rPr>
                <a:t>(a) </a:t>
              </a:r>
              <a:r>
                <a:rPr kumimoji="1" lang="en-US" altLang="zh-CN" sz="2000" b="1" i="1">
                  <a:solidFill>
                    <a:srgbClr val="FFFFFF"/>
                  </a:solidFill>
                  <a:ea typeface="楷体_GB2312" pitchFamily="49" charset="-122"/>
                </a:rPr>
                <a:t>t</a:t>
              </a:r>
              <a:r>
                <a:rPr kumimoji="1" lang="en-US" altLang="zh-CN" sz="2000" b="1">
                  <a:solidFill>
                    <a:srgbClr val="FFFFFF"/>
                  </a:solidFill>
                  <a:ea typeface="楷体_GB2312" pitchFamily="49" charset="-122"/>
                </a:rPr>
                <a:t>=0</a:t>
              </a:r>
              <a:r>
                <a:rPr kumimoji="1" lang="en-US" altLang="zh-CN" sz="2000" b="1" baseline="-30000">
                  <a:solidFill>
                    <a:srgbClr val="FFFFFF"/>
                  </a:solidFill>
                  <a:ea typeface="楷体_GB2312" pitchFamily="49" charset="-122"/>
                </a:rPr>
                <a:t>-</a:t>
              </a:r>
              <a:r>
                <a:rPr kumimoji="1" lang="zh-CN" altLang="en-US" sz="2000" b="1">
                  <a:solidFill>
                    <a:srgbClr val="FFFFFF"/>
                  </a:solidFill>
                  <a:ea typeface="楷体_GB2312" pitchFamily="49" charset="-122"/>
                </a:rPr>
                <a:t>的电路                                       </a:t>
              </a:r>
              <a:r>
                <a:rPr kumimoji="1" lang="en-US" altLang="zh-CN" sz="2000" b="1">
                  <a:solidFill>
                    <a:srgbClr val="FFFFFF"/>
                  </a:solidFill>
                  <a:ea typeface="楷体_GB2312" pitchFamily="49" charset="-122"/>
                </a:rPr>
                <a:t>(b)</a:t>
              </a:r>
              <a:r>
                <a:rPr kumimoji="1" lang="en-US" altLang="zh-CN" sz="2000" b="1" i="1">
                  <a:solidFill>
                    <a:srgbClr val="FFFFFF"/>
                  </a:solidFill>
                  <a:ea typeface="楷体_GB2312" pitchFamily="49" charset="-122"/>
                </a:rPr>
                <a:t> t</a:t>
              </a:r>
              <a:r>
                <a:rPr kumimoji="1" lang="en-US" altLang="zh-CN" sz="2000" b="1">
                  <a:solidFill>
                    <a:srgbClr val="FFFFFF"/>
                  </a:solidFill>
                  <a:ea typeface="楷体_GB2312" pitchFamily="49" charset="-122"/>
                </a:rPr>
                <a:t>=0</a:t>
              </a:r>
              <a:r>
                <a:rPr kumimoji="1" lang="en-US" altLang="zh-CN" sz="2000" b="1" baseline="-30000">
                  <a:solidFill>
                    <a:srgbClr val="FFFFFF"/>
                  </a:solidFill>
                  <a:ea typeface="楷体_GB2312" pitchFamily="49" charset="-122"/>
                </a:rPr>
                <a:t>+</a:t>
              </a:r>
              <a:r>
                <a:rPr kumimoji="1" lang="zh-CN" altLang="en-US" sz="2000" b="1">
                  <a:solidFill>
                    <a:srgbClr val="FFFFFF"/>
                  </a:solidFill>
                  <a:ea typeface="楷体_GB2312" pitchFamily="49" charset="-122"/>
                </a:rPr>
                <a:t>的电路</a:t>
              </a:r>
            </a:p>
          </p:txBody>
        </p:sp>
        <p:grpSp>
          <p:nvGrpSpPr>
            <p:cNvPr id="7184" name="Group 16"/>
            <p:cNvGrpSpPr>
              <a:grpSpLocks/>
            </p:cNvGrpSpPr>
            <p:nvPr/>
          </p:nvGrpSpPr>
          <p:grpSpPr bwMode="auto">
            <a:xfrm>
              <a:off x="384" y="144"/>
              <a:ext cx="4992" cy="1515"/>
              <a:chOff x="384" y="1029"/>
              <a:chExt cx="4992" cy="1515"/>
            </a:xfrm>
          </p:grpSpPr>
          <p:graphicFrame>
            <p:nvGraphicFramePr>
              <p:cNvPr id="7185" name="Object 17"/>
              <p:cNvGraphicFramePr>
                <a:graphicFrameLocks noChangeAspect="1"/>
              </p:cNvGraphicFramePr>
              <p:nvPr/>
            </p:nvGraphicFramePr>
            <p:xfrm>
              <a:off x="384" y="1029"/>
              <a:ext cx="4992" cy="1275"/>
            </p:xfrm>
            <a:graphic>
              <a:graphicData uri="http://schemas.openxmlformats.org/presentationml/2006/ole">
                <mc:AlternateContent xmlns:mc="http://schemas.openxmlformats.org/markup-compatibility/2006">
                  <mc:Choice xmlns:v="urn:schemas-microsoft-com:vml" Requires="v">
                    <p:oleObj spid="_x0000_s69635" name="Image" r:id="rId5" imgW="20153900" imgH="5146488" progId="Photoshop.Image.5">
                      <p:embed/>
                    </p:oleObj>
                  </mc:Choice>
                  <mc:Fallback>
                    <p:oleObj name="Image" r:id="rId5" imgW="20153900" imgH="5146488" progId="Photoshop.Image.5">
                      <p:embed/>
                      <p:pic>
                        <p:nvPicPr>
                          <p:cNvPr id="7185"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1029"/>
                            <a:ext cx="4992" cy="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6" name="Rectangle 18"/>
              <p:cNvSpPr>
                <a:spLocks noChangeArrowheads="1"/>
              </p:cNvSpPr>
              <p:nvPr/>
            </p:nvSpPr>
            <p:spPr bwMode="auto">
              <a:xfrm>
                <a:off x="2551" y="2294"/>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7-23</a:t>
                </a:r>
              </a:p>
            </p:txBody>
          </p:sp>
        </p:grpSp>
      </p:grpSp>
      <p:sp>
        <p:nvSpPr>
          <p:cNvPr id="7187" name="Text Box 19"/>
          <p:cNvSpPr txBox="1">
            <a:spLocks noChangeArrowheads="1"/>
          </p:cNvSpPr>
          <p:nvPr/>
        </p:nvSpPr>
        <p:spPr bwMode="auto">
          <a:xfrm>
            <a:off x="609600" y="4114800"/>
            <a:ext cx="7467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此时电容电流与电阻</a:t>
            </a:r>
            <a:r>
              <a:rPr kumimoji="1" lang="en-US" altLang="zh-CN" sz="2400" b="1" i="1">
                <a:solidFill>
                  <a:srgbClr val="FFFFFF"/>
                </a:solidFill>
                <a:ea typeface="楷体_GB2312" pitchFamily="49" charset="-122"/>
              </a:rPr>
              <a:t>R</a:t>
            </a:r>
            <a:r>
              <a:rPr kumimoji="1" lang="en-US" altLang="zh-CN" sz="2400" b="1" baseline="-30000">
                <a:solidFill>
                  <a:srgbClr val="FFFFFF"/>
                </a:solidFill>
                <a:ea typeface="楷体_GB2312" pitchFamily="49" charset="-122"/>
              </a:rPr>
              <a:t>2</a:t>
            </a:r>
            <a:r>
              <a:rPr kumimoji="1" lang="zh-CN" altLang="en-US" sz="2400" b="1">
                <a:solidFill>
                  <a:srgbClr val="FFFFFF"/>
                </a:solidFill>
                <a:ea typeface="楷体_GB2312" pitchFamily="49" charset="-122"/>
              </a:rPr>
              <a:t>的电流相同，由此求得 </a:t>
            </a:r>
          </a:p>
        </p:txBody>
      </p:sp>
      <p:graphicFrame>
        <p:nvGraphicFramePr>
          <p:cNvPr id="7188" name="Object 20"/>
          <p:cNvGraphicFramePr>
            <a:graphicFrameLocks noChangeAspect="1"/>
          </p:cNvGraphicFramePr>
          <p:nvPr/>
        </p:nvGraphicFramePr>
        <p:xfrm>
          <a:off x="2209800" y="4800600"/>
          <a:ext cx="4648200" cy="955675"/>
        </p:xfrm>
        <a:graphic>
          <a:graphicData uri="http://schemas.openxmlformats.org/presentationml/2006/ole">
            <mc:AlternateContent xmlns:mc="http://schemas.openxmlformats.org/markup-compatibility/2006">
              <mc:Choice xmlns:v="urn:schemas-microsoft-com:vml" Requires="v">
                <p:oleObj spid="_x0000_s69636" name="Equation" r:id="rId7" imgW="1904760" imgH="393480" progId="Equation.3">
                  <p:embed/>
                </p:oleObj>
              </mc:Choice>
              <mc:Fallback>
                <p:oleObj name="Equation" r:id="rId7" imgW="1904760" imgH="393480" progId="Equation.3">
                  <p:embed/>
                  <p:pic>
                    <p:nvPicPr>
                      <p:cNvPr id="7188"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800600"/>
                        <a:ext cx="4648200" cy="955675"/>
                      </a:xfrm>
                      <a:prstGeom prst="rect">
                        <a:avLst/>
                      </a:prstGeom>
                      <a:solidFill>
                        <a:srgbClr val="00FFCC"/>
                      </a:solidFill>
                    </p:spPr>
                  </p:pic>
                </p:oleObj>
              </mc:Fallback>
            </mc:AlternateContent>
          </a:graphicData>
        </a:graphic>
      </p:graphicFrame>
      <p:sp>
        <p:nvSpPr>
          <p:cNvPr id="7189" name="Text Box 21"/>
          <p:cNvSpPr txBox="1">
            <a:spLocks noChangeArrowheads="1"/>
          </p:cNvSpPr>
          <p:nvPr/>
        </p:nvSpPr>
        <p:spPr bwMode="auto">
          <a:xfrm>
            <a:off x="533400" y="5791200"/>
            <a:ext cx="79248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电容电流由</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C</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)=0A</a:t>
            </a:r>
            <a:r>
              <a:rPr kumimoji="1" lang="zh-CN" altLang="en-US" sz="2400" b="1">
                <a:solidFill>
                  <a:srgbClr val="FFFFFF"/>
                </a:solidFill>
                <a:ea typeface="楷体_GB2312" pitchFamily="49" charset="-122"/>
              </a:rPr>
              <a:t>变化到</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C</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)=-5A</a:t>
            </a:r>
            <a:r>
              <a:rPr kumimoji="1" lang="zh-CN" altLang="en-US" sz="2400" b="1">
                <a:solidFill>
                  <a:srgbClr val="FFFFFF"/>
                </a:solidFill>
                <a:ea typeface="楷体_GB2312" pitchFamily="49" charset="-122"/>
              </a:rPr>
              <a:t>。</a:t>
            </a:r>
          </a:p>
          <a:p>
            <a:pPr fontAlgn="base">
              <a:lnSpc>
                <a:spcPct val="110000"/>
              </a:lnSpc>
              <a:spcBef>
                <a:spcPct val="0"/>
              </a:spcBef>
              <a:spcAft>
                <a:spcPct val="0"/>
              </a:spcAft>
            </a:pPr>
            <a:r>
              <a:rPr kumimoji="1" lang="zh-CN" altLang="en-US" sz="2400" b="1">
                <a:solidFill>
                  <a:srgbClr val="FFFFFF"/>
                </a:solidFill>
                <a:ea typeface="楷体_GB2312" pitchFamily="49" charset="-122"/>
              </a:rPr>
              <a:t>        电阻</a:t>
            </a:r>
            <a:r>
              <a:rPr kumimoji="1" lang="en-US" altLang="zh-CN" sz="2400" b="1" i="1">
                <a:solidFill>
                  <a:srgbClr val="FFFFFF"/>
                </a:solidFill>
                <a:ea typeface="楷体_GB2312" pitchFamily="49" charset="-122"/>
              </a:rPr>
              <a:t>R</a:t>
            </a:r>
            <a:r>
              <a:rPr kumimoji="1" lang="en-US" altLang="zh-CN" sz="2400" b="1" baseline="-30000">
                <a:solidFill>
                  <a:srgbClr val="FFFFFF"/>
                </a:solidFill>
                <a:ea typeface="楷体_GB2312" pitchFamily="49" charset="-122"/>
              </a:rPr>
              <a:t>1</a:t>
            </a:r>
            <a:r>
              <a:rPr kumimoji="1" lang="zh-CN" altLang="en-US" sz="2400" b="1">
                <a:solidFill>
                  <a:srgbClr val="FFFFFF"/>
                </a:solidFill>
                <a:ea typeface="楷体_GB2312" pitchFamily="49" charset="-122"/>
              </a:rPr>
              <a:t>的电流由</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1</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)=5A</a:t>
            </a:r>
            <a:r>
              <a:rPr kumimoji="1" lang="zh-CN" altLang="en-US" sz="2400" b="1">
                <a:solidFill>
                  <a:srgbClr val="FFFFFF"/>
                </a:solidFill>
                <a:ea typeface="楷体_GB2312" pitchFamily="49" charset="-122"/>
              </a:rPr>
              <a:t>变化到</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1</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)=0A</a:t>
            </a:r>
            <a:r>
              <a:rPr kumimoji="1" lang="zh-CN" altLang="en-US" sz="2400" b="1">
                <a:solidFill>
                  <a:srgbClr val="FFFFFF"/>
                </a:solidFill>
                <a:ea typeface="楷体_GB2312" pitchFamily="49" charset="-122"/>
              </a:rPr>
              <a:t>。 </a:t>
            </a:r>
          </a:p>
        </p:txBody>
      </p:sp>
    </p:spTree>
    <p:extLst>
      <p:ext uri="{BB962C8B-B14F-4D97-AF65-F5344CB8AC3E}">
        <p14:creationId xmlns:p14="http://schemas.microsoft.com/office/powerpoint/2010/main" val="15786440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dissolve">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dissolve">
                                      <p:cBhvr>
                                        <p:cTn id="12" dur="500"/>
                                        <p:tgtEl>
                                          <p:spTgt spid="7171"/>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187">
                                            <p:txEl>
                                              <p:pRg st="0" end="0"/>
                                            </p:txEl>
                                          </p:spTgt>
                                        </p:tgtEl>
                                        <p:attrNameLst>
                                          <p:attrName>style.visibility</p:attrName>
                                        </p:attrNameLst>
                                      </p:cBhvr>
                                      <p:to>
                                        <p:strVal val="visible"/>
                                      </p:to>
                                    </p:set>
                                    <p:animEffect transition="in" filter="dissolve">
                                      <p:cBhvr>
                                        <p:cTn id="16" dur="500"/>
                                        <p:tgtEl>
                                          <p:spTgt spid="718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188"/>
                                        </p:tgtEl>
                                        <p:attrNameLst>
                                          <p:attrName>style.visibility</p:attrName>
                                        </p:attrNameLst>
                                      </p:cBhvr>
                                      <p:to>
                                        <p:strVal val="visible"/>
                                      </p:to>
                                    </p:set>
                                    <p:animEffect transition="in" filter="dissolve">
                                      <p:cBhvr>
                                        <p:cTn id="21" dur="500"/>
                                        <p:tgtEl>
                                          <p:spTgt spid="718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189">
                                            <p:txEl>
                                              <p:pRg st="0" end="0"/>
                                            </p:txEl>
                                          </p:spTgt>
                                        </p:tgtEl>
                                        <p:attrNameLst>
                                          <p:attrName>style.visibility</p:attrName>
                                        </p:attrNameLst>
                                      </p:cBhvr>
                                      <p:to>
                                        <p:strVal val="visible"/>
                                      </p:to>
                                    </p:set>
                                    <p:animEffect transition="in" filter="dissolve">
                                      <p:cBhvr>
                                        <p:cTn id="26" dur="500"/>
                                        <p:tgtEl>
                                          <p:spTgt spid="7189">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189">
                                            <p:txEl>
                                              <p:pRg st="1" end="1"/>
                                            </p:txEl>
                                          </p:spTgt>
                                        </p:tgtEl>
                                        <p:attrNameLst>
                                          <p:attrName>style.visibility</p:attrName>
                                        </p:attrNameLst>
                                      </p:cBhvr>
                                      <p:to>
                                        <p:strVal val="visible"/>
                                      </p:to>
                                    </p:set>
                                    <p:animEffect transition="in" filter="dissolve">
                                      <p:cBhvr>
                                        <p:cTn id="31" dur="500"/>
                                        <p:tgtEl>
                                          <p:spTgt spid="71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P spid="7187" grpId="0" build="p" autoUpdateAnimBg="0" advAuto="0"/>
      <p:bldP spid="718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09600" y="760413"/>
            <a:ext cx="80010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dirty="0">
                <a:solidFill>
                  <a:srgbClr val="FFFFFF"/>
                </a:solidFill>
                <a:ea typeface="楷体_GB2312" pitchFamily="49" charset="-122"/>
              </a:rPr>
              <a:t>例</a:t>
            </a:r>
            <a:r>
              <a:rPr kumimoji="1" lang="en-US" altLang="zh-CN" sz="2400" b="1" dirty="0">
                <a:solidFill>
                  <a:srgbClr val="FFFFFF"/>
                </a:solidFill>
                <a:ea typeface="楷体_GB2312" pitchFamily="49" charset="-122"/>
              </a:rPr>
              <a:t>7-14  </a:t>
            </a:r>
            <a:r>
              <a:rPr kumimoji="1" lang="zh-CN" altLang="en-US" sz="2400" b="1" dirty="0">
                <a:solidFill>
                  <a:srgbClr val="FFFFFF"/>
                </a:solidFill>
                <a:ea typeface="楷体_GB2312" pitchFamily="49" charset="-122"/>
              </a:rPr>
              <a:t>图</a:t>
            </a:r>
            <a:r>
              <a:rPr kumimoji="1" lang="en-US" altLang="zh-CN" sz="2400" b="1" dirty="0">
                <a:solidFill>
                  <a:srgbClr val="FFFFFF"/>
                </a:solidFill>
                <a:ea typeface="楷体_GB2312" pitchFamily="49" charset="-122"/>
              </a:rPr>
              <a:t>7-24(a)</a:t>
            </a:r>
            <a:r>
              <a:rPr kumimoji="1" lang="zh-CN" altLang="en-US" sz="2400" b="1" dirty="0">
                <a:solidFill>
                  <a:srgbClr val="FFFFFF"/>
                </a:solidFill>
                <a:ea typeface="楷体_GB2312" pitchFamily="49" charset="-122"/>
              </a:rPr>
              <a:t>所示电路中的开关闭合已经很久，</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=0</a:t>
            </a:r>
            <a:r>
              <a:rPr kumimoji="1" lang="zh-CN" altLang="en-US" sz="2400" b="1" dirty="0">
                <a:solidFill>
                  <a:srgbClr val="FFFFFF"/>
                </a:solidFill>
                <a:ea typeface="楷体_GB2312" pitchFamily="49" charset="-122"/>
              </a:rPr>
              <a:t>时</a:t>
            </a:r>
            <a:br>
              <a:rPr kumimoji="1" lang="zh-CN" altLang="en-US" sz="2400" b="1" dirty="0">
                <a:solidFill>
                  <a:srgbClr val="FFFFFF"/>
                </a:solidFill>
                <a:ea typeface="楷体_GB2312" pitchFamily="49" charset="-122"/>
              </a:rPr>
            </a:br>
            <a:r>
              <a:rPr kumimoji="1" lang="zh-CN" altLang="en-US" sz="2400" b="1" dirty="0">
                <a:solidFill>
                  <a:srgbClr val="FFFFFF"/>
                </a:solidFill>
                <a:ea typeface="楷体_GB2312" pitchFamily="49" charset="-122"/>
              </a:rPr>
              <a:t>             断开开关，试求开关转换前和转换后瞬间的电容电</a:t>
            </a:r>
            <a:br>
              <a:rPr kumimoji="1" lang="zh-CN" altLang="en-US" sz="2400" b="1" dirty="0">
                <a:solidFill>
                  <a:srgbClr val="FFFFFF"/>
                </a:solidFill>
                <a:ea typeface="楷体_GB2312" pitchFamily="49" charset="-122"/>
              </a:rPr>
            </a:br>
            <a:r>
              <a:rPr kumimoji="1" lang="zh-CN" altLang="en-US" sz="2400" b="1" dirty="0">
                <a:solidFill>
                  <a:srgbClr val="FFFFFF"/>
                </a:solidFill>
                <a:ea typeface="楷体_GB2312" pitchFamily="49" charset="-122"/>
              </a:rPr>
              <a:t>             压和电感电流。 </a:t>
            </a:r>
          </a:p>
        </p:txBody>
      </p:sp>
      <p:pic>
        <p:nvPicPr>
          <p:cNvPr id="54432" name="Picture 16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051720" y="2852936"/>
            <a:ext cx="5472608" cy="3104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220662"/>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609600" y="2270125"/>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50000"/>
              </a:lnSpc>
              <a:spcBef>
                <a:spcPct val="50000"/>
              </a:spcBef>
              <a:spcAft>
                <a:spcPct val="0"/>
              </a:spcAft>
            </a:pPr>
            <a:r>
              <a:rPr kumimoji="1" lang="zh-CN" altLang="en-US" sz="2400" b="1">
                <a:solidFill>
                  <a:srgbClr val="FFFFFF"/>
                </a:solidFill>
                <a:ea typeface="楷体_GB2312" pitchFamily="49" charset="-122"/>
              </a:rPr>
              <a:t>解：在图</a:t>
            </a:r>
            <a:r>
              <a:rPr kumimoji="1" lang="en-US" altLang="zh-CN" sz="2400" b="1">
                <a:solidFill>
                  <a:srgbClr val="FFFFFF"/>
                </a:solidFill>
                <a:ea typeface="楷体_GB2312" pitchFamily="49" charset="-122"/>
              </a:rPr>
              <a:t>(a)</a:t>
            </a:r>
            <a:r>
              <a:rPr kumimoji="1" lang="zh-CN" altLang="en-US" sz="2400" b="1">
                <a:solidFill>
                  <a:srgbClr val="FFFFFF"/>
                </a:solidFill>
                <a:ea typeface="楷体_GB2312" pitchFamily="49" charset="-122"/>
              </a:rPr>
              <a:t>电路中，电容相当于开路，电感相当于短路。</a:t>
            </a:r>
            <a:br>
              <a:rPr kumimoji="1" lang="zh-CN" altLang="en-US" sz="2400" b="1">
                <a:solidFill>
                  <a:srgbClr val="FFFFFF"/>
                </a:solidFill>
                <a:ea typeface="楷体_GB2312" pitchFamily="49" charset="-122"/>
              </a:rPr>
            </a:br>
            <a:r>
              <a:rPr kumimoji="1" lang="zh-CN" altLang="en-US" sz="2400" b="1">
                <a:solidFill>
                  <a:srgbClr val="FFFFFF"/>
                </a:solidFill>
                <a:ea typeface="楷体_GB2312" pitchFamily="49" charset="-122"/>
              </a:rPr>
              <a:t>        如图</a:t>
            </a:r>
            <a:r>
              <a:rPr kumimoji="1" lang="en-US" altLang="zh-CN" sz="2400" b="1">
                <a:solidFill>
                  <a:srgbClr val="FFFFFF"/>
                </a:solidFill>
                <a:ea typeface="楷体_GB2312" pitchFamily="49" charset="-122"/>
              </a:rPr>
              <a:t>(b)</a:t>
            </a:r>
            <a:r>
              <a:rPr kumimoji="1" lang="zh-CN" altLang="en-US" sz="2400" b="1">
                <a:solidFill>
                  <a:srgbClr val="FFFFFF"/>
                </a:solidFill>
                <a:ea typeface="楷体_GB2312" pitchFamily="49" charset="-122"/>
              </a:rPr>
              <a:t>所示。由此求出电容电压和电感电流</a:t>
            </a:r>
          </a:p>
        </p:txBody>
      </p:sp>
      <p:graphicFrame>
        <p:nvGraphicFramePr>
          <p:cNvPr id="30724" name="Object 4"/>
          <p:cNvGraphicFramePr>
            <a:graphicFrameLocks noChangeAspect="1"/>
          </p:cNvGraphicFramePr>
          <p:nvPr/>
        </p:nvGraphicFramePr>
        <p:xfrm>
          <a:off x="2438400" y="3608388"/>
          <a:ext cx="3429000" cy="1677987"/>
        </p:xfrm>
        <a:graphic>
          <a:graphicData uri="http://schemas.openxmlformats.org/presentationml/2006/ole">
            <mc:AlternateContent xmlns:mc="http://schemas.openxmlformats.org/markup-compatibility/2006">
              <mc:Choice xmlns:v="urn:schemas-microsoft-com:vml" Requires="v">
                <p:oleObj spid="_x0000_s70658" name="Equation" r:id="rId3" imgW="1663560" imgH="812520" progId="Equation.3">
                  <p:embed/>
                </p:oleObj>
              </mc:Choice>
              <mc:Fallback>
                <p:oleObj name="Equation" r:id="rId3" imgW="1663560" imgH="812520" progId="Equation.3">
                  <p:embed/>
                  <p:pic>
                    <p:nvPicPr>
                      <p:cNvPr id="307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608388"/>
                        <a:ext cx="3429000" cy="1677987"/>
                      </a:xfrm>
                      <a:prstGeom prst="rect">
                        <a:avLst/>
                      </a:prstGeom>
                      <a:solidFill>
                        <a:srgbClr val="00FFCC"/>
                      </a:solidFill>
                    </p:spPr>
                  </p:pic>
                </p:oleObj>
              </mc:Fallback>
            </mc:AlternateContent>
          </a:graphicData>
        </a:graphic>
      </p:graphicFrame>
      <p:graphicFrame>
        <p:nvGraphicFramePr>
          <p:cNvPr id="30725" name="Object 5"/>
          <p:cNvGraphicFramePr>
            <a:graphicFrameLocks noChangeAspect="1"/>
          </p:cNvGraphicFramePr>
          <p:nvPr/>
        </p:nvGraphicFramePr>
        <p:xfrm>
          <a:off x="2590800" y="5562600"/>
          <a:ext cx="3135313" cy="1073150"/>
        </p:xfrm>
        <a:graphic>
          <a:graphicData uri="http://schemas.openxmlformats.org/presentationml/2006/ole">
            <mc:AlternateContent xmlns:mc="http://schemas.openxmlformats.org/markup-compatibility/2006">
              <mc:Choice xmlns:v="urn:schemas-microsoft-com:vml" Requires="v">
                <p:oleObj spid="_x0000_s70659" name="Equation" r:id="rId5" imgW="1358640" imgH="457200" progId="Equation.3">
                  <p:embed/>
                </p:oleObj>
              </mc:Choice>
              <mc:Fallback>
                <p:oleObj name="Equation" r:id="rId5" imgW="1358640" imgH="457200" progId="Equation.3">
                  <p:embed/>
                  <p:pic>
                    <p:nvPicPr>
                      <p:cNvPr id="3072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5562600"/>
                        <a:ext cx="3135313" cy="1073150"/>
                      </a:xfrm>
                      <a:prstGeom prst="rect">
                        <a:avLst/>
                      </a:prstGeom>
                      <a:solidFill>
                        <a:srgbClr val="00FFCC"/>
                      </a:solidFill>
                    </p:spPr>
                  </p:pic>
                </p:oleObj>
              </mc:Fallback>
            </mc:AlternateContent>
          </a:graphicData>
        </a:graphic>
      </p:graphicFrame>
      <p:sp>
        <p:nvSpPr>
          <p:cNvPr id="30726" name="Text Box 6"/>
          <p:cNvSpPr txBox="1">
            <a:spLocks noChangeArrowheads="1"/>
          </p:cNvSpPr>
          <p:nvPr/>
        </p:nvSpPr>
        <p:spPr bwMode="auto">
          <a:xfrm>
            <a:off x="609600" y="4946650"/>
            <a:ext cx="3352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得到</a:t>
            </a:r>
          </a:p>
        </p:txBody>
      </p:sp>
      <p:graphicFrame>
        <p:nvGraphicFramePr>
          <p:cNvPr id="30728" name="Object 8"/>
          <p:cNvGraphicFramePr>
            <a:graphicFrameLocks noChangeAspect="1"/>
          </p:cNvGraphicFramePr>
          <p:nvPr/>
        </p:nvGraphicFramePr>
        <p:xfrm>
          <a:off x="609600" y="104775"/>
          <a:ext cx="8077200" cy="2220913"/>
        </p:xfrm>
        <a:graphic>
          <a:graphicData uri="http://schemas.openxmlformats.org/presentationml/2006/ole">
            <mc:AlternateContent xmlns:mc="http://schemas.openxmlformats.org/markup-compatibility/2006">
              <mc:Choice xmlns:v="urn:schemas-microsoft-com:vml" Requires="v">
                <p:oleObj spid="_x0000_s70660" name="Image" r:id="rId7" imgW="19874338" imgH="5464172" progId="Photoshop.Image.5">
                  <p:embed/>
                </p:oleObj>
              </mc:Choice>
              <mc:Fallback>
                <p:oleObj name="Image" r:id="rId7" imgW="19874338" imgH="5464172" progId="Photoshop.Image.5">
                  <p:embed/>
                  <p:pic>
                    <p:nvPicPr>
                      <p:cNvPr id="307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04775"/>
                        <a:ext cx="8077200" cy="222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052115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dissolve">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dissolve">
                                      <p:cBhvr>
                                        <p:cTn id="12" dur="500"/>
                                        <p:tgtEl>
                                          <p:spTgt spid="30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26">
                                            <p:txEl>
                                              <p:pRg st="0" end="0"/>
                                            </p:txEl>
                                          </p:spTgt>
                                        </p:tgtEl>
                                        <p:attrNameLst>
                                          <p:attrName>style.visibility</p:attrName>
                                        </p:attrNameLst>
                                      </p:cBhvr>
                                      <p:to>
                                        <p:strVal val="visible"/>
                                      </p:to>
                                    </p:set>
                                    <p:animEffect transition="in" filter="dissolve">
                                      <p:cBhvr>
                                        <p:cTn id="17" dur="500"/>
                                        <p:tgtEl>
                                          <p:spTgt spid="3072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0725"/>
                                        </p:tgtEl>
                                        <p:attrNameLst>
                                          <p:attrName>style.visibility</p:attrName>
                                        </p:attrNameLst>
                                      </p:cBhvr>
                                      <p:to>
                                        <p:strVal val="visible"/>
                                      </p:to>
                                    </p:set>
                                    <p:animEffect transition="in" filter="dissolve">
                                      <p:cBhvr>
                                        <p:cTn id="22"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advAuto="0"/>
      <p:bldP spid="30726"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896694C-9266-4564-AE67-9C295388365A}"/>
              </a:ext>
            </a:extLst>
          </p:cNvPr>
          <p:cNvSpPr txBox="1">
            <a:spLocks noChangeArrowheads="1"/>
          </p:cNvSpPr>
          <p:nvPr/>
        </p:nvSpPr>
        <p:spPr bwMode="auto">
          <a:xfrm>
            <a:off x="800100" y="388938"/>
            <a:ext cx="7715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latin typeface="微软雅黑" panose="020B0503020204020204" pitchFamily="34" charset="-122"/>
                <a:ea typeface="微软雅黑" panose="020B0503020204020204" pitchFamily="34" charset="-122"/>
              </a:rPr>
              <a:t>例：如图</a:t>
            </a:r>
            <a:r>
              <a:rPr lang="en-US" altLang="zh-CN" sz="2400" b="1" dirty="0">
                <a:latin typeface="微软雅黑" panose="020B0503020204020204" pitchFamily="34" charset="-122"/>
                <a:ea typeface="微软雅黑" panose="020B0503020204020204" pitchFamily="34" charset="-122"/>
              </a:rPr>
              <a:t>(a)</a:t>
            </a:r>
            <a:r>
              <a:rPr lang="zh-CN" altLang="en-US" sz="2400" b="1" dirty="0">
                <a:solidFill>
                  <a:srgbClr val="FF0000"/>
                </a:solidFill>
                <a:latin typeface="微软雅黑" panose="020B0503020204020204" pitchFamily="34" charset="-122"/>
                <a:ea typeface="微软雅黑" panose="020B0503020204020204" pitchFamily="34" charset="-122"/>
              </a:rPr>
              <a:t>零状态电路</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于</a:t>
            </a:r>
            <a:r>
              <a:rPr lang="en-US" altLang="zh-CN" sz="2400" b="1" dirty="0">
                <a:latin typeface="微软雅黑" panose="020B0503020204020204" pitchFamily="34" charset="-122"/>
                <a:ea typeface="微软雅黑" panose="020B0503020204020204" pitchFamily="34" charset="-122"/>
              </a:rPr>
              <a:t>t=0</a:t>
            </a:r>
            <a:r>
              <a:rPr lang="zh-CN" altLang="en-US" sz="2400" b="1" dirty="0">
                <a:latin typeface="微软雅黑" panose="020B0503020204020204" pitchFamily="34" charset="-122"/>
                <a:ea typeface="微软雅黑" panose="020B0503020204020204" pitchFamily="34" charset="-122"/>
              </a:rPr>
              <a:t>时刻闭合，作</a:t>
            </a:r>
            <a:r>
              <a:rPr lang="en-US" altLang="zh-CN" sz="2400" b="1" dirty="0">
                <a:latin typeface="微软雅黑" panose="020B0503020204020204" pitchFamily="34" charset="-122"/>
                <a:ea typeface="微软雅黑" panose="020B0503020204020204" pitchFamily="34" charset="-122"/>
              </a:rPr>
              <a:t>0</a:t>
            </a:r>
            <a:r>
              <a:rPr lang="en-US" altLang="zh-CN" sz="2400" b="1" baseline="-250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图</a:t>
            </a:r>
          </a:p>
          <a:p>
            <a:pPr algn="l"/>
            <a:r>
              <a:rPr lang="zh-CN" altLang="en-US" sz="2400" b="1" dirty="0">
                <a:latin typeface="微软雅黑" panose="020B0503020204020204" pitchFamily="34" charset="-122"/>
                <a:ea typeface="微软雅黑" panose="020B0503020204020204" pitchFamily="34" charset="-122"/>
              </a:rPr>
              <a:t>        并求</a:t>
            </a:r>
            <a:r>
              <a:rPr lang="en-US" altLang="zh-CN" sz="2400" b="1" i="1" dirty="0" err="1">
                <a:latin typeface="微软雅黑" panose="020B0503020204020204" pitchFamily="34" charset="-122"/>
                <a:ea typeface="微软雅黑" panose="020B0503020204020204" pitchFamily="34" charset="-122"/>
              </a:rPr>
              <a:t>i</a:t>
            </a:r>
            <a:r>
              <a:rPr lang="en-US" altLang="zh-CN" sz="2400" b="1" baseline="-25000" dirty="0" err="1">
                <a:latin typeface="微软雅黑" panose="020B0503020204020204" pitchFamily="34" charset="-122"/>
                <a:ea typeface="微软雅黑" panose="020B0503020204020204" pitchFamily="34" charset="-122"/>
              </a:rPr>
              <a:t>c</a:t>
            </a:r>
            <a:r>
              <a:rPr lang="en-US" altLang="zh-CN" sz="2400" b="1" dirty="0">
                <a:latin typeface="微软雅黑" panose="020B0503020204020204" pitchFamily="34" charset="-122"/>
                <a:ea typeface="微软雅黑" panose="020B0503020204020204" pitchFamily="34" charset="-122"/>
              </a:rPr>
              <a:t>(0</a:t>
            </a:r>
            <a:r>
              <a:rPr lang="en-US" altLang="zh-CN" sz="2400" b="1" baseline="-25000"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和</a:t>
            </a:r>
            <a:r>
              <a:rPr lang="en-US" altLang="zh-CN" sz="2400" b="1" i="1" dirty="0" err="1">
                <a:latin typeface="微软雅黑" panose="020B0503020204020204" pitchFamily="34" charset="-122"/>
                <a:ea typeface="微软雅黑" panose="020B0503020204020204" pitchFamily="34" charset="-122"/>
              </a:rPr>
              <a:t>u</a:t>
            </a:r>
            <a:r>
              <a:rPr lang="en-US" altLang="zh-CN" sz="2400" b="1" baseline="-25000" dirty="0" err="1">
                <a:latin typeface="微软雅黑" panose="020B0503020204020204" pitchFamily="34" charset="-122"/>
                <a:ea typeface="微软雅黑" panose="020B0503020204020204" pitchFamily="34" charset="-122"/>
              </a:rPr>
              <a:t>L</a:t>
            </a:r>
            <a:r>
              <a:rPr lang="en-US" altLang="zh-CN" sz="2400" b="1" dirty="0">
                <a:latin typeface="微软雅黑" panose="020B0503020204020204" pitchFamily="34" charset="-122"/>
                <a:ea typeface="微软雅黑" panose="020B0503020204020204" pitchFamily="34" charset="-122"/>
              </a:rPr>
              <a:t>(0</a:t>
            </a:r>
            <a:r>
              <a:rPr lang="en-US" altLang="zh-CN" sz="2400" b="1" baseline="-25000"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p>
        </p:txBody>
      </p:sp>
      <p:grpSp>
        <p:nvGrpSpPr>
          <p:cNvPr id="3" name="Group 154">
            <a:extLst>
              <a:ext uri="{FF2B5EF4-FFF2-40B4-BE49-F238E27FC236}">
                <a16:creationId xmlns:a16="http://schemas.microsoft.com/office/drawing/2014/main" id="{243DAE92-EF55-4800-90AB-1941793992D1}"/>
              </a:ext>
            </a:extLst>
          </p:cNvPr>
          <p:cNvGrpSpPr>
            <a:grpSpLocks/>
          </p:cNvGrpSpPr>
          <p:nvPr/>
        </p:nvGrpSpPr>
        <p:grpSpPr bwMode="auto">
          <a:xfrm>
            <a:off x="855663" y="1322388"/>
            <a:ext cx="3679825" cy="2228850"/>
            <a:chOff x="539" y="833"/>
            <a:chExt cx="2318" cy="1404"/>
          </a:xfrm>
        </p:grpSpPr>
        <p:sp>
          <p:nvSpPr>
            <p:cNvPr id="4" name="Line 64">
              <a:extLst>
                <a:ext uri="{FF2B5EF4-FFF2-40B4-BE49-F238E27FC236}">
                  <a16:creationId xmlns:a16="http://schemas.microsoft.com/office/drawing/2014/main" id="{4467F926-126D-46F0-B2FB-A34F0379756F}"/>
                </a:ext>
              </a:extLst>
            </p:cNvPr>
            <p:cNvSpPr>
              <a:spLocks noChangeShapeType="1"/>
            </p:cNvSpPr>
            <p:nvPr/>
          </p:nvSpPr>
          <p:spPr bwMode="auto">
            <a:xfrm>
              <a:off x="688" y="1164"/>
              <a:ext cx="0" cy="324"/>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 name="Line 65">
              <a:extLst>
                <a:ext uri="{FF2B5EF4-FFF2-40B4-BE49-F238E27FC236}">
                  <a16:creationId xmlns:a16="http://schemas.microsoft.com/office/drawing/2014/main" id="{8D9EAC2D-DBE5-4BDC-B650-87DEE0DCC645}"/>
                </a:ext>
              </a:extLst>
            </p:cNvPr>
            <p:cNvSpPr>
              <a:spLocks noChangeShapeType="1"/>
            </p:cNvSpPr>
            <p:nvPr/>
          </p:nvSpPr>
          <p:spPr bwMode="auto">
            <a:xfrm>
              <a:off x="688" y="1560"/>
              <a:ext cx="0" cy="324"/>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 name="Line 66">
              <a:extLst>
                <a:ext uri="{FF2B5EF4-FFF2-40B4-BE49-F238E27FC236}">
                  <a16:creationId xmlns:a16="http://schemas.microsoft.com/office/drawing/2014/main" id="{58736FE7-5AE5-4E6C-B933-D2E3AE352741}"/>
                </a:ext>
              </a:extLst>
            </p:cNvPr>
            <p:cNvSpPr>
              <a:spLocks noChangeShapeType="1"/>
            </p:cNvSpPr>
            <p:nvPr/>
          </p:nvSpPr>
          <p:spPr bwMode="auto">
            <a:xfrm>
              <a:off x="620" y="1560"/>
              <a:ext cx="136"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 name="Line 67">
              <a:extLst>
                <a:ext uri="{FF2B5EF4-FFF2-40B4-BE49-F238E27FC236}">
                  <a16:creationId xmlns:a16="http://schemas.microsoft.com/office/drawing/2014/main" id="{08CE2C68-DCC0-4094-ACD3-8B0004F42AA4}"/>
                </a:ext>
              </a:extLst>
            </p:cNvPr>
            <p:cNvSpPr>
              <a:spLocks noChangeShapeType="1"/>
            </p:cNvSpPr>
            <p:nvPr/>
          </p:nvSpPr>
          <p:spPr bwMode="auto">
            <a:xfrm>
              <a:off x="539" y="1488"/>
              <a:ext cx="306"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 name="Line 68">
              <a:extLst>
                <a:ext uri="{FF2B5EF4-FFF2-40B4-BE49-F238E27FC236}">
                  <a16:creationId xmlns:a16="http://schemas.microsoft.com/office/drawing/2014/main" id="{8944E3AA-AD67-4034-9E91-BDBC6125D787}"/>
                </a:ext>
              </a:extLst>
            </p:cNvPr>
            <p:cNvSpPr>
              <a:spLocks noChangeShapeType="1"/>
            </p:cNvSpPr>
            <p:nvPr/>
          </p:nvSpPr>
          <p:spPr bwMode="auto">
            <a:xfrm>
              <a:off x="688" y="1884"/>
              <a:ext cx="1670"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 name="Line 69">
              <a:extLst>
                <a:ext uri="{FF2B5EF4-FFF2-40B4-BE49-F238E27FC236}">
                  <a16:creationId xmlns:a16="http://schemas.microsoft.com/office/drawing/2014/main" id="{655F4925-8F99-4659-ACD8-806A9606288C}"/>
                </a:ext>
              </a:extLst>
            </p:cNvPr>
            <p:cNvSpPr>
              <a:spLocks noChangeShapeType="1"/>
            </p:cNvSpPr>
            <p:nvPr/>
          </p:nvSpPr>
          <p:spPr bwMode="auto">
            <a:xfrm>
              <a:off x="688" y="1164"/>
              <a:ext cx="235"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 name="Line 70">
              <a:extLst>
                <a:ext uri="{FF2B5EF4-FFF2-40B4-BE49-F238E27FC236}">
                  <a16:creationId xmlns:a16="http://schemas.microsoft.com/office/drawing/2014/main" id="{73E0CDDD-7681-4DB7-BAFE-B666721B3A87}"/>
                </a:ext>
              </a:extLst>
            </p:cNvPr>
            <p:cNvSpPr>
              <a:spLocks noChangeShapeType="1"/>
            </p:cNvSpPr>
            <p:nvPr/>
          </p:nvSpPr>
          <p:spPr bwMode="auto">
            <a:xfrm>
              <a:off x="1220" y="1164"/>
              <a:ext cx="346"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 name="Line 71">
              <a:extLst>
                <a:ext uri="{FF2B5EF4-FFF2-40B4-BE49-F238E27FC236}">
                  <a16:creationId xmlns:a16="http://schemas.microsoft.com/office/drawing/2014/main" id="{C24D8EF1-5A57-4D36-815B-144A056935B9}"/>
                </a:ext>
              </a:extLst>
            </p:cNvPr>
            <p:cNvSpPr>
              <a:spLocks noChangeShapeType="1"/>
            </p:cNvSpPr>
            <p:nvPr/>
          </p:nvSpPr>
          <p:spPr bwMode="auto">
            <a:xfrm>
              <a:off x="1560" y="1014"/>
              <a:ext cx="0" cy="324"/>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 name="Line 72">
              <a:extLst>
                <a:ext uri="{FF2B5EF4-FFF2-40B4-BE49-F238E27FC236}">
                  <a16:creationId xmlns:a16="http://schemas.microsoft.com/office/drawing/2014/main" id="{4DD9D8BB-BB6D-404F-ABB4-BD3EDF19AE95}"/>
                </a:ext>
              </a:extLst>
            </p:cNvPr>
            <p:cNvSpPr>
              <a:spLocks noChangeShapeType="1"/>
            </p:cNvSpPr>
            <p:nvPr/>
          </p:nvSpPr>
          <p:spPr bwMode="auto">
            <a:xfrm>
              <a:off x="1677" y="1014"/>
              <a:ext cx="0" cy="324"/>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 name="Line 74">
              <a:extLst>
                <a:ext uri="{FF2B5EF4-FFF2-40B4-BE49-F238E27FC236}">
                  <a16:creationId xmlns:a16="http://schemas.microsoft.com/office/drawing/2014/main" id="{68F2AA56-3EE5-499F-9437-352AE9FFA511}"/>
                </a:ext>
              </a:extLst>
            </p:cNvPr>
            <p:cNvSpPr>
              <a:spLocks noChangeShapeType="1"/>
            </p:cNvSpPr>
            <p:nvPr/>
          </p:nvSpPr>
          <p:spPr bwMode="auto">
            <a:xfrm>
              <a:off x="2346" y="1164"/>
              <a:ext cx="0" cy="72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 name="Line 81">
              <a:extLst>
                <a:ext uri="{FF2B5EF4-FFF2-40B4-BE49-F238E27FC236}">
                  <a16:creationId xmlns:a16="http://schemas.microsoft.com/office/drawing/2014/main" id="{3BEF41CE-FA60-4D61-B32A-7B7DB628B40E}"/>
                </a:ext>
              </a:extLst>
            </p:cNvPr>
            <p:cNvSpPr>
              <a:spLocks noChangeShapeType="1"/>
            </p:cNvSpPr>
            <p:nvPr/>
          </p:nvSpPr>
          <p:spPr bwMode="auto">
            <a:xfrm>
              <a:off x="1678" y="1164"/>
              <a:ext cx="680"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 name="Rectangle 82">
              <a:extLst>
                <a:ext uri="{FF2B5EF4-FFF2-40B4-BE49-F238E27FC236}">
                  <a16:creationId xmlns:a16="http://schemas.microsoft.com/office/drawing/2014/main" id="{D33D54D8-4861-4A38-897E-5E1B16B39B2E}"/>
                </a:ext>
              </a:extLst>
            </p:cNvPr>
            <p:cNvSpPr>
              <a:spLocks noChangeArrowheads="1"/>
            </p:cNvSpPr>
            <p:nvPr/>
          </p:nvSpPr>
          <p:spPr bwMode="auto">
            <a:xfrm>
              <a:off x="1927" y="1105"/>
              <a:ext cx="302" cy="117"/>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Line 83">
              <a:extLst>
                <a:ext uri="{FF2B5EF4-FFF2-40B4-BE49-F238E27FC236}">
                  <a16:creationId xmlns:a16="http://schemas.microsoft.com/office/drawing/2014/main" id="{B9497BE6-2446-4F59-B6C8-54CB60F9E27C}"/>
                </a:ext>
              </a:extLst>
            </p:cNvPr>
            <p:cNvSpPr>
              <a:spLocks noChangeShapeType="1"/>
            </p:cNvSpPr>
            <p:nvPr/>
          </p:nvSpPr>
          <p:spPr bwMode="auto">
            <a:xfrm>
              <a:off x="1814" y="1164"/>
              <a:ext cx="0" cy="72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Rectangle 84">
              <a:extLst>
                <a:ext uri="{FF2B5EF4-FFF2-40B4-BE49-F238E27FC236}">
                  <a16:creationId xmlns:a16="http://schemas.microsoft.com/office/drawing/2014/main" id="{B013B89A-400F-41BA-A24A-7E0FC8B19C6A}"/>
                </a:ext>
              </a:extLst>
            </p:cNvPr>
            <p:cNvSpPr>
              <a:spLocks noChangeArrowheads="1"/>
            </p:cNvSpPr>
            <p:nvPr/>
          </p:nvSpPr>
          <p:spPr bwMode="auto">
            <a:xfrm rot="5400000">
              <a:off x="1663" y="1475"/>
              <a:ext cx="302" cy="117"/>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Oval 85">
              <a:extLst>
                <a:ext uri="{FF2B5EF4-FFF2-40B4-BE49-F238E27FC236}">
                  <a16:creationId xmlns:a16="http://schemas.microsoft.com/office/drawing/2014/main" id="{C8D3D9F7-598A-4AA0-B0C9-8F8A8AF4274B}"/>
                </a:ext>
              </a:extLst>
            </p:cNvPr>
            <p:cNvSpPr>
              <a:spLocks noChangeArrowheads="1"/>
            </p:cNvSpPr>
            <p:nvPr/>
          </p:nvSpPr>
          <p:spPr bwMode="auto">
            <a:xfrm>
              <a:off x="923" y="1136"/>
              <a:ext cx="43" cy="56"/>
            </a:xfrm>
            <a:prstGeom prst="ellipse">
              <a:avLst/>
            </a:prstGeom>
            <a:solidFill>
              <a:srgbClr val="FFFFFF"/>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Oval 86">
              <a:extLst>
                <a:ext uri="{FF2B5EF4-FFF2-40B4-BE49-F238E27FC236}">
                  <a16:creationId xmlns:a16="http://schemas.microsoft.com/office/drawing/2014/main" id="{36C6056A-BC38-4995-8967-AF6C4FAF490D}"/>
                </a:ext>
              </a:extLst>
            </p:cNvPr>
            <p:cNvSpPr>
              <a:spLocks noChangeArrowheads="1"/>
            </p:cNvSpPr>
            <p:nvPr/>
          </p:nvSpPr>
          <p:spPr bwMode="auto">
            <a:xfrm>
              <a:off x="1196" y="1136"/>
              <a:ext cx="43" cy="56"/>
            </a:xfrm>
            <a:prstGeom prst="ellipse">
              <a:avLst/>
            </a:prstGeom>
            <a:solidFill>
              <a:srgbClr val="FFFFFF"/>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 name="Line 87">
              <a:extLst>
                <a:ext uri="{FF2B5EF4-FFF2-40B4-BE49-F238E27FC236}">
                  <a16:creationId xmlns:a16="http://schemas.microsoft.com/office/drawing/2014/main" id="{BE02A22A-C7F5-48D0-8194-0AE9B9A13A4E}"/>
                </a:ext>
              </a:extLst>
            </p:cNvPr>
            <p:cNvSpPr>
              <a:spLocks noChangeShapeType="1"/>
            </p:cNvSpPr>
            <p:nvPr/>
          </p:nvSpPr>
          <p:spPr bwMode="auto">
            <a:xfrm flipV="1">
              <a:off x="966" y="1014"/>
              <a:ext cx="273" cy="15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Freeform 88">
              <a:extLst>
                <a:ext uri="{FF2B5EF4-FFF2-40B4-BE49-F238E27FC236}">
                  <a16:creationId xmlns:a16="http://schemas.microsoft.com/office/drawing/2014/main" id="{90D9ECE9-66BB-42D6-ADBC-D3C55869E4BF}"/>
                </a:ext>
              </a:extLst>
            </p:cNvPr>
            <p:cNvSpPr>
              <a:spLocks/>
            </p:cNvSpPr>
            <p:nvPr/>
          </p:nvSpPr>
          <p:spPr bwMode="auto">
            <a:xfrm rot="1327538">
              <a:off x="1025" y="1061"/>
              <a:ext cx="169" cy="84"/>
            </a:xfrm>
            <a:custGeom>
              <a:avLst/>
              <a:gdLst>
                <a:gd name="T0" fmla="*/ 0 w 264"/>
                <a:gd name="T1" fmla="*/ 0 h 96"/>
                <a:gd name="T2" fmla="*/ 144 w 264"/>
                <a:gd name="T3" fmla="*/ 24 h 96"/>
                <a:gd name="T4" fmla="*/ 264 w 264"/>
                <a:gd name="T5" fmla="*/ 96 h 96"/>
              </a:gdLst>
              <a:ahLst/>
              <a:cxnLst>
                <a:cxn ang="0">
                  <a:pos x="T0" y="T1"/>
                </a:cxn>
                <a:cxn ang="0">
                  <a:pos x="T2" y="T3"/>
                </a:cxn>
                <a:cxn ang="0">
                  <a:pos x="T4" y="T5"/>
                </a:cxn>
              </a:cxnLst>
              <a:rect l="0" t="0" r="r" b="b"/>
              <a:pathLst>
                <a:path w="264" h="96">
                  <a:moveTo>
                    <a:pt x="0" y="0"/>
                  </a:moveTo>
                  <a:cubicBezTo>
                    <a:pt x="50" y="4"/>
                    <a:pt x="100" y="8"/>
                    <a:pt x="144" y="24"/>
                  </a:cubicBezTo>
                  <a:cubicBezTo>
                    <a:pt x="188" y="40"/>
                    <a:pt x="242" y="78"/>
                    <a:pt x="264" y="96"/>
                  </a:cubicBezTo>
                </a:path>
              </a:pathLst>
            </a:custGeom>
            <a:noFill/>
            <a:ln w="9525" cap="sq"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Text Box 89">
              <a:extLst>
                <a:ext uri="{FF2B5EF4-FFF2-40B4-BE49-F238E27FC236}">
                  <a16:creationId xmlns:a16="http://schemas.microsoft.com/office/drawing/2014/main" id="{BB8C52EE-87C6-4878-B665-1C4A3D791122}"/>
                </a:ext>
              </a:extLst>
            </p:cNvPr>
            <p:cNvSpPr txBox="1">
              <a:spLocks noChangeArrowheads="1"/>
            </p:cNvSpPr>
            <p:nvPr/>
          </p:nvSpPr>
          <p:spPr bwMode="auto">
            <a:xfrm>
              <a:off x="813" y="1385"/>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U</a:t>
              </a:r>
              <a:r>
                <a:rPr lang="en-US" altLang="zh-CN" baseline="-25000">
                  <a:solidFill>
                    <a:schemeClr val="tx1"/>
                  </a:solidFill>
                  <a:sym typeface="Symbol" panose="05050102010706020507" pitchFamily="18" charset="2"/>
                </a:rPr>
                <a:t>s</a:t>
              </a:r>
              <a:endParaRPr lang="en-US" altLang="zh-CN">
                <a:solidFill>
                  <a:schemeClr val="tx1"/>
                </a:solidFill>
              </a:endParaRPr>
            </a:p>
          </p:txBody>
        </p:sp>
        <p:sp>
          <p:nvSpPr>
            <p:cNvPr id="24" name="Text Box 90">
              <a:extLst>
                <a:ext uri="{FF2B5EF4-FFF2-40B4-BE49-F238E27FC236}">
                  <a16:creationId xmlns:a16="http://schemas.microsoft.com/office/drawing/2014/main" id="{4D1849FA-FA8B-42C1-AC23-29A5988A75D7}"/>
                </a:ext>
              </a:extLst>
            </p:cNvPr>
            <p:cNvSpPr txBox="1">
              <a:spLocks noChangeArrowheads="1"/>
            </p:cNvSpPr>
            <p:nvPr/>
          </p:nvSpPr>
          <p:spPr bwMode="auto">
            <a:xfrm>
              <a:off x="729" y="893"/>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K</a:t>
              </a:r>
              <a:endParaRPr lang="en-US" altLang="zh-CN">
                <a:solidFill>
                  <a:schemeClr val="tx1"/>
                </a:solidFill>
              </a:endParaRPr>
            </a:p>
          </p:txBody>
        </p:sp>
        <p:sp>
          <p:nvSpPr>
            <p:cNvPr id="25" name="Text Box 91">
              <a:extLst>
                <a:ext uri="{FF2B5EF4-FFF2-40B4-BE49-F238E27FC236}">
                  <a16:creationId xmlns:a16="http://schemas.microsoft.com/office/drawing/2014/main" id="{93EFEB6C-0D82-4A8F-A11A-6DDC6A011B8A}"/>
                </a:ext>
              </a:extLst>
            </p:cNvPr>
            <p:cNvSpPr txBox="1">
              <a:spLocks noChangeArrowheads="1"/>
            </p:cNvSpPr>
            <p:nvPr/>
          </p:nvSpPr>
          <p:spPr bwMode="auto">
            <a:xfrm>
              <a:off x="1317" y="1241"/>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C</a:t>
              </a:r>
              <a:endParaRPr lang="en-US" altLang="zh-CN">
                <a:solidFill>
                  <a:schemeClr val="tx1"/>
                </a:solidFill>
              </a:endParaRPr>
            </a:p>
          </p:txBody>
        </p:sp>
        <p:sp>
          <p:nvSpPr>
            <p:cNvPr id="26" name="Text Box 92">
              <a:extLst>
                <a:ext uri="{FF2B5EF4-FFF2-40B4-BE49-F238E27FC236}">
                  <a16:creationId xmlns:a16="http://schemas.microsoft.com/office/drawing/2014/main" id="{B9B421E0-B6E4-4803-9BB1-0C5DBBF94D67}"/>
                </a:ext>
              </a:extLst>
            </p:cNvPr>
            <p:cNvSpPr txBox="1">
              <a:spLocks noChangeArrowheads="1"/>
            </p:cNvSpPr>
            <p:nvPr/>
          </p:nvSpPr>
          <p:spPr bwMode="auto">
            <a:xfrm>
              <a:off x="1449" y="1505"/>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R</a:t>
              </a:r>
              <a:r>
                <a:rPr lang="en-US" altLang="zh-CN" baseline="-25000">
                  <a:solidFill>
                    <a:schemeClr val="tx1"/>
                  </a:solidFill>
                  <a:sym typeface="Symbol" panose="05050102010706020507" pitchFamily="18" charset="2"/>
                </a:rPr>
                <a:t>1</a:t>
              </a:r>
              <a:endParaRPr lang="en-US" altLang="zh-CN">
                <a:solidFill>
                  <a:schemeClr val="tx1"/>
                </a:solidFill>
              </a:endParaRPr>
            </a:p>
          </p:txBody>
        </p:sp>
        <p:sp>
          <p:nvSpPr>
            <p:cNvPr id="27" name="Text Box 93">
              <a:extLst>
                <a:ext uri="{FF2B5EF4-FFF2-40B4-BE49-F238E27FC236}">
                  <a16:creationId xmlns:a16="http://schemas.microsoft.com/office/drawing/2014/main" id="{095F3B1A-B6F5-4014-9E03-676DDBB69E01}"/>
                </a:ext>
              </a:extLst>
            </p:cNvPr>
            <p:cNvSpPr txBox="1">
              <a:spLocks noChangeArrowheads="1"/>
            </p:cNvSpPr>
            <p:nvPr/>
          </p:nvSpPr>
          <p:spPr bwMode="auto">
            <a:xfrm>
              <a:off x="1869" y="833"/>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R</a:t>
              </a:r>
              <a:r>
                <a:rPr lang="en-US" altLang="zh-CN" baseline="-25000">
                  <a:solidFill>
                    <a:schemeClr val="tx1"/>
                  </a:solidFill>
                  <a:sym typeface="Symbol" panose="05050102010706020507" pitchFamily="18" charset="2"/>
                </a:rPr>
                <a:t>2</a:t>
              </a:r>
              <a:endParaRPr lang="en-US" altLang="zh-CN">
                <a:solidFill>
                  <a:schemeClr val="tx1"/>
                </a:solidFill>
              </a:endParaRPr>
            </a:p>
          </p:txBody>
        </p:sp>
        <p:sp>
          <p:nvSpPr>
            <p:cNvPr id="28" name="Text Box 94">
              <a:extLst>
                <a:ext uri="{FF2B5EF4-FFF2-40B4-BE49-F238E27FC236}">
                  <a16:creationId xmlns:a16="http://schemas.microsoft.com/office/drawing/2014/main" id="{840CE51F-96C2-4844-B373-655FFBC1E947}"/>
                </a:ext>
              </a:extLst>
            </p:cNvPr>
            <p:cNvSpPr txBox="1">
              <a:spLocks noChangeArrowheads="1"/>
            </p:cNvSpPr>
            <p:nvPr/>
          </p:nvSpPr>
          <p:spPr bwMode="auto">
            <a:xfrm>
              <a:off x="2117" y="1389"/>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L</a:t>
              </a:r>
              <a:endParaRPr lang="en-US" altLang="zh-CN">
                <a:solidFill>
                  <a:schemeClr val="tx1"/>
                </a:solidFill>
              </a:endParaRPr>
            </a:p>
          </p:txBody>
        </p:sp>
        <p:sp>
          <p:nvSpPr>
            <p:cNvPr id="29" name="Text Box 95">
              <a:extLst>
                <a:ext uri="{FF2B5EF4-FFF2-40B4-BE49-F238E27FC236}">
                  <a16:creationId xmlns:a16="http://schemas.microsoft.com/office/drawing/2014/main" id="{07683F6A-4D2C-4393-B14B-75B2FC63D484}"/>
                </a:ext>
              </a:extLst>
            </p:cNvPr>
            <p:cNvSpPr txBox="1">
              <a:spLocks noChangeArrowheads="1"/>
            </p:cNvSpPr>
            <p:nvPr/>
          </p:nvSpPr>
          <p:spPr bwMode="auto">
            <a:xfrm>
              <a:off x="1401" y="1949"/>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(a)</a:t>
              </a:r>
              <a:endParaRPr lang="en-US" altLang="zh-CN">
                <a:solidFill>
                  <a:schemeClr val="tx1"/>
                </a:solidFill>
              </a:endParaRPr>
            </a:p>
          </p:txBody>
        </p:sp>
        <p:sp>
          <p:nvSpPr>
            <p:cNvPr id="30" name="Line 96">
              <a:extLst>
                <a:ext uri="{FF2B5EF4-FFF2-40B4-BE49-F238E27FC236}">
                  <a16:creationId xmlns:a16="http://schemas.microsoft.com/office/drawing/2014/main" id="{9B98D340-1645-4069-8B7F-3E2ED9E45C27}"/>
                </a:ext>
              </a:extLst>
            </p:cNvPr>
            <p:cNvSpPr>
              <a:spLocks noChangeShapeType="1"/>
            </p:cNvSpPr>
            <p:nvPr/>
          </p:nvSpPr>
          <p:spPr bwMode="auto">
            <a:xfrm flipV="1">
              <a:off x="1248" y="1164"/>
              <a:ext cx="210" cy="0"/>
            </a:xfrm>
            <a:prstGeom prst="line">
              <a:avLst/>
            </a:prstGeom>
            <a:noFill/>
            <a:ln w="952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 name="Text Box 97">
              <a:extLst>
                <a:ext uri="{FF2B5EF4-FFF2-40B4-BE49-F238E27FC236}">
                  <a16:creationId xmlns:a16="http://schemas.microsoft.com/office/drawing/2014/main" id="{FD2F27E6-CAC7-4914-BA08-50C43769BBBA}"/>
                </a:ext>
              </a:extLst>
            </p:cNvPr>
            <p:cNvSpPr txBox="1">
              <a:spLocks noChangeArrowheads="1"/>
            </p:cNvSpPr>
            <p:nvPr/>
          </p:nvSpPr>
          <p:spPr bwMode="auto">
            <a:xfrm>
              <a:off x="2469" y="1416"/>
              <a:ext cx="33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a:solidFill>
                    <a:srgbClr val="FF0000"/>
                  </a:solidFill>
                </a:rPr>
                <a:t>u</a:t>
              </a:r>
              <a:r>
                <a:rPr lang="en-US" altLang="zh-CN" baseline="-25000">
                  <a:solidFill>
                    <a:srgbClr val="FF0000"/>
                  </a:solidFill>
                </a:rPr>
                <a:t>L</a:t>
              </a:r>
              <a:endParaRPr lang="en-US" altLang="zh-CN">
                <a:solidFill>
                  <a:srgbClr val="FF0000"/>
                </a:solidFill>
              </a:endParaRPr>
            </a:p>
          </p:txBody>
        </p:sp>
        <p:sp>
          <p:nvSpPr>
            <p:cNvPr id="32" name="Text Box 98">
              <a:extLst>
                <a:ext uri="{FF2B5EF4-FFF2-40B4-BE49-F238E27FC236}">
                  <a16:creationId xmlns:a16="http://schemas.microsoft.com/office/drawing/2014/main" id="{051D8720-B38C-41CF-9895-70427494EC7B}"/>
                </a:ext>
              </a:extLst>
            </p:cNvPr>
            <p:cNvSpPr txBox="1">
              <a:spLocks noChangeArrowheads="1"/>
            </p:cNvSpPr>
            <p:nvPr/>
          </p:nvSpPr>
          <p:spPr bwMode="auto">
            <a:xfrm>
              <a:off x="2468" y="119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FF0000"/>
                  </a:solidFill>
                </a:rPr>
                <a:t>+</a:t>
              </a:r>
            </a:p>
          </p:txBody>
        </p:sp>
        <p:sp>
          <p:nvSpPr>
            <p:cNvPr id="33" name="Text Box 99">
              <a:extLst>
                <a:ext uri="{FF2B5EF4-FFF2-40B4-BE49-F238E27FC236}">
                  <a16:creationId xmlns:a16="http://schemas.microsoft.com/office/drawing/2014/main" id="{A7332DBD-7E26-453A-AA74-1327D7317418}"/>
                </a:ext>
              </a:extLst>
            </p:cNvPr>
            <p:cNvSpPr txBox="1">
              <a:spLocks noChangeArrowheads="1"/>
            </p:cNvSpPr>
            <p:nvPr/>
          </p:nvSpPr>
          <p:spPr bwMode="auto">
            <a:xfrm>
              <a:off x="2521" y="16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FF0000"/>
                  </a:solidFill>
                </a:rPr>
                <a:t>-</a:t>
              </a:r>
            </a:p>
          </p:txBody>
        </p:sp>
        <p:sp>
          <p:nvSpPr>
            <p:cNvPr id="34" name="Text Box 100">
              <a:extLst>
                <a:ext uri="{FF2B5EF4-FFF2-40B4-BE49-F238E27FC236}">
                  <a16:creationId xmlns:a16="http://schemas.microsoft.com/office/drawing/2014/main" id="{605B7815-B106-428D-B111-4F44BCD7B06E}"/>
                </a:ext>
              </a:extLst>
            </p:cNvPr>
            <p:cNvSpPr txBox="1">
              <a:spLocks noChangeArrowheads="1"/>
            </p:cNvSpPr>
            <p:nvPr/>
          </p:nvSpPr>
          <p:spPr bwMode="auto">
            <a:xfrm>
              <a:off x="1296" y="845"/>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i="1" dirty="0" err="1">
                  <a:solidFill>
                    <a:srgbClr val="FF0000"/>
                  </a:solidFill>
                </a:rPr>
                <a:t>i</a:t>
              </a:r>
              <a:r>
                <a:rPr lang="en-US" altLang="zh-CN" baseline="-25000" dirty="0" err="1">
                  <a:solidFill>
                    <a:srgbClr val="FF0000"/>
                  </a:solidFill>
                </a:rPr>
                <a:t>c</a:t>
              </a:r>
              <a:endParaRPr lang="en-US" altLang="zh-CN" dirty="0">
                <a:solidFill>
                  <a:srgbClr val="FF0000"/>
                </a:solidFill>
              </a:endParaRPr>
            </a:p>
          </p:txBody>
        </p:sp>
      </p:grpSp>
      <p:grpSp>
        <p:nvGrpSpPr>
          <p:cNvPr id="40" name="Group 148">
            <a:extLst>
              <a:ext uri="{FF2B5EF4-FFF2-40B4-BE49-F238E27FC236}">
                <a16:creationId xmlns:a16="http://schemas.microsoft.com/office/drawing/2014/main" id="{3466822F-D5EE-4A28-8C34-A020E0DDA112}"/>
              </a:ext>
            </a:extLst>
          </p:cNvPr>
          <p:cNvGrpSpPr>
            <a:grpSpLocks/>
          </p:cNvGrpSpPr>
          <p:nvPr/>
        </p:nvGrpSpPr>
        <p:grpSpPr bwMode="auto">
          <a:xfrm>
            <a:off x="4930775" y="1279525"/>
            <a:ext cx="4098925" cy="2195513"/>
            <a:chOff x="3106" y="878"/>
            <a:chExt cx="2582" cy="1383"/>
          </a:xfrm>
        </p:grpSpPr>
        <p:sp>
          <p:nvSpPr>
            <p:cNvPr id="41" name="Line 101">
              <a:extLst>
                <a:ext uri="{FF2B5EF4-FFF2-40B4-BE49-F238E27FC236}">
                  <a16:creationId xmlns:a16="http://schemas.microsoft.com/office/drawing/2014/main" id="{FF4BD524-A49E-42F8-82EC-4A399B045B32}"/>
                </a:ext>
              </a:extLst>
            </p:cNvPr>
            <p:cNvSpPr>
              <a:spLocks noChangeShapeType="1"/>
            </p:cNvSpPr>
            <p:nvPr/>
          </p:nvSpPr>
          <p:spPr bwMode="auto">
            <a:xfrm>
              <a:off x="3255" y="1209"/>
              <a:ext cx="0" cy="324"/>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 name="Line 102">
              <a:extLst>
                <a:ext uri="{FF2B5EF4-FFF2-40B4-BE49-F238E27FC236}">
                  <a16:creationId xmlns:a16="http://schemas.microsoft.com/office/drawing/2014/main" id="{C680A934-8119-4351-BFEB-C2FA55C431C3}"/>
                </a:ext>
              </a:extLst>
            </p:cNvPr>
            <p:cNvSpPr>
              <a:spLocks noChangeShapeType="1"/>
            </p:cNvSpPr>
            <p:nvPr/>
          </p:nvSpPr>
          <p:spPr bwMode="auto">
            <a:xfrm>
              <a:off x="3255" y="1605"/>
              <a:ext cx="0" cy="324"/>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 name="Line 103">
              <a:extLst>
                <a:ext uri="{FF2B5EF4-FFF2-40B4-BE49-F238E27FC236}">
                  <a16:creationId xmlns:a16="http://schemas.microsoft.com/office/drawing/2014/main" id="{01B4E544-1839-4B6C-84F6-BB6AE6A74FAF}"/>
                </a:ext>
              </a:extLst>
            </p:cNvPr>
            <p:cNvSpPr>
              <a:spLocks noChangeShapeType="1"/>
            </p:cNvSpPr>
            <p:nvPr/>
          </p:nvSpPr>
          <p:spPr bwMode="auto">
            <a:xfrm>
              <a:off x="3187" y="1605"/>
              <a:ext cx="136"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 name="Line 104">
              <a:extLst>
                <a:ext uri="{FF2B5EF4-FFF2-40B4-BE49-F238E27FC236}">
                  <a16:creationId xmlns:a16="http://schemas.microsoft.com/office/drawing/2014/main" id="{E5B2F253-611F-4E2C-8BE2-7EC71EF0731D}"/>
                </a:ext>
              </a:extLst>
            </p:cNvPr>
            <p:cNvSpPr>
              <a:spLocks noChangeShapeType="1"/>
            </p:cNvSpPr>
            <p:nvPr/>
          </p:nvSpPr>
          <p:spPr bwMode="auto">
            <a:xfrm>
              <a:off x="3106" y="1533"/>
              <a:ext cx="306"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 name="Line 105">
              <a:extLst>
                <a:ext uri="{FF2B5EF4-FFF2-40B4-BE49-F238E27FC236}">
                  <a16:creationId xmlns:a16="http://schemas.microsoft.com/office/drawing/2014/main" id="{1B61C60F-0F68-42E2-AA36-4623EFADBD19}"/>
                </a:ext>
              </a:extLst>
            </p:cNvPr>
            <p:cNvSpPr>
              <a:spLocks noChangeShapeType="1"/>
            </p:cNvSpPr>
            <p:nvPr/>
          </p:nvSpPr>
          <p:spPr bwMode="auto">
            <a:xfrm>
              <a:off x="3255" y="1929"/>
              <a:ext cx="1670"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 name="Line 107">
              <a:extLst>
                <a:ext uri="{FF2B5EF4-FFF2-40B4-BE49-F238E27FC236}">
                  <a16:creationId xmlns:a16="http://schemas.microsoft.com/office/drawing/2014/main" id="{0A52B704-F688-4F9E-9EAB-707300AEABD6}"/>
                </a:ext>
              </a:extLst>
            </p:cNvPr>
            <p:cNvSpPr>
              <a:spLocks noChangeShapeType="1"/>
            </p:cNvSpPr>
            <p:nvPr/>
          </p:nvSpPr>
          <p:spPr bwMode="auto">
            <a:xfrm>
              <a:off x="3691" y="1209"/>
              <a:ext cx="346"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 name="Line 111">
              <a:extLst>
                <a:ext uri="{FF2B5EF4-FFF2-40B4-BE49-F238E27FC236}">
                  <a16:creationId xmlns:a16="http://schemas.microsoft.com/office/drawing/2014/main" id="{206A2309-9077-41C5-BEC1-DA35ADCB2B23}"/>
                </a:ext>
              </a:extLst>
            </p:cNvPr>
            <p:cNvSpPr>
              <a:spLocks noChangeShapeType="1"/>
            </p:cNvSpPr>
            <p:nvPr/>
          </p:nvSpPr>
          <p:spPr bwMode="auto">
            <a:xfrm>
              <a:off x="4245" y="1209"/>
              <a:ext cx="680"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 name="Rectangle 118">
              <a:extLst>
                <a:ext uri="{FF2B5EF4-FFF2-40B4-BE49-F238E27FC236}">
                  <a16:creationId xmlns:a16="http://schemas.microsoft.com/office/drawing/2014/main" id="{0D37241C-1F90-4B7B-945F-5B20D6C3F228}"/>
                </a:ext>
              </a:extLst>
            </p:cNvPr>
            <p:cNvSpPr>
              <a:spLocks noChangeArrowheads="1"/>
            </p:cNvSpPr>
            <p:nvPr/>
          </p:nvSpPr>
          <p:spPr bwMode="auto">
            <a:xfrm>
              <a:off x="4494" y="1150"/>
              <a:ext cx="302" cy="117"/>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Line 119">
              <a:extLst>
                <a:ext uri="{FF2B5EF4-FFF2-40B4-BE49-F238E27FC236}">
                  <a16:creationId xmlns:a16="http://schemas.microsoft.com/office/drawing/2014/main" id="{B3A2CD52-42A0-4477-9E17-5B9A7373604E}"/>
                </a:ext>
              </a:extLst>
            </p:cNvPr>
            <p:cNvSpPr>
              <a:spLocks noChangeShapeType="1"/>
            </p:cNvSpPr>
            <p:nvPr/>
          </p:nvSpPr>
          <p:spPr bwMode="auto">
            <a:xfrm>
              <a:off x="4381" y="1209"/>
              <a:ext cx="0" cy="72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 name="Rectangle 120">
              <a:extLst>
                <a:ext uri="{FF2B5EF4-FFF2-40B4-BE49-F238E27FC236}">
                  <a16:creationId xmlns:a16="http://schemas.microsoft.com/office/drawing/2014/main" id="{1070F7A3-6BBF-46D4-AACF-C4A9CD10BCE5}"/>
                </a:ext>
              </a:extLst>
            </p:cNvPr>
            <p:cNvSpPr>
              <a:spLocks noChangeArrowheads="1"/>
            </p:cNvSpPr>
            <p:nvPr/>
          </p:nvSpPr>
          <p:spPr bwMode="auto">
            <a:xfrm rot="5400000">
              <a:off x="4230" y="1580"/>
              <a:ext cx="302" cy="117"/>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Oval 122">
              <a:extLst>
                <a:ext uri="{FF2B5EF4-FFF2-40B4-BE49-F238E27FC236}">
                  <a16:creationId xmlns:a16="http://schemas.microsoft.com/office/drawing/2014/main" id="{809E9CA2-9FCC-4EEF-9848-D15E18A7B3C5}"/>
                </a:ext>
              </a:extLst>
            </p:cNvPr>
            <p:cNvSpPr>
              <a:spLocks noChangeArrowheads="1"/>
            </p:cNvSpPr>
            <p:nvPr/>
          </p:nvSpPr>
          <p:spPr bwMode="auto">
            <a:xfrm>
              <a:off x="4225" y="1181"/>
              <a:ext cx="43" cy="56"/>
            </a:xfrm>
            <a:prstGeom prst="ellipse">
              <a:avLst/>
            </a:prstGeom>
            <a:solidFill>
              <a:srgbClr val="FFFFFF"/>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 name="Text Box 125">
              <a:extLst>
                <a:ext uri="{FF2B5EF4-FFF2-40B4-BE49-F238E27FC236}">
                  <a16:creationId xmlns:a16="http://schemas.microsoft.com/office/drawing/2014/main" id="{0BAE4167-3576-48C8-9DE1-15C0763BC832}"/>
                </a:ext>
              </a:extLst>
            </p:cNvPr>
            <p:cNvSpPr txBox="1">
              <a:spLocks noChangeArrowheads="1"/>
            </p:cNvSpPr>
            <p:nvPr/>
          </p:nvSpPr>
          <p:spPr bwMode="auto">
            <a:xfrm>
              <a:off x="3380" y="143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U</a:t>
              </a:r>
              <a:r>
                <a:rPr lang="en-US" altLang="zh-CN" baseline="-25000">
                  <a:solidFill>
                    <a:schemeClr val="tx1"/>
                  </a:solidFill>
                  <a:sym typeface="Symbol" panose="05050102010706020507" pitchFamily="18" charset="2"/>
                </a:rPr>
                <a:t>s</a:t>
              </a:r>
              <a:endParaRPr lang="en-US" altLang="zh-CN">
                <a:solidFill>
                  <a:schemeClr val="tx1"/>
                </a:solidFill>
              </a:endParaRPr>
            </a:p>
          </p:txBody>
        </p:sp>
        <p:sp>
          <p:nvSpPr>
            <p:cNvPr id="53" name="Text Box 126">
              <a:extLst>
                <a:ext uri="{FF2B5EF4-FFF2-40B4-BE49-F238E27FC236}">
                  <a16:creationId xmlns:a16="http://schemas.microsoft.com/office/drawing/2014/main" id="{DB184E53-B127-4634-B249-5F0BBE2F5473}"/>
                </a:ext>
              </a:extLst>
            </p:cNvPr>
            <p:cNvSpPr txBox="1">
              <a:spLocks noChangeArrowheads="1"/>
            </p:cNvSpPr>
            <p:nvPr/>
          </p:nvSpPr>
          <p:spPr bwMode="auto">
            <a:xfrm>
              <a:off x="3224" y="929"/>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K</a:t>
              </a:r>
              <a:endParaRPr lang="en-US" altLang="zh-CN">
                <a:solidFill>
                  <a:schemeClr val="tx1"/>
                </a:solidFill>
              </a:endParaRPr>
            </a:p>
          </p:txBody>
        </p:sp>
        <p:sp>
          <p:nvSpPr>
            <p:cNvPr id="54" name="Text Box 127">
              <a:extLst>
                <a:ext uri="{FF2B5EF4-FFF2-40B4-BE49-F238E27FC236}">
                  <a16:creationId xmlns:a16="http://schemas.microsoft.com/office/drawing/2014/main" id="{9499AAE1-F43E-48D9-B29C-15B2A515569C}"/>
                </a:ext>
              </a:extLst>
            </p:cNvPr>
            <p:cNvSpPr txBox="1">
              <a:spLocks noChangeArrowheads="1"/>
            </p:cNvSpPr>
            <p:nvPr/>
          </p:nvSpPr>
          <p:spPr bwMode="auto">
            <a:xfrm>
              <a:off x="3908" y="121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C</a:t>
              </a:r>
              <a:endParaRPr lang="en-US" altLang="zh-CN">
                <a:solidFill>
                  <a:schemeClr val="tx1"/>
                </a:solidFill>
              </a:endParaRPr>
            </a:p>
          </p:txBody>
        </p:sp>
        <p:sp>
          <p:nvSpPr>
            <p:cNvPr id="55" name="Text Box 128">
              <a:extLst>
                <a:ext uri="{FF2B5EF4-FFF2-40B4-BE49-F238E27FC236}">
                  <a16:creationId xmlns:a16="http://schemas.microsoft.com/office/drawing/2014/main" id="{B22A3E50-81AF-4506-AB27-36F7A8B6F99E}"/>
                </a:ext>
              </a:extLst>
            </p:cNvPr>
            <p:cNvSpPr txBox="1">
              <a:spLocks noChangeArrowheads="1"/>
            </p:cNvSpPr>
            <p:nvPr/>
          </p:nvSpPr>
          <p:spPr bwMode="auto">
            <a:xfrm>
              <a:off x="4016" y="155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R</a:t>
              </a:r>
              <a:r>
                <a:rPr lang="en-US" altLang="zh-CN" baseline="-25000">
                  <a:solidFill>
                    <a:schemeClr val="tx1"/>
                  </a:solidFill>
                  <a:sym typeface="Symbol" panose="05050102010706020507" pitchFamily="18" charset="2"/>
                </a:rPr>
                <a:t>1</a:t>
              </a:r>
              <a:endParaRPr lang="en-US" altLang="zh-CN">
                <a:solidFill>
                  <a:schemeClr val="tx1"/>
                </a:solidFill>
              </a:endParaRPr>
            </a:p>
          </p:txBody>
        </p:sp>
        <p:sp>
          <p:nvSpPr>
            <p:cNvPr id="56" name="Text Box 129">
              <a:extLst>
                <a:ext uri="{FF2B5EF4-FFF2-40B4-BE49-F238E27FC236}">
                  <a16:creationId xmlns:a16="http://schemas.microsoft.com/office/drawing/2014/main" id="{B83C4696-95EC-448D-871D-7290DCF89D95}"/>
                </a:ext>
              </a:extLst>
            </p:cNvPr>
            <p:cNvSpPr txBox="1">
              <a:spLocks noChangeArrowheads="1"/>
            </p:cNvSpPr>
            <p:nvPr/>
          </p:nvSpPr>
          <p:spPr bwMode="auto">
            <a:xfrm>
              <a:off x="4436" y="87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R</a:t>
              </a:r>
              <a:r>
                <a:rPr lang="en-US" altLang="zh-CN" baseline="-25000">
                  <a:solidFill>
                    <a:schemeClr val="tx1"/>
                  </a:solidFill>
                  <a:sym typeface="Symbol" panose="05050102010706020507" pitchFamily="18" charset="2"/>
                </a:rPr>
                <a:t>2</a:t>
              </a:r>
              <a:endParaRPr lang="en-US" altLang="zh-CN">
                <a:solidFill>
                  <a:schemeClr val="tx1"/>
                </a:solidFill>
              </a:endParaRPr>
            </a:p>
          </p:txBody>
        </p:sp>
        <p:sp>
          <p:nvSpPr>
            <p:cNvPr id="57" name="Text Box 130">
              <a:extLst>
                <a:ext uri="{FF2B5EF4-FFF2-40B4-BE49-F238E27FC236}">
                  <a16:creationId xmlns:a16="http://schemas.microsoft.com/office/drawing/2014/main" id="{679F5A88-E40A-48C2-AD70-E2546B6F746A}"/>
                </a:ext>
              </a:extLst>
            </p:cNvPr>
            <p:cNvSpPr txBox="1">
              <a:spLocks noChangeArrowheads="1"/>
            </p:cNvSpPr>
            <p:nvPr/>
          </p:nvSpPr>
          <p:spPr bwMode="auto">
            <a:xfrm>
              <a:off x="4652" y="143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L</a:t>
              </a:r>
              <a:endParaRPr lang="en-US" altLang="zh-CN">
                <a:solidFill>
                  <a:schemeClr val="tx1"/>
                </a:solidFill>
              </a:endParaRPr>
            </a:p>
          </p:txBody>
        </p:sp>
        <p:sp>
          <p:nvSpPr>
            <p:cNvPr id="58" name="Text Box 131">
              <a:extLst>
                <a:ext uri="{FF2B5EF4-FFF2-40B4-BE49-F238E27FC236}">
                  <a16:creationId xmlns:a16="http://schemas.microsoft.com/office/drawing/2014/main" id="{070F0FFF-7CB5-42E1-99AE-AEC117B5BDDE}"/>
                </a:ext>
              </a:extLst>
            </p:cNvPr>
            <p:cNvSpPr txBox="1">
              <a:spLocks noChangeArrowheads="1"/>
            </p:cNvSpPr>
            <p:nvPr/>
          </p:nvSpPr>
          <p:spPr bwMode="auto">
            <a:xfrm>
              <a:off x="3764" y="1973"/>
              <a:ext cx="9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a:solidFill>
                    <a:schemeClr val="tx1"/>
                  </a:solidFill>
                  <a:sym typeface="Symbol" panose="05050102010706020507" pitchFamily="18" charset="2"/>
                </a:rPr>
                <a:t>(b)   0</a:t>
              </a:r>
              <a:r>
                <a:rPr lang="en-US" altLang="zh-CN" baseline="-25000">
                  <a:solidFill>
                    <a:schemeClr val="tx1"/>
                  </a:solidFill>
                  <a:sym typeface="Symbol" panose="05050102010706020507" pitchFamily="18" charset="2"/>
                </a:rPr>
                <a:t>+</a:t>
              </a:r>
              <a:r>
                <a:rPr lang="zh-CN" altLang="en-US">
                  <a:solidFill>
                    <a:schemeClr val="tx1"/>
                  </a:solidFill>
                  <a:sym typeface="Symbol" panose="05050102010706020507" pitchFamily="18" charset="2"/>
                </a:rPr>
                <a:t>图</a:t>
              </a:r>
              <a:endParaRPr lang="zh-CN" altLang="en-US">
                <a:solidFill>
                  <a:schemeClr val="tx1"/>
                </a:solidFill>
              </a:endParaRPr>
            </a:p>
          </p:txBody>
        </p:sp>
        <p:sp>
          <p:nvSpPr>
            <p:cNvPr id="59" name="Line 132">
              <a:extLst>
                <a:ext uri="{FF2B5EF4-FFF2-40B4-BE49-F238E27FC236}">
                  <a16:creationId xmlns:a16="http://schemas.microsoft.com/office/drawing/2014/main" id="{39E78EAA-EA82-456A-9D67-11FF1AF03305}"/>
                </a:ext>
              </a:extLst>
            </p:cNvPr>
            <p:cNvSpPr>
              <a:spLocks noChangeShapeType="1"/>
            </p:cNvSpPr>
            <p:nvPr/>
          </p:nvSpPr>
          <p:spPr bwMode="auto">
            <a:xfrm flipV="1">
              <a:off x="3248" y="1209"/>
              <a:ext cx="657" cy="0"/>
            </a:xfrm>
            <a:prstGeom prst="line">
              <a:avLst/>
            </a:prstGeom>
            <a:noFill/>
            <a:ln w="952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 name="Text Box 133">
              <a:extLst>
                <a:ext uri="{FF2B5EF4-FFF2-40B4-BE49-F238E27FC236}">
                  <a16:creationId xmlns:a16="http://schemas.microsoft.com/office/drawing/2014/main" id="{1DCFC899-7E16-4B00-81C5-447C1167D3AD}"/>
                </a:ext>
              </a:extLst>
            </p:cNvPr>
            <p:cNvSpPr txBox="1">
              <a:spLocks noChangeArrowheads="1"/>
            </p:cNvSpPr>
            <p:nvPr/>
          </p:nvSpPr>
          <p:spPr bwMode="auto">
            <a:xfrm>
              <a:off x="5012" y="1461"/>
              <a:ext cx="6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FF0000"/>
                  </a:solidFill>
                </a:rPr>
                <a:t>u</a:t>
              </a:r>
              <a:r>
                <a:rPr lang="en-US" altLang="zh-CN" baseline="-25000">
                  <a:solidFill>
                    <a:srgbClr val="FF0000"/>
                  </a:solidFill>
                </a:rPr>
                <a:t>L</a:t>
              </a:r>
              <a:r>
                <a:rPr lang="en-US" altLang="zh-CN">
                  <a:solidFill>
                    <a:srgbClr val="FF0000"/>
                  </a:solidFill>
                </a:rPr>
                <a:t>(0</a:t>
              </a:r>
              <a:r>
                <a:rPr lang="en-US" altLang="zh-CN" baseline="-25000">
                  <a:solidFill>
                    <a:srgbClr val="FF0000"/>
                  </a:solidFill>
                </a:rPr>
                <a:t>+</a:t>
              </a:r>
              <a:r>
                <a:rPr lang="en-US" altLang="zh-CN">
                  <a:solidFill>
                    <a:srgbClr val="FF0000"/>
                  </a:solidFill>
                </a:rPr>
                <a:t>)</a:t>
              </a:r>
            </a:p>
          </p:txBody>
        </p:sp>
        <p:sp>
          <p:nvSpPr>
            <p:cNvPr id="61" name="Text Box 134">
              <a:extLst>
                <a:ext uri="{FF2B5EF4-FFF2-40B4-BE49-F238E27FC236}">
                  <a16:creationId xmlns:a16="http://schemas.microsoft.com/office/drawing/2014/main" id="{81E3C58B-E33B-4BA2-820D-AE88A29D6714}"/>
                </a:ext>
              </a:extLst>
            </p:cNvPr>
            <p:cNvSpPr txBox="1">
              <a:spLocks noChangeArrowheads="1"/>
            </p:cNvSpPr>
            <p:nvPr/>
          </p:nvSpPr>
          <p:spPr bwMode="auto">
            <a:xfrm>
              <a:off x="5035" y="1243"/>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FF0000"/>
                  </a:solidFill>
                </a:rPr>
                <a:t>+</a:t>
              </a:r>
            </a:p>
          </p:txBody>
        </p:sp>
        <p:sp>
          <p:nvSpPr>
            <p:cNvPr id="62" name="Text Box 135">
              <a:extLst>
                <a:ext uri="{FF2B5EF4-FFF2-40B4-BE49-F238E27FC236}">
                  <a16:creationId xmlns:a16="http://schemas.microsoft.com/office/drawing/2014/main" id="{166B5E6B-92DE-4F33-8A39-3014DD38CD26}"/>
                </a:ext>
              </a:extLst>
            </p:cNvPr>
            <p:cNvSpPr txBox="1">
              <a:spLocks noChangeArrowheads="1"/>
            </p:cNvSpPr>
            <p:nvPr/>
          </p:nvSpPr>
          <p:spPr bwMode="auto">
            <a:xfrm>
              <a:off x="5088" y="1689"/>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dirty="0">
                  <a:solidFill>
                    <a:srgbClr val="FF0000"/>
                  </a:solidFill>
                </a:rPr>
                <a:t>-</a:t>
              </a:r>
            </a:p>
          </p:txBody>
        </p:sp>
        <p:sp>
          <p:nvSpPr>
            <p:cNvPr id="63" name="Text Box 136">
              <a:extLst>
                <a:ext uri="{FF2B5EF4-FFF2-40B4-BE49-F238E27FC236}">
                  <a16:creationId xmlns:a16="http://schemas.microsoft.com/office/drawing/2014/main" id="{DADD4DA2-3B08-4FA9-81A5-55E854B50CDB}"/>
                </a:ext>
              </a:extLst>
            </p:cNvPr>
            <p:cNvSpPr txBox="1">
              <a:spLocks noChangeArrowheads="1"/>
            </p:cNvSpPr>
            <p:nvPr/>
          </p:nvSpPr>
          <p:spPr bwMode="auto">
            <a:xfrm>
              <a:off x="3637" y="890"/>
              <a:ext cx="7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i="1">
                  <a:solidFill>
                    <a:srgbClr val="FF0000"/>
                  </a:solidFill>
                </a:rPr>
                <a:t>i</a:t>
              </a:r>
              <a:r>
                <a:rPr lang="en-US" altLang="zh-CN" baseline="-25000">
                  <a:solidFill>
                    <a:srgbClr val="FF0000"/>
                  </a:solidFill>
                </a:rPr>
                <a:t>c</a:t>
              </a:r>
              <a:r>
                <a:rPr lang="en-US" altLang="zh-CN">
                  <a:solidFill>
                    <a:srgbClr val="FF0000"/>
                  </a:solidFill>
                </a:rPr>
                <a:t>(0</a:t>
              </a:r>
              <a:r>
                <a:rPr lang="en-US" altLang="zh-CN" baseline="-25000">
                  <a:solidFill>
                    <a:srgbClr val="FF0000"/>
                  </a:solidFill>
                </a:rPr>
                <a:t>+</a:t>
              </a:r>
              <a:r>
                <a:rPr lang="en-US" altLang="zh-CN">
                  <a:solidFill>
                    <a:srgbClr val="FF0000"/>
                  </a:solidFill>
                </a:rPr>
                <a:t>)</a:t>
              </a:r>
            </a:p>
          </p:txBody>
        </p:sp>
        <p:sp>
          <p:nvSpPr>
            <p:cNvPr id="64" name="Oval 140">
              <a:extLst>
                <a:ext uri="{FF2B5EF4-FFF2-40B4-BE49-F238E27FC236}">
                  <a16:creationId xmlns:a16="http://schemas.microsoft.com/office/drawing/2014/main" id="{775FDEE9-9EDB-4A07-B8E4-6D53C574E60D}"/>
                </a:ext>
              </a:extLst>
            </p:cNvPr>
            <p:cNvSpPr>
              <a:spLocks noChangeArrowheads="1"/>
            </p:cNvSpPr>
            <p:nvPr/>
          </p:nvSpPr>
          <p:spPr bwMode="auto">
            <a:xfrm>
              <a:off x="3982" y="1181"/>
              <a:ext cx="43" cy="56"/>
            </a:xfrm>
            <a:prstGeom prst="ellipse">
              <a:avLst/>
            </a:prstGeom>
            <a:solidFill>
              <a:srgbClr val="FFFFFF"/>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5" name="Line 141">
              <a:extLst>
                <a:ext uri="{FF2B5EF4-FFF2-40B4-BE49-F238E27FC236}">
                  <a16:creationId xmlns:a16="http://schemas.microsoft.com/office/drawing/2014/main" id="{120B3A4F-13C1-4B25-81C6-86400CE5ED67}"/>
                </a:ext>
              </a:extLst>
            </p:cNvPr>
            <p:cNvSpPr>
              <a:spLocks noChangeShapeType="1"/>
            </p:cNvSpPr>
            <p:nvPr/>
          </p:nvSpPr>
          <p:spPr bwMode="auto">
            <a:xfrm>
              <a:off x="4013" y="1214"/>
              <a:ext cx="231"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 name="Oval 142">
              <a:extLst>
                <a:ext uri="{FF2B5EF4-FFF2-40B4-BE49-F238E27FC236}">
                  <a16:creationId xmlns:a16="http://schemas.microsoft.com/office/drawing/2014/main" id="{E7809C3C-1709-4ED5-ADBD-7631C9F8EA9F}"/>
                </a:ext>
              </a:extLst>
            </p:cNvPr>
            <p:cNvSpPr>
              <a:spLocks noChangeArrowheads="1"/>
            </p:cNvSpPr>
            <p:nvPr/>
          </p:nvSpPr>
          <p:spPr bwMode="auto">
            <a:xfrm>
              <a:off x="3358" y="1181"/>
              <a:ext cx="43" cy="56"/>
            </a:xfrm>
            <a:prstGeom prst="ellipse">
              <a:avLst/>
            </a:prstGeom>
            <a:solidFill>
              <a:srgbClr val="FFFFFF"/>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7" name="Oval 143">
              <a:extLst>
                <a:ext uri="{FF2B5EF4-FFF2-40B4-BE49-F238E27FC236}">
                  <a16:creationId xmlns:a16="http://schemas.microsoft.com/office/drawing/2014/main" id="{3430325A-F4C0-467D-A0B0-7CAC46E741A8}"/>
                </a:ext>
              </a:extLst>
            </p:cNvPr>
            <p:cNvSpPr>
              <a:spLocks noChangeArrowheads="1"/>
            </p:cNvSpPr>
            <p:nvPr/>
          </p:nvSpPr>
          <p:spPr bwMode="auto">
            <a:xfrm>
              <a:off x="3637" y="1181"/>
              <a:ext cx="43" cy="56"/>
            </a:xfrm>
            <a:prstGeom prst="ellipse">
              <a:avLst/>
            </a:prstGeom>
            <a:solidFill>
              <a:srgbClr val="FFFFFF"/>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8" name="Line 144">
              <a:extLst>
                <a:ext uri="{FF2B5EF4-FFF2-40B4-BE49-F238E27FC236}">
                  <a16:creationId xmlns:a16="http://schemas.microsoft.com/office/drawing/2014/main" id="{1D0DCBD0-86B6-462A-BDC1-8E8E03AFDFB4}"/>
                </a:ext>
              </a:extLst>
            </p:cNvPr>
            <p:cNvSpPr>
              <a:spLocks noChangeShapeType="1"/>
            </p:cNvSpPr>
            <p:nvPr/>
          </p:nvSpPr>
          <p:spPr bwMode="auto">
            <a:xfrm>
              <a:off x="4925" y="1205"/>
              <a:ext cx="0" cy="25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9" name="Line 145">
              <a:extLst>
                <a:ext uri="{FF2B5EF4-FFF2-40B4-BE49-F238E27FC236}">
                  <a16:creationId xmlns:a16="http://schemas.microsoft.com/office/drawing/2014/main" id="{795AF548-73CA-42E3-A8D2-B6DA193887A8}"/>
                </a:ext>
              </a:extLst>
            </p:cNvPr>
            <p:cNvSpPr>
              <a:spLocks noChangeShapeType="1"/>
            </p:cNvSpPr>
            <p:nvPr/>
          </p:nvSpPr>
          <p:spPr bwMode="auto">
            <a:xfrm>
              <a:off x="4925" y="1757"/>
              <a:ext cx="0" cy="194"/>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0" name="Oval 146">
              <a:extLst>
                <a:ext uri="{FF2B5EF4-FFF2-40B4-BE49-F238E27FC236}">
                  <a16:creationId xmlns:a16="http://schemas.microsoft.com/office/drawing/2014/main" id="{25C4E9F6-D7D4-4DBF-892D-2B65AA9DAD0B}"/>
                </a:ext>
              </a:extLst>
            </p:cNvPr>
            <p:cNvSpPr>
              <a:spLocks noChangeArrowheads="1"/>
            </p:cNvSpPr>
            <p:nvPr/>
          </p:nvSpPr>
          <p:spPr bwMode="auto">
            <a:xfrm>
              <a:off x="4903" y="1433"/>
              <a:ext cx="43" cy="56"/>
            </a:xfrm>
            <a:prstGeom prst="ellipse">
              <a:avLst/>
            </a:prstGeom>
            <a:solidFill>
              <a:srgbClr val="FFFFFF"/>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1" name="Oval 147">
              <a:extLst>
                <a:ext uri="{FF2B5EF4-FFF2-40B4-BE49-F238E27FC236}">
                  <a16:creationId xmlns:a16="http://schemas.microsoft.com/office/drawing/2014/main" id="{87E4DF1A-A9A6-4CC7-A6D3-AA5F73AEB1A4}"/>
                </a:ext>
              </a:extLst>
            </p:cNvPr>
            <p:cNvSpPr>
              <a:spLocks noChangeArrowheads="1"/>
            </p:cNvSpPr>
            <p:nvPr/>
          </p:nvSpPr>
          <p:spPr bwMode="auto">
            <a:xfrm>
              <a:off x="4906" y="1757"/>
              <a:ext cx="43" cy="56"/>
            </a:xfrm>
            <a:prstGeom prst="ellipse">
              <a:avLst/>
            </a:prstGeom>
            <a:solidFill>
              <a:srgbClr val="FFFFFF"/>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72" name="Text Box 149">
            <a:extLst>
              <a:ext uri="{FF2B5EF4-FFF2-40B4-BE49-F238E27FC236}">
                <a16:creationId xmlns:a16="http://schemas.microsoft.com/office/drawing/2014/main" id="{9F4ED590-C2E6-49B0-AA20-317DDCA18542}"/>
              </a:ext>
            </a:extLst>
          </p:cNvPr>
          <p:cNvSpPr txBox="1">
            <a:spLocks noChangeArrowheads="1"/>
          </p:cNvSpPr>
          <p:nvPr/>
        </p:nvSpPr>
        <p:spPr bwMode="auto">
          <a:xfrm>
            <a:off x="1193800" y="3581400"/>
            <a:ext cx="59436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dirty="0">
                <a:latin typeface="微软雅黑" panose="020B0503020204020204" pitchFamily="34" charset="-122"/>
                <a:ea typeface="微软雅黑" panose="020B0503020204020204" pitchFamily="34" charset="-122"/>
              </a:rPr>
              <a:t>①  t&lt;0</a:t>
            </a:r>
            <a:r>
              <a:rPr lang="zh-CN" altLang="en-US" sz="2000" b="1" dirty="0">
                <a:latin typeface="微软雅黑" panose="020B0503020204020204" pitchFamily="34" charset="-122"/>
                <a:ea typeface="微软雅黑" panose="020B0503020204020204" pitchFamily="34" charset="-122"/>
              </a:rPr>
              <a:t>时，零状态  →</a:t>
            </a:r>
            <a:r>
              <a:rPr lang="en-US" altLang="zh-CN" sz="2000" b="1" i="1" dirty="0" err="1">
                <a:latin typeface="微软雅黑" panose="020B0503020204020204" pitchFamily="34" charset="-122"/>
                <a:ea typeface="微软雅黑" panose="020B0503020204020204" pitchFamily="34" charset="-122"/>
              </a:rPr>
              <a:t>u</a:t>
            </a:r>
            <a:r>
              <a:rPr lang="en-US" altLang="zh-CN" sz="2000" b="1" baseline="-25000" dirty="0" err="1">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(0</a:t>
            </a:r>
            <a:r>
              <a:rPr lang="en-US" altLang="zh-CN" sz="2000" b="1" baseline="-25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)=0    </a:t>
            </a:r>
            <a:r>
              <a:rPr lang="en-US" altLang="zh-CN" sz="2000" b="1" dirty="0" err="1">
                <a:latin typeface="微软雅黑" panose="020B0503020204020204" pitchFamily="34" charset="-122"/>
                <a:ea typeface="微软雅黑" panose="020B0503020204020204" pitchFamily="34" charset="-122"/>
              </a:rPr>
              <a:t>i</a:t>
            </a:r>
            <a:r>
              <a:rPr lang="en-US" altLang="zh-CN" sz="2000" b="1" baseline="-25000" dirty="0" err="1">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(0</a:t>
            </a:r>
            <a:r>
              <a:rPr lang="en-US" altLang="zh-CN" sz="2000" b="1" baseline="-25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)=0</a:t>
            </a:r>
            <a:endParaRPr lang="en-US" altLang="zh-CN" sz="2000" b="1" i="1" dirty="0">
              <a:latin typeface="微软雅黑" panose="020B0503020204020204" pitchFamily="34" charset="-122"/>
              <a:ea typeface="微软雅黑" panose="020B0503020204020204" pitchFamily="34" charset="-122"/>
            </a:endParaRPr>
          </a:p>
        </p:txBody>
      </p:sp>
      <p:sp>
        <p:nvSpPr>
          <p:cNvPr id="73" name="Text Box 150">
            <a:extLst>
              <a:ext uri="{FF2B5EF4-FFF2-40B4-BE49-F238E27FC236}">
                <a16:creationId xmlns:a16="http://schemas.microsoft.com/office/drawing/2014/main" id="{248B6F03-3093-4FA8-864A-666B35254F4A}"/>
              </a:ext>
            </a:extLst>
          </p:cNvPr>
          <p:cNvSpPr txBox="1">
            <a:spLocks noChangeArrowheads="1"/>
          </p:cNvSpPr>
          <p:nvPr/>
        </p:nvSpPr>
        <p:spPr bwMode="auto">
          <a:xfrm>
            <a:off x="495300" y="3600450"/>
            <a:ext cx="7191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微软雅黑" panose="020B0503020204020204" pitchFamily="34" charset="-122"/>
                <a:ea typeface="微软雅黑" panose="020B0503020204020204" pitchFamily="34" charset="-122"/>
              </a:rPr>
              <a:t>解</a:t>
            </a:r>
            <a:r>
              <a:rPr lang="en-US" altLang="zh-CN" sz="2400" b="1">
                <a:latin typeface="微软雅黑" panose="020B0503020204020204" pitchFamily="34" charset="-122"/>
                <a:ea typeface="微软雅黑" panose="020B0503020204020204" pitchFamily="34" charset="-122"/>
              </a:rPr>
              <a:t>:</a:t>
            </a:r>
          </a:p>
        </p:txBody>
      </p:sp>
      <p:sp>
        <p:nvSpPr>
          <p:cNvPr id="74" name="Text Box 151">
            <a:extLst>
              <a:ext uri="{FF2B5EF4-FFF2-40B4-BE49-F238E27FC236}">
                <a16:creationId xmlns:a16="http://schemas.microsoft.com/office/drawing/2014/main" id="{FF2F4D69-F69B-41A5-904A-E59ED9C15DB3}"/>
              </a:ext>
            </a:extLst>
          </p:cNvPr>
          <p:cNvSpPr txBox="1">
            <a:spLocks noChangeArrowheads="1"/>
          </p:cNvSpPr>
          <p:nvPr/>
        </p:nvSpPr>
        <p:spPr bwMode="auto">
          <a:xfrm>
            <a:off x="1181100" y="4038600"/>
            <a:ext cx="741045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dirty="0">
                <a:latin typeface="微软雅黑" panose="020B0503020204020204" pitchFamily="34" charset="-122"/>
                <a:ea typeface="微软雅黑" panose="020B0503020204020204" pitchFamily="34" charset="-122"/>
              </a:rPr>
              <a:t>②  </a:t>
            </a:r>
            <a:r>
              <a:rPr lang="zh-CN" altLang="en-US" sz="2000" b="1" dirty="0">
                <a:latin typeface="微软雅黑" panose="020B0503020204020204" pitchFamily="34" charset="-122"/>
                <a:ea typeface="微软雅黑" panose="020B0503020204020204" pitchFamily="34" charset="-122"/>
              </a:rPr>
              <a:t>由换路定理有：</a:t>
            </a:r>
            <a:r>
              <a:rPr lang="en-US" altLang="zh-CN" sz="2000" b="1" i="1" dirty="0" err="1">
                <a:latin typeface="微软雅黑" panose="020B0503020204020204" pitchFamily="34" charset="-122"/>
                <a:ea typeface="微软雅黑" panose="020B0503020204020204" pitchFamily="34" charset="-122"/>
              </a:rPr>
              <a:t>u</a:t>
            </a:r>
            <a:r>
              <a:rPr lang="en-US" altLang="zh-CN" sz="2000" b="1" baseline="-25000" dirty="0" err="1">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(0</a:t>
            </a:r>
            <a:r>
              <a:rPr lang="en-US" altLang="zh-CN" sz="2000" b="1" baseline="-25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t>
            </a:r>
            <a:r>
              <a:rPr lang="en-US" altLang="zh-CN" sz="2000" b="1" i="1" dirty="0" err="1">
                <a:latin typeface="微软雅黑" panose="020B0503020204020204" pitchFamily="34" charset="-122"/>
                <a:ea typeface="微软雅黑" panose="020B0503020204020204" pitchFamily="34" charset="-122"/>
              </a:rPr>
              <a:t>u</a:t>
            </a:r>
            <a:r>
              <a:rPr lang="en-US" altLang="zh-CN" sz="2000" b="1" baseline="-25000" dirty="0" err="1">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(0</a:t>
            </a:r>
            <a:r>
              <a:rPr lang="en-US" altLang="zh-CN" sz="2000" b="1" baseline="-25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=0    </a:t>
            </a:r>
            <a:r>
              <a:rPr lang="en-US" altLang="zh-CN" sz="2000" b="1" dirty="0" err="1">
                <a:latin typeface="微软雅黑" panose="020B0503020204020204" pitchFamily="34" charset="-122"/>
                <a:ea typeface="微软雅黑" panose="020B0503020204020204" pitchFamily="34" charset="-122"/>
              </a:rPr>
              <a:t>i</a:t>
            </a:r>
            <a:r>
              <a:rPr lang="en-US" altLang="zh-CN" sz="2000" b="1" baseline="-25000" dirty="0" err="1">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(0</a:t>
            </a:r>
            <a:r>
              <a:rPr lang="en-US" altLang="zh-CN" sz="2000" b="1" baseline="-25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a:t>
            </a:r>
            <a:r>
              <a:rPr lang="en-US" altLang="zh-CN" sz="2000" b="1" baseline="-25000" dirty="0" err="1">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(0</a:t>
            </a:r>
            <a:r>
              <a:rPr lang="en-US" altLang="zh-CN" sz="2000" b="1" baseline="-25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=0</a:t>
            </a:r>
          </a:p>
        </p:txBody>
      </p:sp>
      <p:sp>
        <p:nvSpPr>
          <p:cNvPr id="75" name="Text Box 152">
            <a:extLst>
              <a:ext uri="{FF2B5EF4-FFF2-40B4-BE49-F238E27FC236}">
                <a16:creationId xmlns:a16="http://schemas.microsoft.com/office/drawing/2014/main" id="{83D7F451-03B8-4D24-8677-BDE40CBAC329}"/>
              </a:ext>
            </a:extLst>
          </p:cNvPr>
          <p:cNvSpPr txBox="1">
            <a:spLocks noChangeArrowheads="1"/>
          </p:cNvSpPr>
          <p:nvPr/>
        </p:nvSpPr>
        <p:spPr bwMode="auto">
          <a:xfrm>
            <a:off x="1625600" y="4591050"/>
            <a:ext cx="7410450"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latin typeface="微软雅黑" panose="020B0503020204020204" pitchFamily="34" charset="-122"/>
                <a:ea typeface="微软雅黑" panose="020B0503020204020204" pitchFamily="34" charset="-122"/>
              </a:rPr>
              <a:t>作</a:t>
            </a:r>
            <a:r>
              <a:rPr lang="en-US" altLang="zh-CN" sz="2000" b="1">
                <a:latin typeface="微软雅黑" panose="020B0503020204020204" pitchFamily="34" charset="-122"/>
                <a:ea typeface="微软雅黑" panose="020B0503020204020204" pitchFamily="34" charset="-122"/>
              </a:rPr>
              <a:t>0</a:t>
            </a:r>
            <a:r>
              <a:rPr lang="en-US" altLang="zh-CN" sz="2000" b="1" baseline="-25000">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图：     零状态电容→零值电压源 →短路线</a:t>
            </a:r>
          </a:p>
          <a:p>
            <a:pPr algn="l"/>
            <a:r>
              <a:rPr lang="zh-CN" altLang="en-US" sz="2000" b="1">
                <a:latin typeface="微软雅黑" panose="020B0503020204020204" pitchFamily="34" charset="-122"/>
                <a:ea typeface="微软雅黑" panose="020B0503020204020204" pitchFamily="34" charset="-122"/>
              </a:rPr>
              <a:t>                     零状态电感→零值电流源 →开路</a:t>
            </a:r>
          </a:p>
        </p:txBody>
      </p:sp>
      <p:sp>
        <p:nvSpPr>
          <p:cNvPr id="76" name="Text Box 153">
            <a:extLst>
              <a:ext uri="{FF2B5EF4-FFF2-40B4-BE49-F238E27FC236}">
                <a16:creationId xmlns:a16="http://schemas.microsoft.com/office/drawing/2014/main" id="{09D95B3C-8502-4EDB-B27B-2D5FD929D636}"/>
              </a:ext>
            </a:extLst>
          </p:cNvPr>
          <p:cNvSpPr txBox="1">
            <a:spLocks noChangeArrowheads="1"/>
          </p:cNvSpPr>
          <p:nvPr/>
        </p:nvSpPr>
        <p:spPr bwMode="auto">
          <a:xfrm>
            <a:off x="1165225" y="5445794"/>
            <a:ext cx="691197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dirty="0">
                <a:latin typeface="微软雅黑" panose="020B0503020204020204" pitchFamily="34" charset="-122"/>
                <a:ea typeface="微软雅黑" panose="020B0503020204020204" pitchFamily="34" charset="-122"/>
              </a:rPr>
              <a:t>③  </a:t>
            </a:r>
            <a:r>
              <a:rPr lang="zh-CN" altLang="en-US" sz="2000" b="1" dirty="0">
                <a:latin typeface="微软雅黑" panose="020B0503020204020204" pitchFamily="34" charset="-122"/>
                <a:ea typeface="微软雅黑" panose="020B0503020204020204" pitchFamily="34" charset="-122"/>
              </a:rPr>
              <a:t>由</a:t>
            </a:r>
            <a:r>
              <a:rPr lang="en-US" altLang="zh-CN" sz="2000" b="1" dirty="0">
                <a:latin typeface="微软雅黑" panose="020B0503020204020204" pitchFamily="34" charset="-122"/>
                <a:ea typeface="微软雅黑" panose="020B0503020204020204" pitchFamily="34" charset="-122"/>
              </a:rPr>
              <a:t>0</a:t>
            </a:r>
            <a:r>
              <a:rPr lang="en-US" altLang="zh-CN" sz="2000" b="1" baseline="-25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图有：</a:t>
            </a:r>
            <a:r>
              <a:rPr lang="en-US" altLang="zh-CN" sz="2000" b="1" i="1" dirty="0" err="1">
                <a:latin typeface="微软雅黑" panose="020B0503020204020204" pitchFamily="34" charset="-122"/>
                <a:ea typeface="微软雅黑" panose="020B0503020204020204" pitchFamily="34" charset="-122"/>
              </a:rPr>
              <a:t>i</a:t>
            </a:r>
            <a:r>
              <a:rPr lang="en-US" altLang="zh-CN" sz="2000" b="1" baseline="-25000" dirty="0" err="1">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(0</a:t>
            </a:r>
            <a:r>
              <a:rPr lang="en-US" altLang="zh-CN" sz="2000" b="1" baseline="-25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)=U</a:t>
            </a:r>
            <a:r>
              <a:rPr lang="en-US" altLang="zh-CN" sz="2000" b="1" baseline="-25000" dirty="0">
                <a:latin typeface="微软雅黑" panose="020B0503020204020204" pitchFamily="34" charset="-122"/>
                <a:ea typeface="微软雅黑" panose="020B0503020204020204" pitchFamily="34" charset="-122"/>
              </a:rPr>
              <a:t>s</a:t>
            </a:r>
            <a:r>
              <a:rPr lang="en-US" altLang="zh-CN" sz="2000" b="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1                 </a:t>
            </a:r>
            <a:r>
              <a:rPr lang="en-US" altLang="zh-CN" sz="2000" b="1" i="1" dirty="0" err="1">
                <a:latin typeface="微软雅黑" panose="020B0503020204020204" pitchFamily="34" charset="-122"/>
                <a:ea typeface="微软雅黑" panose="020B0503020204020204" pitchFamily="34" charset="-122"/>
              </a:rPr>
              <a:t>u</a:t>
            </a:r>
            <a:r>
              <a:rPr lang="en-US" altLang="zh-CN" sz="2000" b="1" baseline="-25000" dirty="0" err="1">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(0</a:t>
            </a:r>
            <a:r>
              <a:rPr lang="en-US" altLang="zh-CN" sz="2000" b="1" baseline="-25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t>
            </a:r>
            <a:r>
              <a:rPr lang="en-US" altLang="zh-CN" sz="2000" b="1" i="1" dirty="0" err="1">
                <a:latin typeface="微软雅黑" panose="020B0503020204020204" pitchFamily="34" charset="-122"/>
                <a:ea typeface="微软雅黑" panose="020B0503020204020204" pitchFamily="34" charset="-122"/>
              </a:rPr>
              <a:t>u</a:t>
            </a:r>
            <a:r>
              <a:rPr lang="en-US" altLang="zh-CN" sz="2000" b="1" baseline="-25000" dirty="0" err="1">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(0</a:t>
            </a:r>
            <a:r>
              <a:rPr lang="en-US" altLang="zh-CN" sz="2000" b="1" baseline="-25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)=U</a:t>
            </a:r>
            <a:r>
              <a:rPr lang="en-US" altLang="zh-CN" sz="2000" b="1" baseline="-25000" dirty="0">
                <a:latin typeface="微软雅黑" panose="020B0503020204020204" pitchFamily="34" charset="-122"/>
                <a:ea typeface="微软雅黑" panose="020B0503020204020204" pitchFamily="34" charset="-122"/>
              </a:rPr>
              <a:t>s</a:t>
            </a:r>
            <a:endParaRPr lang="en-US" altLang="zh-CN" sz="2000" b="1" dirty="0">
              <a:latin typeface="微软雅黑" panose="020B0503020204020204" pitchFamily="34" charset="-122"/>
              <a:ea typeface="微软雅黑" panose="020B0503020204020204" pitchFamily="34" charset="-122"/>
            </a:endParaRPr>
          </a:p>
        </p:txBody>
      </p:sp>
      <p:sp>
        <p:nvSpPr>
          <p:cNvPr id="77" name="Rectangle 155">
            <a:extLst>
              <a:ext uri="{FF2B5EF4-FFF2-40B4-BE49-F238E27FC236}">
                <a16:creationId xmlns:a16="http://schemas.microsoft.com/office/drawing/2014/main" id="{B0119D14-75AC-4324-A188-AD57402F00AF}"/>
              </a:ext>
            </a:extLst>
          </p:cNvPr>
          <p:cNvSpPr>
            <a:spLocks noChangeArrowheads="1"/>
          </p:cNvSpPr>
          <p:nvPr/>
        </p:nvSpPr>
        <p:spPr bwMode="auto">
          <a:xfrm>
            <a:off x="2451100" y="6018213"/>
            <a:ext cx="45910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i="1" dirty="0">
                <a:solidFill>
                  <a:srgbClr val="FF00FF"/>
                </a:solidFill>
                <a:latin typeface="微软雅黑" panose="020B0503020204020204" pitchFamily="34" charset="-122"/>
                <a:ea typeface="微软雅黑" panose="020B0503020204020204" pitchFamily="34" charset="-122"/>
              </a:rPr>
              <a:t>注：</a:t>
            </a:r>
            <a:r>
              <a:rPr lang="zh-CN" altLang="en-US" sz="2000" b="1" dirty="0">
                <a:latin typeface="微软雅黑" panose="020B0503020204020204" pitchFamily="34" charset="-122"/>
                <a:ea typeface="微软雅黑" panose="020B0503020204020204" pitchFamily="34" charset="-122"/>
              </a:rPr>
              <a:t> </a:t>
            </a:r>
            <a:r>
              <a:rPr lang="en-US" altLang="zh-CN" sz="2000" b="1" i="1" dirty="0" err="1">
                <a:latin typeface="微软雅黑" panose="020B0503020204020204" pitchFamily="34" charset="-122"/>
                <a:ea typeface="微软雅黑" panose="020B0503020204020204" pitchFamily="34" charset="-122"/>
              </a:rPr>
              <a:t>i</a:t>
            </a:r>
            <a:r>
              <a:rPr lang="en-US" altLang="zh-CN" sz="2000" b="1" baseline="-25000" dirty="0" err="1">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与</a:t>
            </a:r>
            <a:r>
              <a:rPr lang="zh-CN" altLang="en-US" sz="2000" b="1" baseline="-25000" dirty="0">
                <a:latin typeface="微软雅黑" panose="020B0503020204020204" pitchFamily="34" charset="-122"/>
                <a:ea typeface="微软雅黑" panose="020B0503020204020204" pitchFamily="34" charset="-122"/>
              </a:rPr>
              <a:t> </a:t>
            </a:r>
            <a:r>
              <a:rPr lang="en-US" altLang="zh-CN" sz="2000" b="1" i="1" dirty="0" err="1">
                <a:latin typeface="微软雅黑" panose="020B0503020204020204" pitchFamily="34" charset="-122"/>
                <a:ea typeface="微软雅黑" panose="020B0503020204020204" pitchFamily="34" charset="-122"/>
              </a:rPr>
              <a:t>u</a:t>
            </a:r>
            <a:r>
              <a:rPr lang="en-US" altLang="zh-CN" sz="2000" b="1" baseline="-25000" dirty="0" err="1">
                <a:latin typeface="微软雅黑" panose="020B0503020204020204" pitchFamily="34" charset="-122"/>
                <a:ea typeface="微软雅黑" panose="020B0503020204020204" pitchFamily="34" charset="-122"/>
              </a:rPr>
              <a:t>L</a:t>
            </a:r>
            <a:r>
              <a:rPr lang="zh-CN" altLang="en-US" sz="2000" b="1" dirty="0">
                <a:latin typeface="微软雅黑" panose="020B0503020204020204" pitchFamily="34" charset="-122"/>
                <a:ea typeface="微软雅黑" panose="020B0503020204020204" pitchFamily="34" charset="-122"/>
              </a:rPr>
              <a:t>在</a:t>
            </a:r>
            <a:r>
              <a:rPr lang="en-US" altLang="zh-CN" sz="2000" b="1" dirty="0">
                <a:latin typeface="微软雅黑" panose="020B0503020204020204" pitchFamily="34" charset="-122"/>
                <a:ea typeface="微软雅黑" panose="020B0503020204020204" pitchFamily="34" charset="-122"/>
              </a:rPr>
              <a:t>t=0</a:t>
            </a:r>
            <a:r>
              <a:rPr lang="zh-CN" altLang="en-US" sz="2000" b="1" dirty="0">
                <a:latin typeface="微软雅黑" panose="020B0503020204020204" pitchFamily="34" charset="-122"/>
                <a:ea typeface="微软雅黑" panose="020B0503020204020204" pitchFamily="34" charset="-122"/>
              </a:rPr>
              <a:t>时刻有突变。</a:t>
            </a:r>
          </a:p>
        </p:txBody>
      </p:sp>
      <p:sp>
        <p:nvSpPr>
          <p:cNvPr id="78" name="Arc 191">
            <a:extLst>
              <a:ext uri="{FF2B5EF4-FFF2-40B4-BE49-F238E27FC236}">
                <a16:creationId xmlns:a16="http://schemas.microsoft.com/office/drawing/2014/main" id="{4FBB2A6F-7F7C-4286-81CD-EF550F48DF07}"/>
              </a:ext>
            </a:extLst>
          </p:cNvPr>
          <p:cNvSpPr>
            <a:spLocks/>
          </p:cNvSpPr>
          <p:nvPr/>
        </p:nvSpPr>
        <p:spPr bwMode="auto">
          <a:xfrm rot="10800000" flipH="1" flipV="1">
            <a:off x="3690986" y="2139974"/>
            <a:ext cx="144463" cy="185300"/>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9" name="Arc 192">
            <a:extLst>
              <a:ext uri="{FF2B5EF4-FFF2-40B4-BE49-F238E27FC236}">
                <a16:creationId xmlns:a16="http://schemas.microsoft.com/office/drawing/2014/main" id="{E07F9137-B20D-4681-861B-1DB10E1F63FB}"/>
              </a:ext>
            </a:extLst>
          </p:cNvPr>
          <p:cNvSpPr>
            <a:spLocks/>
          </p:cNvSpPr>
          <p:nvPr/>
        </p:nvSpPr>
        <p:spPr bwMode="auto">
          <a:xfrm rot="10800000" flipH="1" flipV="1">
            <a:off x="3690986" y="2335455"/>
            <a:ext cx="144463" cy="185300"/>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0" name="Arc 193">
            <a:extLst>
              <a:ext uri="{FF2B5EF4-FFF2-40B4-BE49-F238E27FC236}">
                <a16:creationId xmlns:a16="http://schemas.microsoft.com/office/drawing/2014/main" id="{65F7B862-FC26-4DAE-8320-C02EF763B917}"/>
              </a:ext>
            </a:extLst>
          </p:cNvPr>
          <p:cNvSpPr>
            <a:spLocks/>
          </p:cNvSpPr>
          <p:nvPr/>
        </p:nvSpPr>
        <p:spPr bwMode="auto">
          <a:xfrm rot="10800000" flipH="1" flipV="1">
            <a:off x="3690986" y="2530937"/>
            <a:ext cx="144463" cy="185300"/>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410346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73" grpId="0" autoUpdateAnimBg="0"/>
      <p:bldP spid="74" grpId="0" autoUpdateAnimBg="0"/>
      <p:bldP spid="75" grpId="0" autoUpdateAnimBg="0"/>
      <p:bldP spid="76" grpId="0" autoUpdateAnimBg="0"/>
      <p:bldP spid="7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extLst>
              <a:ext uri="{FF2B5EF4-FFF2-40B4-BE49-F238E27FC236}">
                <a16:creationId xmlns:a16="http://schemas.microsoft.com/office/drawing/2014/main" id="{FB912363-1F71-4B12-B5AA-D9FDB5A97A5F}"/>
              </a:ext>
            </a:extLst>
          </p:cNvPr>
          <p:cNvGraphicFramePr>
            <a:graphicFrameLocks noChangeAspect="1"/>
          </p:cNvGraphicFramePr>
          <p:nvPr/>
        </p:nvGraphicFramePr>
        <p:xfrm>
          <a:off x="754063" y="5300663"/>
          <a:ext cx="2449512" cy="974725"/>
        </p:xfrm>
        <a:graphic>
          <a:graphicData uri="http://schemas.openxmlformats.org/presentationml/2006/ole">
            <mc:AlternateContent xmlns:mc="http://schemas.openxmlformats.org/markup-compatibility/2006">
              <mc:Choice xmlns:v="urn:schemas-microsoft-com:vml" Requires="v">
                <p:oleObj spid="_x0000_s71682" name="公式" r:id="rId3" imgW="1117440" imgH="444240" progId="Equation.3">
                  <p:embed/>
                </p:oleObj>
              </mc:Choice>
              <mc:Fallback>
                <p:oleObj name="公式" r:id="rId3" imgW="1117440" imgH="444240" progId="Equation.3">
                  <p:embed/>
                  <p:pic>
                    <p:nvPicPr>
                      <p:cNvPr id="2" name="Object 5">
                        <a:extLst>
                          <a:ext uri="{FF2B5EF4-FFF2-40B4-BE49-F238E27FC236}">
                            <a16:creationId xmlns:a16="http://schemas.microsoft.com/office/drawing/2014/main" id="{FB912363-1F71-4B12-B5AA-D9FDB5A97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5300663"/>
                        <a:ext cx="2449512" cy="9747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a:extLst>
              <a:ext uri="{FF2B5EF4-FFF2-40B4-BE49-F238E27FC236}">
                <a16:creationId xmlns:a16="http://schemas.microsoft.com/office/drawing/2014/main" id="{90CDD82F-DFB6-4F4C-AF19-51C8DD47B52E}"/>
              </a:ext>
            </a:extLst>
          </p:cNvPr>
          <p:cNvGraphicFramePr>
            <a:graphicFrameLocks noChangeAspect="1"/>
          </p:cNvGraphicFramePr>
          <p:nvPr/>
        </p:nvGraphicFramePr>
        <p:xfrm>
          <a:off x="755650" y="4076700"/>
          <a:ext cx="2347913" cy="1087438"/>
        </p:xfrm>
        <a:graphic>
          <a:graphicData uri="http://schemas.openxmlformats.org/presentationml/2006/ole">
            <mc:AlternateContent xmlns:mc="http://schemas.openxmlformats.org/markup-compatibility/2006">
              <mc:Choice xmlns:v="urn:schemas-microsoft-com:vml" Requires="v">
                <p:oleObj spid="_x0000_s71683" name="公式" r:id="rId5" imgW="1015920" imgH="469800" progId="Equation.3">
                  <p:embed/>
                </p:oleObj>
              </mc:Choice>
              <mc:Fallback>
                <p:oleObj name="公式" r:id="rId5" imgW="1015920" imgH="469800" progId="Equation.3">
                  <p:embed/>
                  <p:pic>
                    <p:nvPicPr>
                      <p:cNvPr id="3" name="Object 6">
                        <a:extLst>
                          <a:ext uri="{FF2B5EF4-FFF2-40B4-BE49-F238E27FC236}">
                            <a16:creationId xmlns:a16="http://schemas.microsoft.com/office/drawing/2014/main" id="{90CDD82F-DFB6-4F4C-AF19-51C8DD47B5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076700"/>
                        <a:ext cx="2347913" cy="10874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2">
            <a:extLst>
              <a:ext uri="{FF2B5EF4-FFF2-40B4-BE49-F238E27FC236}">
                <a16:creationId xmlns:a16="http://schemas.microsoft.com/office/drawing/2014/main" id="{0E408562-AEFC-4400-B1CB-45D06A35EAAD}"/>
              </a:ext>
            </a:extLst>
          </p:cNvPr>
          <p:cNvSpPr txBox="1">
            <a:spLocks noChangeArrowheads="1"/>
          </p:cNvSpPr>
          <p:nvPr/>
        </p:nvSpPr>
        <p:spPr bwMode="auto">
          <a:xfrm>
            <a:off x="1258888" y="549275"/>
            <a:ext cx="5932487"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nchor="ctr">
            <a:spAutoFit/>
          </a:bodyPr>
          <a:lstStyle/>
          <a:p>
            <a:pPr fontAlgn="base">
              <a:spcBef>
                <a:spcPct val="0"/>
              </a:spcBef>
              <a:spcAft>
                <a:spcPct val="0"/>
              </a:spcAft>
            </a:pPr>
            <a:r>
              <a:rPr kumimoji="1" lang="zh-CN" altLang="en-US" sz="2800" b="1" dirty="0">
                <a:solidFill>
                  <a:srgbClr val="FFFF00"/>
                </a:solidFill>
                <a:latin typeface="楷体_GB2312" pitchFamily="49" charset="-122"/>
                <a:ea typeface="楷体_GB2312" pitchFamily="49" charset="-122"/>
              </a:rPr>
              <a:t>求</a:t>
            </a:r>
            <a:r>
              <a:rPr kumimoji="1" lang="en-US" altLang="zh-CN" sz="2800" b="1" dirty="0">
                <a:solidFill>
                  <a:srgbClr val="FFFF00"/>
                </a:solidFill>
                <a:latin typeface="楷体_GB2312" pitchFamily="49" charset="-122"/>
                <a:ea typeface="楷体_GB2312" pitchFamily="49" charset="-122"/>
              </a:rPr>
              <a:t>s</a:t>
            </a:r>
            <a:r>
              <a:rPr kumimoji="1" lang="zh-CN" altLang="en-US" sz="2800" b="1" dirty="0">
                <a:solidFill>
                  <a:srgbClr val="FFFF00"/>
                </a:solidFill>
                <a:latin typeface="楷体_GB2312" pitchFamily="49" charset="-122"/>
                <a:ea typeface="楷体_GB2312" pitchFamily="49" charset="-122"/>
              </a:rPr>
              <a:t>闭合瞬间各支路电流和电感电压</a:t>
            </a:r>
          </a:p>
        </p:txBody>
      </p:sp>
      <p:sp>
        <p:nvSpPr>
          <p:cNvPr id="6" name="Text Box 63">
            <a:extLst>
              <a:ext uri="{FF2B5EF4-FFF2-40B4-BE49-F238E27FC236}">
                <a16:creationId xmlns:a16="http://schemas.microsoft.com/office/drawing/2014/main" id="{54DCCCCE-05B6-4470-B500-3F9DBF085192}"/>
              </a:ext>
            </a:extLst>
          </p:cNvPr>
          <p:cNvSpPr txBox="1">
            <a:spLocks noChangeArrowheads="1"/>
          </p:cNvSpPr>
          <p:nvPr/>
        </p:nvSpPr>
        <p:spPr bwMode="auto">
          <a:xfrm>
            <a:off x="468313" y="3429000"/>
            <a:ext cx="504825" cy="519113"/>
          </a:xfrm>
          <a:prstGeom prst="rect">
            <a:avLst/>
          </a:prstGeom>
          <a:solidFill>
            <a:srgbClr val="66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a:ln>
                  <a:noFill/>
                </a:ln>
                <a:solidFill>
                  <a:srgbClr val="FFFFFF"/>
                </a:solidFill>
                <a:effectLst/>
                <a:uLnTx/>
                <a:uFillTx/>
              </a:rPr>
              <a:t>解</a:t>
            </a:r>
            <a:endParaRPr kumimoji="0" lang="zh-CN" altLang="en-US" sz="2400" b="1"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graphicFrame>
        <p:nvGraphicFramePr>
          <p:cNvPr id="7" name="Object 136">
            <a:extLst>
              <a:ext uri="{FF2B5EF4-FFF2-40B4-BE49-F238E27FC236}">
                <a16:creationId xmlns:a16="http://schemas.microsoft.com/office/drawing/2014/main" id="{8805887D-B846-4AD0-947A-7590AD75D49A}"/>
              </a:ext>
            </a:extLst>
          </p:cNvPr>
          <p:cNvGraphicFramePr>
            <a:graphicFrameLocks noChangeAspect="1"/>
          </p:cNvGraphicFramePr>
          <p:nvPr/>
        </p:nvGraphicFramePr>
        <p:xfrm>
          <a:off x="4140200" y="4149725"/>
          <a:ext cx="4227513" cy="557213"/>
        </p:xfrm>
        <a:graphic>
          <a:graphicData uri="http://schemas.openxmlformats.org/presentationml/2006/ole">
            <mc:AlternateContent xmlns:mc="http://schemas.openxmlformats.org/markup-compatibility/2006">
              <mc:Choice xmlns:v="urn:schemas-microsoft-com:vml" Requires="v">
                <p:oleObj spid="_x0000_s71684" name="公式" r:id="rId7" imgW="1828800" imgH="241200" progId="Equation.3">
                  <p:embed/>
                </p:oleObj>
              </mc:Choice>
              <mc:Fallback>
                <p:oleObj name="公式" r:id="rId7" imgW="1828800" imgH="241200" progId="Equation.3">
                  <p:embed/>
                  <p:pic>
                    <p:nvPicPr>
                      <p:cNvPr id="7" name="Object 136">
                        <a:extLst>
                          <a:ext uri="{FF2B5EF4-FFF2-40B4-BE49-F238E27FC236}">
                            <a16:creationId xmlns:a16="http://schemas.microsoft.com/office/drawing/2014/main" id="{8805887D-B846-4AD0-947A-7590AD75D4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4149725"/>
                        <a:ext cx="4227513" cy="5572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37">
            <a:extLst>
              <a:ext uri="{FF2B5EF4-FFF2-40B4-BE49-F238E27FC236}">
                <a16:creationId xmlns:a16="http://schemas.microsoft.com/office/drawing/2014/main" id="{BC31BD1B-F602-4D5E-BCAE-5D03F0636B34}"/>
              </a:ext>
            </a:extLst>
          </p:cNvPr>
          <p:cNvGraphicFramePr>
            <a:graphicFrameLocks noChangeAspect="1"/>
          </p:cNvGraphicFramePr>
          <p:nvPr/>
        </p:nvGraphicFramePr>
        <p:xfrm>
          <a:off x="4140200" y="4797425"/>
          <a:ext cx="3346450" cy="555625"/>
        </p:xfrm>
        <a:graphic>
          <a:graphicData uri="http://schemas.openxmlformats.org/presentationml/2006/ole">
            <mc:AlternateContent xmlns:mc="http://schemas.openxmlformats.org/markup-compatibility/2006">
              <mc:Choice xmlns:v="urn:schemas-microsoft-com:vml" Requires="v">
                <p:oleObj spid="_x0000_s71685" name="公式" r:id="rId9" imgW="1447560" imgH="241200" progId="Equation.3">
                  <p:embed/>
                </p:oleObj>
              </mc:Choice>
              <mc:Fallback>
                <p:oleObj name="公式" r:id="rId9" imgW="1447560" imgH="241200" progId="Equation.3">
                  <p:embed/>
                  <p:pic>
                    <p:nvPicPr>
                      <p:cNvPr id="8" name="Object 137">
                        <a:extLst>
                          <a:ext uri="{FF2B5EF4-FFF2-40B4-BE49-F238E27FC236}">
                            <a16:creationId xmlns:a16="http://schemas.microsoft.com/office/drawing/2014/main" id="{BC31BD1B-F602-4D5E-BCAE-5D03F0636B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4797425"/>
                        <a:ext cx="3346450" cy="5556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38">
            <a:extLst>
              <a:ext uri="{FF2B5EF4-FFF2-40B4-BE49-F238E27FC236}">
                <a16:creationId xmlns:a16="http://schemas.microsoft.com/office/drawing/2014/main" id="{10250514-69EC-4CF2-94BA-4DD5390426E1}"/>
              </a:ext>
            </a:extLst>
          </p:cNvPr>
          <p:cNvGraphicFramePr>
            <a:graphicFrameLocks noChangeAspect="1"/>
          </p:cNvGraphicFramePr>
          <p:nvPr/>
        </p:nvGraphicFramePr>
        <p:xfrm>
          <a:off x="4140200" y="5445125"/>
          <a:ext cx="4346575" cy="558800"/>
        </p:xfrm>
        <a:graphic>
          <a:graphicData uri="http://schemas.openxmlformats.org/presentationml/2006/ole">
            <mc:AlternateContent xmlns:mc="http://schemas.openxmlformats.org/markup-compatibility/2006">
              <mc:Choice xmlns:v="urn:schemas-microsoft-com:vml" Requires="v">
                <p:oleObj spid="_x0000_s71686" name="公式" r:id="rId11" imgW="1879560" imgH="241200" progId="Equation.3">
                  <p:embed/>
                </p:oleObj>
              </mc:Choice>
              <mc:Fallback>
                <p:oleObj name="公式" r:id="rId11" imgW="1879560" imgH="241200" progId="Equation.3">
                  <p:embed/>
                  <p:pic>
                    <p:nvPicPr>
                      <p:cNvPr id="9" name="Object 138">
                        <a:extLst>
                          <a:ext uri="{FF2B5EF4-FFF2-40B4-BE49-F238E27FC236}">
                            <a16:creationId xmlns:a16="http://schemas.microsoft.com/office/drawing/2014/main" id="{10250514-69EC-4CF2-94BA-4DD5390426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5445125"/>
                        <a:ext cx="4346575" cy="5588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56">
            <a:extLst>
              <a:ext uri="{FF2B5EF4-FFF2-40B4-BE49-F238E27FC236}">
                <a16:creationId xmlns:a16="http://schemas.microsoft.com/office/drawing/2014/main" id="{17C2EF12-8C6A-4E3C-9D7F-FC212BD4607C}"/>
              </a:ext>
            </a:extLst>
          </p:cNvPr>
          <p:cNvSpPr txBox="1">
            <a:spLocks noChangeArrowheads="1"/>
          </p:cNvSpPr>
          <p:nvPr/>
        </p:nvSpPr>
        <p:spPr bwMode="auto">
          <a:xfrm>
            <a:off x="1116013" y="3429000"/>
            <a:ext cx="3097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a:solidFill>
                  <a:srgbClr val="FFFF00"/>
                </a:solidFill>
                <a:latin typeface="楷体_GB2312" pitchFamily="49" charset="-122"/>
                <a:ea typeface="楷体_GB2312" pitchFamily="49" charset="-122"/>
              </a:rPr>
              <a:t>由</a:t>
            </a:r>
            <a:r>
              <a:rPr lang="en-US" altLang="zh-CN" sz="2800">
                <a:solidFill>
                  <a:srgbClr val="FFFF00"/>
                </a:solidFill>
                <a:latin typeface="宋体" panose="02010600030101010101" pitchFamily="2" charset="-122"/>
              </a:rPr>
              <a:t>0</a:t>
            </a:r>
            <a:r>
              <a:rPr lang="zh-CN" altLang="en-US" sz="2800" baseline="-25000">
                <a:solidFill>
                  <a:srgbClr val="FFFF00"/>
                </a:solidFill>
                <a:latin typeface="宋体" panose="02010600030101010101" pitchFamily="2" charset="-122"/>
              </a:rPr>
              <a:t>－</a:t>
            </a:r>
            <a:r>
              <a:rPr lang="zh-CN" altLang="en-US" sz="2800" b="1">
                <a:solidFill>
                  <a:srgbClr val="FFFF00"/>
                </a:solidFill>
                <a:latin typeface="楷体_GB2312" pitchFamily="49" charset="-122"/>
                <a:ea typeface="楷体_GB2312" pitchFamily="49" charset="-122"/>
              </a:rPr>
              <a:t>电路得</a:t>
            </a:r>
            <a:r>
              <a:rPr lang="zh-CN" altLang="en-US" sz="2800" b="1">
                <a:solidFill>
                  <a:srgbClr val="FFFF00"/>
                </a:solidFill>
                <a:latin typeface="宋体" panose="02010600030101010101" pitchFamily="2" charset="-122"/>
              </a:rPr>
              <a:t>：</a:t>
            </a:r>
          </a:p>
        </p:txBody>
      </p:sp>
      <p:sp>
        <p:nvSpPr>
          <p:cNvPr id="11" name="Text Box 157">
            <a:extLst>
              <a:ext uri="{FF2B5EF4-FFF2-40B4-BE49-F238E27FC236}">
                <a16:creationId xmlns:a16="http://schemas.microsoft.com/office/drawing/2014/main" id="{1D8FA913-903E-479A-A2C7-249D245EC9D0}"/>
              </a:ext>
            </a:extLst>
          </p:cNvPr>
          <p:cNvSpPr txBox="1">
            <a:spLocks noChangeArrowheads="1"/>
          </p:cNvSpPr>
          <p:nvPr/>
        </p:nvSpPr>
        <p:spPr bwMode="auto">
          <a:xfrm>
            <a:off x="4932363" y="3500438"/>
            <a:ext cx="3097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a:solidFill>
                  <a:srgbClr val="FFFF00"/>
                </a:solidFill>
                <a:latin typeface="楷体_GB2312" pitchFamily="49" charset="-122"/>
                <a:ea typeface="楷体_GB2312" pitchFamily="49" charset="-122"/>
              </a:rPr>
              <a:t>由</a:t>
            </a:r>
            <a:r>
              <a:rPr lang="en-US" altLang="zh-CN" sz="2800">
                <a:solidFill>
                  <a:srgbClr val="FFFF00"/>
                </a:solidFill>
                <a:latin typeface="宋体" panose="02010600030101010101" pitchFamily="2" charset="-122"/>
              </a:rPr>
              <a:t>0</a:t>
            </a:r>
            <a:r>
              <a:rPr lang="en-US" altLang="zh-CN" sz="2800" baseline="-25000">
                <a:solidFill>
                  <a:srgbClr val="FFFF00"/>
                </a:solidFill>
                <a:latin typeface="宋体" panose="02010600030101010101" pitchFamily="2" charset="-122"/>
              </a:rPr>
              <a:t>+</a:t>
            </a:r>
            <a:r>
              <a:rPr lang="zh-CN" altLang="en-US" sz="2800" b="1">
                <a:solidFill>
                  <a:srgbClr val="FFFF00"/>
                </a:solidFill>
                <a:latin typeface="楷体_GB2312" pitchFamily="49" charset="-122"/>
                <a:ea typeface="楷体_GB2312" pitchFamily="49" charset="-122"/>
              </a:rPr>
              <a:t>电路得</a:t>
            </a:r>
            <a:r>
              <a:rPr lang="zh-CN" altLang="en-US" sz="2800" b="1">
                <a:solidFill>
                  <a:srgbClr val="FFFF00"/>
                </a:solidFill>
                <a:latin typeface="宋体" panose="02010600030101010101" pitchFamily="2" charset="-122"/>
              </a:rPr>
              <a:t>：</a:t>
            </a:r>
          </a:p>
        </p:txBody>
      </p:sp>
      <p:grpSp>
        <p:nvGrpSpPr>
          <p:cNvPr id="12" name="Group 158">
            <a:extLst>
              <a:ext uri="{FF2B5EF4-FFF2-40B4-BE49-F238E27FC236}">
                <a16:creationId xmlns:a16="http://schemas.microsoft.com/office/drawing/2014/main" id="{A4F53574-C909-4823-A0ED-6C783CB7F5AD}"/>
              </a:ext>
            </a:extLst>
          </p:cNvPr>
          <p:cNvGrpSpPr>
            <a:grpSpLocks/>
          </p:cNvGrpSpPr>
          <p:nvPr/>
        </p:nvGrpSpPr>
        <p:grpSpPr bwMode="auto">
          <a:xfrm>
            <a:off x="250825" y="908050"/>
            <a:ext cx="4522788" cy="2762250"/>
            <a:chOff x="1066" y="2205"/>
            <a:chExt cx="2849" cy="1740"/>
          </a:xfrm>
        </p:grpSpPr>
        <p:sp>
          <p:nvSpPr>
            <p:cNvPr id="13" name="Line 159">
              <a:extLst>
                <a:ext uri="{FF2B5EF4-FFF2-40B4-BE49-F238E27FC236}">
                  <a16:creationId xmlns:a16="http://schemas.microsoft.com/office/drawing/2014/main" id="{8A26C3D3-AF30-4F31-B01A-1DD88178C500}"/>
                </a:ext>
              </a:extLst>
            </p:cNvPr>
            <p:cNvSpPr>
              <a:spLocks noChangeShapeType="1"/>
            </p:cNvSpPr>
            <p:nvPr/>
          </p:nvSpPr>
          <p:spPr bwMode="auto">
            <a:xfrm>
              <a:off x="1247" y="2568"/>
              <a:ext cx="222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14" name="Group 160">
              <a:extLst>
                <a:ext uri="{FF2B5EF4-FFF2-40B4-BE49-F238E27FC236}">
                  <a16:creationId xmlns:a16="http://schemas.microsoft.com/office/drawing/2014/main" id="{16CBD545-0E06-420E-A760-6A576CB13A0E}"/>
                </a:ext>
              </a:extLst>
            </p:cNvPr>
            <p:cNvGrpSpPr>
              <a:grpSpLocks/>
            </p:cNvGrpSpPr>
            <p:nvPr/>
          </p:nvGrpSpPr>
          <p:grpSpPr bwMode="auto">
            <a:xfrm>
              <a:off x="3334" y="3294"/>
              <a:ext cx="240" cy="93"/>
              <a:chOff x="3787" y="2478"/>
              <a:chExt cx="240" cy="93"/>
            </a:xfrm>
          </p:grpSpPr>
          <p:sp>
            <p:nvSpPr>
              <p:cNvPr id="47" name="Line 161">
                <a:extLst>
                  <a:ext uri="{FF2B5EF4-FFF2-40B4-BE49-F238E27FC236}">
                    <a16:creationId xmlns:a16="http://schemas.microsoft.com/office/drawing/2014/main" id="{438FABE9-78E9-408E-9AFB-C38C5CB31042}"/>
                  </a:ext>
                </a:extLst>
              </p:cNvPr>
              <p:cNvSpPr>
                <a:spLocks noChangeShapeType="1"/>
              </p:cNvSpPr>
              <p:nvPr/>
            </p:nvSpPr>
            <p:spPr bwMode="auto">
              <a:xfrm flipV="1">
                <a:off x="3787" y="2568"/>
                <a:ext cx="240" cy="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8" name="Line 162">
                <a:extLst>
                  <a:ext uri="{FF2B5EF4-FFF2-40B4-BE49-F238E27FC236}">
                    <a16:creationId xmlns:a16="http://schemas.microsoft.com/office/drawing/2014/main" id="{C197E1E8-868A-4B54-8596-140F89EAFE62}"/>
                  </a:ext>
                </a:extLst>
              </p:cNvPr>
              <p:cNvSpPr>
                <a:spLocks noChangeShapeType="1"/>
              </p:cNvSpPr>
              <p:nvPr/>
            </p:nvSpPr>
            <p:spPr bwMode="auto">
              <a:xfrm>
                <a:off x="3787" y="2478"/>
                <a:ext cx="240" cy="1"/>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15" name="Oval 163">
              <a:extLst>
                <a:ext uri="{FF2B5EF4-FFF2-40B4-BE49-F238E27FC236}">
                  <a16:creationId xmlns:a16="http://schemas.microsoft.com/office/drawing/2014/main" id="{981562B0-5D91-45EA-8793-BA0793D6F005}"/>
                </a:ext>
              </a:extLst>
            </p:cNvPr>
            <p:cNvSpPr>
              <a:spLocks noChangeArrowheads="1"/>
            </p:cNvSpPr>
            <p:nvPr/>
          </p:nvSpPr>
          <p:spPr bwMode="auto">
            <a:xfrm>
              <a:off x="1066" y="297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16" name="Rectangle 164">
              <a:extLst>
                <a:ext uri="{FF2B5EF4-FFF2-40B4-BE49-F238E27FC236}">
                  <a16:creationId xmlns:a16="http://schemas.microsoft.com/office/drawing/2014/main" id="{3C0A7E0A-E2A8-4A42-9638-CF7AE686EDB7}"/>
                </a:ext>
              </a:extLst>
            </p:cNvPr>
            <p:cNvSpPr>
              <a:spLocks noChangeArrowheads="1"/>
            </p:cNvSpPr>
            <p:nvPr/>
          </p:nvSpPr>
          <p:spPr bwMode="auto">
            <a:xfrm>
              <a:off x="1701" y="252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7" name="Rectangle 165">
              <a:extLst>
                <a:ext uri="{FF2B5EF4-FFF2-40B4-BE49-F238E27FC236}">
                  <a16:creationId xmlns:a16="http://schemas.microsoft.com/office/drawing/2014/main" id="{E54AB035-2B7C-4B5F-AB54-0B3A983F4EC3}"/>
                </a:ext>
              </a:extLst>
            </p:cNvPr>
            <p:cNvSpPr>
              <a:spLocks noChangeArrowheads="1"/>
            </p:cNvSpPr>
            <p:nvPr/>
          </p:nvSpPr>
          <p:spPr bwMode="auto">
            <a:xfrm>
              <a:off x="3107" y="3521"/>
              <a:ext cx="187" cy="424"/>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dirty="0">
                <a:ln>
                  <a:noFill/>
                </a:ln>
                <a:solidFill>
                  <a:srgbClr val="FFFF00"/>
                </a:solidFill>
                <a:effectLst/>
                <a:uLnTx/>
                <a:uFillTx/>
                <a:latin typeface="Arial" panose="020B0604020202020204" pitchFamily="34" charset="0"/>
                <a:ea typeface="楷体_GB2312" pitchFamily="49" charset="-122"/>
              </a:endParaRPr>
            </a:p>
          </p:txBody>
        </p:sp>
        <p:sp>
          <p:nvSpPr>
            <p:cNvPr id="18" name="Text Box 166">
              <a:extLst>
                <a:ext uri="{FF2B5EF4-FFF2-40B4-BE49-F238E27FC236}">
                  <a16:creationId xmlns:a16="http://schemas.microsoft.com/office/drawing/2014/main" id="{02702D1B-0C20-4FAC-AB96-5DBE27A53CAE}"/>
                </a:ext>
              </a:extLst>
            </p:cNvPr>
            <p:cNvSpPr txBox="1">
              <a:spLocks noChangeArrowheads="1"/>
            </p:cNvSpPr>
            <p:nvPr/>
          </p:nvSpPr>
          <p:spPr bwMode="auto">
            <a:xfrm>
              <a:off x="2880" y="3294"/>
              <a:ext cx="26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L</a:t>
              </a:r>
              <a:endParaRPr kumimoji="1" lang="en-US" altLang="zh-CN" sz="2800" b="0" i="0" u="none" strike="noStrike" kern="0" cap="none" spc="0" normalizeH="0" baseline="0" noProof="0">
                <a:ln>
                  <a:noFill/>
                </a:ln>
                <a:solidFill>
                  <a:srgbClr val="FFFFFF"/>
                </a:solidFill>
                <a:effectLst/>
                <a:uLnTx/>
                <a:uFillTx/>
              </a:endParaRPr>
            </a:p>
          </p:txBody>
        </p:sp>
        <p:sp>
          <p:nvSpPr>
            <p:cNvPr id="19" name="Text Box 167">
              <a:extLst>
                <a:ext uri="{FF2B5EF4-FFF2-40B4-BE49-F238E27FC236}">
                  <a16:creationId xmlns:a16="http://schemas.microsoft.com/office/drawing/2014/main" id="{90C5D9A1-FACE-48F6-B3F1-6681E6091374}"/>
                </a:ext>
              </a:extLst>
            </p:cNvPr>
            <p:cNvSpPr txBox="1">
              <a:spLocks noChangeArrowheads="1"/>
            </p:cNvSpPr>
            <p:nvPr/>
          </p:nvSpPr>
          <p:spPr bwMode="auto">
            <a:xfrm>
              <a:off x="2880" y="2659"/>
              <a:ext cx="313" cy="62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7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7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L</a:t>
              </a:r>
            </a:p>
            <a:p>
              <a:pPr marL="0" marR="0" lvl="0" indent="0" algn="ctr" defTabSz="914400" eaLnBrk="1" fontAlgn="base" latinLnBrk="0" hangingPunct="1">
                <a:lnSpc>
                  <a:spcPct val="7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20" name="Text Box 168">
              <a:extLst>
                <a:ext uri="{FF2B5EF4-FFF2-40B4-BE49-F238E27FC236}">
                  <a16:creationId xmlns:a16="http://schemas.microsoft.com/office/drawing/2014/main" id="{CD4F1607-ABAF-4862-96A7-17D8C39901AD}"/>
                </a:ext>
              </a:extLst>
            </p:cNvPr>
            <p:cNvSpPr txBox="1">
              <a:spLocks noChangeArrowheads="1"/>
            </p:cNvSpPr>
            <p:nvPr/>
          </p:nvSpPr>
          <p:spPr bwMode="auto">
            <a:xfrm>
              <a:off x="2517" y="2750"/>
              <a:ext cx="24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L</a:t>
              </a:r>
              <a:endParaRPr kumimoji="1" lang="en-US" altLang="zh-CN" sz="2800" b="0" i="0" u="none" strike="noStrike" kern="0" cap="none" spc="0" normalizeH="0" baseline="0" noProof="0">
                <a:ln>
                  <a:noFill/>
                </a:ln>
                <a:solidFill>
                  <a:srgbClr val="FFFFFF"/>
                </a:solidFill>
                <a:effectLst/>
                <a:uLnTx/>
                <a:uFillTx/>
              </a:endParaRPr>
            </a:p>
          </p:txBody>
        </p:sp>
        <p:sp>
          <p:nvSpPr>
            <p:cNvPr id="21" name="Line 169">
              <a:extLst>
                <a:ext uri="{FF2B5EF4-FFF2-40B4-BE49-F238E27FC236}">
                  <a16:creationId xmlns:a16="http://schemas.microsoft.com/office/drawing/2014/main" id="{3EDC8D5A-01AE-4D97-BB5B-B035A6198E73}"/>
                </a:ext>
              </a:extLst>
            </p:cNvPr>
            <p:cNvSpPr>
              <a:spLocks noChangeShapeType="1"/>
            </p:cNvSpPr>
            <p:nvPr/>
          </p:nvSpPr>
          <p:spPr bwMode="auto">
            <a:xfrm>
              <a:off x="2789" y="2568"/>
              <a:ext cx="0" cy="182"/>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2" name="Text Box 170">
              <a:extLst>
                <a:ext uri="{FF2B5EF4-FFF2-40B4-BE49-F238E27FC236}">
                  <a16:creationId xmlns:a16="http://schemas.microsoft.com/office/drawing/2014/main" id="{0C0CAC1F-97C8-4B86-AC1E-2D347BDAB9EB}"/>
                </a:ext>
              </a:extLst>
            </p:cNvPr>
            <p:cNvSpPr txBox="1">
              <a:spLocks noChangeArrowheads="1"/>
            </p:cNvSpPr>
            <p:nvPr/>
          </p:nvSpPr>
          <p:spPr bwMode="auto">
            <a:xfrm>
              <a:off x="2058" y="2795"/>
              <a:ext cx="24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S</a:t>
              </a:r>
            </a:p>
          </p:txBody>
        </p:sp>
        <p:sp>
          <p:nvSpPr>
            <p:cNvPr id="23" name="Text Box 171">
              <a:extLst>
                <a:ext uri="{FF2B5EF4-FFF2-40B4-BE49-F238E27FC236}">
                  <a16:creationId xmlns:a16="http://schemas.microsoft.com/office/drawing/2014/main" id="{4778DD67-E949-4B54-8C9F-90E30E690994}"/>
                </a:ext>
              </a:extLst>
            </p:cNvPr>
            <p:cNvSpPr txBox="1">
              <a:spLocks noChangeArrowheads="1"/>
            </p:cNvSpPr>
            <p:nvPr/>
          </p:nvSpPr>
          <p:spPr bwMode="auto">
            <a:xfrm>
              <a:off x="1655" y="2205"/>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2</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24" name="Line 172">
              <a:extLst>
                <a:ext uri="{FF2B5EF4-FFF2-40B4-BE49-F238E27FC236}">
                  <a16:creationId xmlns:a16="http://schemas.microsoft.com/office/drawing/2014/main" id="{5D8972B2-8C9D-48A3-BD59-AE20937525F9}"/>
                </a:ext>
              </a:extLst>
            </p:cNvPr>
            <p:cNvSpPr>
              <a:spLocks noChangeShapeType="1"/>
            </p:cNvSpPr>
            <p:nvPr/>
          </p:nvSpPr>
          <p:spPr bwMode="auto">
            <a:xfrm flipH="1">
              <a:off x="2880" y="3339"/>
              <a:ext cx="1" cy="287"/>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5" name="Line 173">
              <a:extLst>
                <a:ext uri="{FF2B5EF4-FFF2-40B4-BE49-F238E27FC236}">
                  <a16:creationId xmlns:a16="http://schemas.microsoft.com/office/drawing/2014/main" id="{C1D9B5B4-2C53-499C-BE8B-E1B993C2C3A5}"/>
                </a:ext>
              </a:extLst>
            </p:cNvPr>
            <p:cNvSpPr>
              <a:spLocks noChangeShapeType="1"/>
            </p:cNvSpPr>
            <p:nvPr/>
          </p:nvSpPr>
          <p:spPr bwMode="auto">
            <a:xfrm>
              <a:off x="1519" y="2568"/>
              <a:ext cx="0" cy="226"/>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6" name="Line 174">
              <a:extLst>
                <a:ext uri="{FF2B5EF4-FFF2-40B4-BE49-F238E27FC236}">
                  <a16:creationId xmlns:a16="http://schemas.microsoft.com/office/drawing/2014/main" id="{324EC5EE-5C72-4524-87A7-B45F2A0CBCF4}"/>
                </a:ext>
              </a:extLst>
            </p:cNvPr>
            <p:cNvSpPr>
              <a:spLocks noChangeShapeType="1"/>
            </p:cNvSpPr>
            <p:nvPr/>
          </p:nvSpPr>
          <p:spPr bwMode="auto">
            <a:xfrm flipH="1">
              <a:off x="1791" y="2795"/>
              <a:ext cx="240" cy="11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7" name="Line 175">
              <a:extLst>
                <a:ext uri="{FF2B5EF4-FFF2-40B4-BE49-F238E27FC236}">
                  <a16:creationId xmlns:a16="http://schemas.microsoft.com/office/drawing/2014/main" id="{9822ED9B-719F-4C9F-9BE5-95856FAB79BA}"/>
                </a:ext>
              </a:extLst>
            </p:cNvPr>
            <p:cNvSpPr>
              <a:spLocks noChangeShapeType="1"/>
            </p:cNvSpPr>
            <p:nvPr/>
          </p:nvSpPr>
          <p:spPr bwMode="auto">
            <a:xfrm>
              <a:off x="1927" y="2840"/>
              <a:ext cx="144" cy="112"/>
            </a:xfrm>
            <a:prstGeom prst="line">
              <a:avLst/>
            </a:prstGeom>
            <a:noFill/>
            <a:ln w="2857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8" name="Text Box 176">
              <a:extLst>
                <a:ext uri="{FF2B5EF4-FFF2-40B4-BE49-F238E27FC236}">
                  <a16:creationId xmlns:a16="http://schemas.microsoft.com/office/drawing/2014/main" id="{58E31D25-26E7-49B8-908A-1893008B075C}"/>
                </a:ext>
              </a:extLst>
            </p:cNvPr>
            <p:cNvSpPr txBox="1">
              <a:spLocks noChangeArrowheads="1"/>
            </p:cNvSpPr>
            <p:nvPr/>
          </p:nvSpPr>
          <p:spPr bwMode="auto">
            <a:xfrm>
              <a:off x="1247" y="2704"/>
              <a:ext cx="244" cy="864"/>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800" b="0" i="0" u="none" strike="noStrike" kern="0" cap="none" spc="0" normalizeH="0" baseline="0" noProof="0">
                <a:ln>
                  <a:noFill/>
                </a:ln>
                <a:solidFill>
                  <a:srgbClr val="FFFFFF"/>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29" name="Line 177">
              <a:extLst>
                <a:ext uri="{FF2B5EF4-FFF2-40B4-BE49-F238E27FC236}">
                  <a16:creationId xmlns:a16="http://schemas.microsoft.com/office/drawing/2014/main" id="{ADA3D018-E099-4030-99A6-4817C0272346}"/>
                </a:ext>
              </a:extLst>
            </p:cNvPr>
            <p:cNvSpPr>
              <a:spLocks noChangeShapeType="1"/>
            </p:cNvSpPr>
            <p:nvPr/>
          </p:nvSpPr>
          <p:spPr bwMode="auto">
            <a:xfrm>
              <a:off x="1247" y="3702"/>
              <a:ext cx="222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0" name="Line 178">
              <a:extLst>
                <a:ext uri="{FF2B5EF4-FFF2-40B4-BE49-F238E27FC236}">
                  <a16:creationId xmlns:a16="http://schemas.microsoft.com/office/drawing/2014/main" id="{308F0CA6-6F86-4AEF-B67B-8F9ADFFCE379}"/>
                </a:ext>
              </a:extLst>
            </p:cNvPr>
            <p:cNvSpPr>
              <a:spLocks noChangeShapeType="1"/>
            </p:cNvSpPr>
            <p:nvPr/>
          </p:nvSpPr>
          <p:spPr bwMode="auto">
            <a:xfrm>
              <a:off x="1247" y="2568"/>
              <a:ext cx="0" cy="113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1" name="Line 179">
              <a:extLst>
                <a:ext uri="{FF2B5EF4-FFF2-40B4-BE49-F238E27FC236}">
                  <a16:creationId xmlns:a16="http://schemas.microsoft.com/office/drawing/2014/main" id="{36C8FE8E-EBB5-40CB-B0AC-9F93D87FC0B2}"/>
                </a:ext>
              </a:extLst>
            </p:cNvPr>
            <p:cNvSpPr>
              <a:spLocks noChangeShapeType="1"/>
            </p:cNvSpPr>
            <p:nvPr/>
          </p:nvSpPr>
          <p:spPr bwMode="auto">
            <a:xfrm>
              <a:off x="2789" y="3113"/>
              <a:ext cx="0" cy="589"/>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2" name="Line 180">
              <a:extLst>
                <a:ext uri="{FF2B5EF4-FFF2-40B4-BE49-F238E27FC236}">
                  <a16:creationId xmlns:a16="http://schemas.microsoft.com/office/drawing/2014/main" id="{E2428B04-7C4D-4CE8-951B-8BF57D24CCCF}"/>
                </a:ext>
              </a:extLst>
            </p:cNvPr>
            <p:cNvSpPr>
              <a:spLocks noChangeShapeType="1"/>
            </p:cNvSpPr>
            <p:nvPr/>
          </p:nvSpPr>
          <p:spPr bwMode="auto">
            <a:xfrm>
              <a:off x="3470" y="2568"/>
              <a:ext cx="0" cy="72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3" name="Line 181">
              <a:extLst>
                <a:ext uri="{FF2B5EF4-FFF2-40B4-BE49-F238E27FC236}">
                  <a16:creationId xmlns:a16="http://schemas.microsoft.com/office/drawing/2014/main" id="{BF2C4486-B0F8-4444-8EF3-7150EA2A9069}"/>
                </a:ext>
              </a:extLst>
            </p:cNvPr>
            <p:cNvSpPr>
              <a:spLocks noChangeShapeType="1"/>
            </p:cNvSpPr>
            <p:nvPr/>
          </p:nvSpPr>
          <p:spPr bwMode="auto">
            <a:xfrm>
              <a:off x="3470" y="3385"/>
              <a:ext cx="0" cy="3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4" name="Text Box 182">
              <a:extLst>
                <a:ext uri="{FF2B5EF4-FFF2-40B4-BE49-F238E27FC236}">
                  <a16:creationId xmlns:a16="http://schemas.microsoft.com/office/drawing/2014/main" id="{F8C8B4C2-7437-4D86-87E0-5BEF801DE739}"/>
                </a:ext>
              </a:extLst>
            </p:cNvPr>
            <p:cNvSpPr txBox="1">
              <a:spLocks noChangeArrowheads="1"/>
            </p:cNvSpPr>
            <p:nvPr/>
          </p:nvSpPr>
          <p:spPr bwMode="auto">
            <a:xfrm>
              <a:off x="1383" y="2976"/>
              <a:ext cx="63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48V</a:t>
              </a:r>
            </a:p>
          </p:txBody>
        </p:sp>
        <p:sp>
          <p:nvSpPr>
            <p:cNvPr id="35" name="Text Box 183">
              <a:extLst>
                <a:ext uri="{FF2B5EF4-FFF2-40B4-BE49-F238E27FC236}">
                  <a16:creationId xmlns:a16="http://schemas.microsoft.com/office/drawing/2014/main" id="{DD0BD722-4153-4CD3-8485-174D104CD382}"/>
                </a:ext>
              </a:extLst>
            </p:cNvPr>
            <p:cNvSpPr txBox="1">
              <a:spLocks noChangeArrowheads="1"/>
            </p:cNvSpPr>
            <p:nvPr/>
          </p:nvSpPr>
          <p:spPr bwMode="auto">
            <a:xfrm>
              <a:off x="3515" y="2750"/>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3</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36" name="Text Box 184">
              <a:extLst>
                <a:ext uri="{FF2B5EF4-FFF2-40B4-BE49-F238E27FC236}">
                  <a16:creationId xmlns:a16="http://schemas.microsoft.com/office/drawing/2014/main" id="{B81936D9-B24D-43B8-A625-9260C4F44A12}"/>
                </a:ext>
              </a:extLst>
            </p:cNvPr>
            <p:cNvSpPr txBox="1">
              <a:spLocks noChangeArrowheads="1"/>
            </p:cNvSpPr>
            <p:nvPr/>
          </p:nvSpPr>
          <p:spPr bwMode="auto">
            <a:xfrm>
              <a:off x="2336" y="3203"/>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2</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37" name="Text Box 185">
              <a:extLst>
                <a:ext uri="{FF2B5EF4-FFF2-40B4-BE49-F238E27FC236}">
                  <a16:creationId xmlns:a16="http://schemas.microsoft.com/office/drawing/2014/main" id="{6C1840AC-80C0-417A-87C8-F545EBAB49BA}"/>
                </a:ext>
              </a:extLst>
            </p:cNvPr>
            <p:cNvSpPr txBox="1">
              <a:spLocks noChangeArrowheads="1"/>
            </p:cNvSpPr>
            <p:nvPr/>
          </p:nvSpPr>
          <p:spPr bwMode="auto">
            <a:xfrm>
              <a:off x="3560" y="3203"/>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sym typeface="Symbol" panose="05050102010706020507" pitchFamily="18" charset="2"/>
              </a:endParaRPr>
            </a:p>
          </p:txBody>
        </p:sp>
        <p:sp>
          <p:nvSpPr>
            <p:cNvPr id="38" name="Rectangle 186">
              <a:extLst>
                <a:ext uri="{FF2B5EF4-FFF2-40B4-BE49-F238E27FC236}">
                  <a16:creationId xmlns:a16="http://schemas.microsoft.com/office/drawing/2014/main" id="{2D018F22-C2D1-4950-BDD1-A1B86C61A679}"/>
                </a:ext>
              </a:extLst>
            </p:cNvPr>
            <p:cNvSpPr>
              <a:spLocks noChangeArrowheads="1"/>
            </p:cNvSpPr>
            <p:nvPr/>
          </p:nvSpPr>
          <p:spPr bwMode="auto">
            <a:xfrm>
              <a:off x="3388" y="275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9" name="Line 187">
              <a:extLst>
                <a:ext uri="{FF2B5EF4-FFF2-40B4-BE49-F238E27FC236}">
                  <a16:creationId xmlns:a16="http://schemas.microsoft.com/office/drawing/2014/main" id="{4B7984D1-C758-466C-AB24-6176618E00BA}"/>
                </a:ext>
              </a:extLst>
            </p:cNvPr>
            <p:cNvSpPr>
              <a:spLocks noChangeShapeType="1"/>
            </p:cNvSpPr>
            <p:nvPr/>
          </p:nvSpPr>
          <p:spPr bwMode="auto">
            <a:xfrm>
              <a:off x="2290" y="2568"/>
              <a:ext cx="0" cy="226"/>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0" name="Line 188">
              <a:extLst>
                <a:ext uri="{FF2B5EF4-FFF2-40B4-BE49-F238E27FC236}">
                  <a16:creationId xmlns:a16="http://schemas.microsoft.com/office/drawing/2014/main" id="{A0A7600C-81B1-4BC7-99A5-F6398E53453B}"/>
                </a:ext>
              </a:extLst>
            </p:cNvPr>
            <p:cNvSpPr>
              <a:spLocks noChangeShapeType="1"/>
            </p:cNvSpPr>
            <p:nvPr/>
          </p:nvSpPr>
          <p:spPr bwMode="auto">
            <a:xfrm flipH="1" flipV="1">
              <a:off x="1519" y="2795"/>
              <a:ext cx="227" cy="1"/>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1" name="Line 189">
              <a:extLst>
                <a:ext uri="{FF2B5EF4-FFF2-40B4-BE49-F238E27FC236}">
                  <a16:creationId xmlns:a16="http://schemas.microsoft.com/office/drawing/2014/main" id="{588FBB0C-9B8B-48DC-8FF5-0DE7850DD2AA}"/>
                </a:ext>
              </a:extLst>
            </p:cNvPr>
            <p:cNvSpPr>
              <a:spLocks noChangeShapeType="1"/>
            </p:cNvSpPr>
            <p:nvPr/>
          </p:nvSpPr>
          <p:spPr bwMode="auto">
            <a:xfrm>
              <a:off x="2018" y="2795"/>
              <a:ext cx="272"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42" name="Group 190">
              <a:extLst>
                <a:ext uri="{FF2B5EF4-FFF2-40B4-BE49-F238E27FC236}">
                  <a16:creationId xmlns:a16="http://schemas.microsoft.com/office/drawing/2014/main" id="{BE9BD165-2214-4447-BF06-1C418FB1F394}"/>
                </a:ext>
              </a:extLst>
            </p:cNvPr>
            <p:cNvGrpSpPr>
              <a:grpSpLocks/>
            </p:cNvGrpSpPr>
            <p:nvPr/>
          </p:nvGrpSpPr>
          <p:grpSpPr bwMode="auto">
            <a:xfrm>
              <a:off x="2789" y="2750"/>
              <a:ext cx="91" cy="363"/>
              <a:chOff x="2744" y="2931"/>
              <a:chExt cx="57" cy="283"/>
            </a:xfrm>
          </p:grpSpPr>
          <p:sp>
            <p:nvSpPr>
              <p:cNvPr id="44" name="Arc 191">
                <a:extLst>
                  <a:ext uri="{FF2B5EF4-FFF2-40B4-BE49-F238E27FC236}">
                    <a16:creationId xmlns:a16="http://schemas.microsoft.com/office/drawing/2014/main" id="{45FE9B6B-5E64-4011-9219-9AC9D352F3C5}"/>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5" name="Arc 192">
                <a:extLst>
                  <a:ext uri="{FF2B5EF4-FFF2-40B4-BE49-F238E27FC236}">
                    <a16:creationId xmlns:a16="http://schemas.microsoft.com/office/drawing/2014/main" id="{77DC6311-6A93-42E3-8747-9DAE2766474B}"/>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6" name="Arc 193">
                <a:extLst>
                  <a:ext uri="{FF2B5EF4-FFF2-40B4-BE49-F238E27FC236}">
                    <a16:creationId xmlns:a16="http://schemas.microsoft.com/office/drawing/2014/main" id="{2AFE0552-62CF-444E-AA6C-94CB2D5F2DE8}"/>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43" name="Rectangle 194">
              <a:extLst>
                <a:ext uri="{FF2B5EF4-FFF2-40B4-BE49-F238E27FC236}">
                  <a16:creationId xmlns:a16="http://schemas.microsoft.com/office/drawing/2014/main" id="{DC35959D-4FAC-4B22-9632-D541792FE5C9}"/>
                </a:ext>
              </a:extLst>
            </p:cNvPr>
            <p:cNvSpPr>
              <a:spLocks noChangeArrowheads="1"/>
            </p:cNvSpPr>
            <p:nvPr/>
          </p:nvSpPr>
          <p:spPr bwMode="auto">
            <a:xfrm>
              <a:off x="2708" y="324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nvGrpSpPr>
          <p:cNvPr id="49" name="Group 195">
            <a:extLst>
              <a:ext uri="{FF2B5EF4-FFF2-40B4-BE49-F238E27FC236}">
                <a16:creationId xmlns:a16="http://schemas.microsoft.com/office/drawing/2014/main" id="{B2A92229-F747-4A85-B577-9A739D635CA2}"/>
              </a:ext>
            </a:extLst>
          </p:cNvPr>
          <p:cNvGrpSpPr>
            <a:grpSpLocks/>
          </p:cNvGrpSpPr>
          <p:nvPr/>
        </p:nvGrpSpPr>
        <p:grpSpPr bwMode="auto">
          <a:xfrm>
            <a:off x="5003800" y="1555750"/>
            <a:ext cx="3922713" cy="1743075"/>
            <a:chOff x="1701" y="2205"/>
            <a:chExt cx="2471" cy="1098"/>
          </a:xfrm>
        </p:grpSpPr>
        <p:sp>
          <p:nvSpPr>
            <p:cNvPr id="50" name="Line 196">
              <a:extLst>
                <a:ext uri="{FF2B5EF4-FFF2-40B4-BE49-F238E27FC236}">
                  <a16:creationId xmlns:a16="http://schemas.microsoft.com/office/drawing/2014/main" id="{FED035B7-2136-44E7-806A-28C00B8BBE42}"/>
                </a:ext>
              </a:extLst>
            </p:cNvPr>
            <p:cNvSpPr>
              <a:spLocks noChangeShapeType="1"/>
            </p:cNvSpPr>
            <p:nvPr/>
          </p:nvSpPr>
          <p:spPr bwMode="auto">
            <a:xfrm flipV="1">
              <a:off x="1882" y="2251"/>
              <a:ext cx="190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1" name="Oval 197">
              <a:extLst>
                <a:ext uri="{FF2B5EF4-FFF2-40B4-BE49-F238E27FC236}">
                  <a16:creationId xmlns:a16="http://schemas.microsoft.com/office/drawing/2014/main" id="{74706121-FBC7-4823-8653-729CD78D01C1}"/>
                </a:ext>
              </a:extLst>
            </p:cNvPr>
            <p:cNvSpPr>
              <a:spLocks noChangeArrowheads="1"/>
            </p:cNvSpPr>
            <p:nvPr/>
          </p:nvSpPr>
          <p:spPr bwMode="auto">
            <a:xfrm>
              <a:off x="1701" y="252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52" name="Rectangle 198">
              <a:extLst>
                <a:ext uri="{FF2B5EF4-FFF2-40B4-BE49-F238E27FC236}">
                  <a16:creationId xmlns:a16="http://schemas.microsoft.com/office/drawing/2014/main" id="{076F43A7-B6C8-4268-B955-A475A78C7EFD}"/>
                </a:ext>
              </a:extLst>
            </p:cNvPr>
            <p:cNvSpPr>
              <a:spLocks noChangeArrowheads="1"/>
            </p:cNvSpPr>
            <p:nvPr/>
          </p:nvSpPr>
          <p:spPr bwMode="auto">
            <a:xfrm>
              <a:off x="2290" y="220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3" name="Text Box 199">
              <a:extLst>
                <a:ext uri="{FF2B5EF4-FFF2-40B4-BE49-F238E27FC236}">
                  <a16:creationId xmlns:a16="http://schemas.microsoft.com/office/drawing/2014/main" id="{62140DA9-E432-44E7-8B93-77F2323C12A3}"/>
                </a:ext>
              </a:extLst>
            </p:cNvPr>
            <p:cNvSpPr txBox="1">
              <a:spLocks noChangeArrowheads="1"/>
            </p:cNvSpPr>
            <p:nvPr/>
          </p:nvSpPr>
          <p:spPr bwMode="auto">
            <a:xfrm>
              <a:off x="2608" y="2523"/>
              <a:ext cx="26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L</a:t>
              </a:r>
              <a:endParaRPr kumimoji="1" lang="en-US" altLang="zh-CN" sz="2800" b="0" i="0" u="none" strike="noStrike" kern="0" cap="none" spc="0" normalizeH="0" baseline="0" noProof="0">
                <a:ln>
                  <a:noFill/>
                </a:ln>
                <a:solidFill>
                  <a:srgbClr val="FFFFFF"/>
                </a:solidFill>
                <a:effectLst/>
                <a:uLnTx/>
                <a:uFillTx/>
              </a:endParaRPr>
            </a:p>
          </p:txBody>
        </p:sp>
        <p:sp>
          <p:nvSpPr>
            <p:cNvPr id="54" name="Line 200">
              <a:extLst>
                <a:ext uri="{FF2B5EF4-FFF2-40B4-BE49-F238E27FC236}">
                  <a16:creationId xmlns:a16="http://schemas.microsoft.com/office/drawing/2014/main" id="{8DFE2FE2-8F0E-4A30-800E-9A9A59DC1D36}"/>
                </a:ext>
              </a:extLst>
            </p:cNvPr>
            <p:cNvSpPr>
              <a:spLocks noChangeShapeType="1"/>
            </p:cNvSpPr>
            <p:nvPr/>
          </p:nvSpPr>
          <p:spPr bwMode="auto">
            <a:xfrm>
              <a:off x="3007" y="2257"/>
              <a:ext cx="9" cy="946"/>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5" name="Text Box 201">
              <a:extLst>
                <a:ext uri="{FF2B5EF4-FFF2-40B4-BE49-F238E27FC236}">
                  <a16:creationId xmlns:a16="http://schemas.microsoft.com/office/drawing/2014/main" id="{8C323984-C192-4461-9C38-949DD75A8FC2}"/>
                </a:ext>
              </a:extLst>
            </p:cNvPr>
            <p:cNvSpPr txBox="1">
              <a:spLocks noChangeArrowheads="1"/>
            </p:cNvSpPr>
            <p:nvPr/>
          </p:nvSpPr>
          <p:spPr bwMode="auto">
            <a:xfrm>
              <a:off x="2245" y="2296"/>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2</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56" name="Line 202">
              <a:extLst>
                <a:ext uri="{FF2B5EF4-FFF2-40B4-BE49-F238E27FC236}">
                  <a16:creationId xmlns:a16="http://schemas.microsoft.com/office/drawing/2014/main" id="{E15F7658-6537-4116-AB6B-188F48F52725}"/>
                </a:ext>
              </a:extLst>
            </p:cNvPr>
            <p:cNvSpPr>
              <a:spLocks noChangeShapeType="1"/>
            </p:cNvSpPr>
            <p:nvPr/>
          </p:nvSpPr>
          <p:spPr bwMode="auto">
            <a:xfrm flipH="1">
              <a:off x="2880" y="2568"/>
              <a:ext cx="1" cy="269"/>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7" name="Text Box 203">
              <a:extLst>
                <a:ext uri="{FF2B5EF4-FFF2-40B4-BE49-F238E27FC236}">
                  <a16:creationId xmlns:a16="http://schemas.microsoft.com/office/drawing/2014/main" id="{945EA7B3-1F46-4DB9-BD6F-389E78319FB7}"/>
                </a:ext>
              </a:extLst>
            </p:cNvPr>
            <p:cNvSpPr txBox="1">
              <a:spLocks noChangeArrowheads="1"/>
            </p:cNvSpPr>
            <p:nvPr/>
          </p:nvSpPr>
          <p:spPr bwMode="auto">
            <a:xfrm>
              <a:off x="2020" y="2375"/>
              <a:ext cx="242" cy="8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800" b="0" i="0" u="none" strike="noStrike" kern="0" cap="none" spc="0" normalizeH="0" baseline="0" noProof="0">
                <a:ln>
                  <a:noFill/>
                </a:ln>
                <a:solidFill>
                  <a:srgbClr val="FFFFFF"/>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58" name="Line 204">
              <a:extLst>
                <a:ext uri="{FF2B5EF4-FFF2-40B4-BE49-F238E27FC236}">
                  <a16:creationId xmlns:a16="http://schemas.microsoft.com/office/drawing/2014/main" id="{365C576F-F45B-43D0-B81A-5034F8E6E913}"/>
                </a:ext>
              </a:extLst>
            </p:cNvPr>
            <p:cNvSpPr>
              <a:spLocks noChangeShapeType="1"/>
            </p:cNvSpPr>
            <p:nvPr/>
          </p:nvSpPr>
          <p:spPr bwMode="auto">
            <a:xfrm flipV="1">
              <a:off x="1882" y="3203"/>
              <a:ext cx="190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9" name="Line 205">
              <a:extLst>
                <a:ext uri="{FF2B5EF4-FFF2-40B4-BE49-F238E27FC236}">
                  <a16:creationId xmlns:a16="http://schemas.microsoft.com/office/drawing/2014/main" id="{20B9D59A-46EF-4413-9DAA-08C8C3FC9E23}"/>
                </a:ext>
              </a:extLst>
            </p:cNvPr>
            <p:cNvSpPr>
              <a:spLocks noChangeShapeType="1"/>
            </p:cNvSpPr>
            <p:nvPr/>
          </p:nvSpPr>
          <p:spPr bwMode="auto">
            <a:xfrm flipH="1">
              <a:off x="1882" y="2251"/>
              <a:ext cx="0" cy="94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0" name="Line 206">
              <a:extLst>
                <a:ext uri="{FF2B5EF4-FFF2-40B4-BE49-F238E27FC236}">
                  <a16:creationId xmlns:a16="http://schemas.microsoft.com/office/drawing/2014/main" id="{F92CA54B-48EA-43D1-9BF4-BE1786BAB0F2}"/>
                </a:ext>
              </a:extLst>
            </p:cNvPr>
            <p:cNvSpPr>
              <a:spLocks noChangeShapeType="1"/>
            </p:cNvSpPr>
            <p:nvPr/>
          </p:nvSpPr>
          <p:spPr bwMode="auto">
            <a:xfrm>
              <a:off x="3787" y="2251"/>
              <a:ext cx="0" cy="54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1" name="Line 207">
              <a:extLst>
                <a:ext uri="{FF2B5EF4-FFF2-40B4-BE49-F238E27FC236}">
                  <a16:creationId xmlns:a16="http://schemas.microsoft.com/office/drawing/2014/main" id="{CFEBDE95-5C88-425C-B12C-2DC8629943D3}"/>
                </a:ext>
              </a:extLst>
            </p:cNvPr>
            <p:cNvSpPr>
              <a:spLocks noChangeShapeType="1"/>
            </p:cNvSpPr>
            <p:nvPr/>
          </p:nvSpPr>
          <p:spPr bwMode="auto">
            <a:xfrm>
              <a:off x="3787" y="3022"/>
              <a:ext cx="0"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2" name="Text Box 208">
              <a:extLst>
                <a:ext uri="{FF2B5EF4-FFF2-40B4-BE49-F238E27FC236}">
                  <a16:creationId xmlns:a16="http://schemas.microsoft.com/office/drawing/2014/main" id="{CA4DE108-F914-44F1-A496-D5DC376C8F8C}"/>
                </a:ext>
              </a:extLst>
            </p:cNvPr>
            <p:cNvSpPr txBox="1">
              <a:spLocks noChangeArrowheads="1"/>
            </p:cNvSpPr>
            <p:nvPr/>
          </p:nvSpPr>
          <p:spPr bwMode="auto">
            <a:xfrm>
              <a:off x="2019" y="2627"/>
              <a:ext cx="54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48V</a:t>
              </a:r>
            </a:p>
          </p:txBody>
        </p:sp>
        <p:sp>
          <p:nvSpPr>
            <p:cNvPr id="63" name="Text Box 209">
              <a:extLst>
                <a:ext uri="{FF2B5EF4-FFF2-40B4-BE49-F238E27FC236}">
                  <a16:creationId xmlns:a16="http://schemas.microsoft.com/office/drawing/2014/main" id="{4A3F5760-5C34-415A-8A58-CB989F006622}"/>
                </a:ext>
              </a:extLst>
            </p:cNvPr>
            <p:cNvSpPr txBox="1">
              <a:spLocks noChangeArrowheads="1"/>
            </p:cNvSpPr>
            <p:nvPr/>
          </p:nvSpPr>
          <p:spPr bwMode="auto">
            <a:xfrm>
              <a:off x="3334" y="2296"/>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3</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64" name="Text Box 210">
              <a:extLst>
                <a:ext uri="{FF2B5EF4-FFF2-40B4-BE49-F238E27FC236}">
                  <a16:creationId xmlns:a16="http://schemas.microsoft.com/office/drawing/2014/main" id="{A9C37B49-519D-4EE6-AE46-F6D8C0E5C54A}"/>
                </a:ext>
              </a:extLst>
            </p:cNvPr>
            <p:cNvSpPr txBox="1">
              <a:spLocks noChangeArrowheads="1"/>
            </p:cNvSpPr>
            <p:nvPr/>
          </p:nvSpPr>
          <p:spPr bwMode="auto">
            <a:xfrm>
              <a:off x="3061" y="2568"/>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2</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65" name="Text Box 211">
              <a:extLst>
                <a:ext uri="{FF2B5EF4-FFF2-40B4-BE49-F238E27FC236}">
                  <a16:creationId xmlns:a16="http://schemas.microsoft.com/office/drawing/2014/main" id="{2643A10B-FBF2-4776-A7C2-CC7388C5E47F}"/>
                </a:ext>
              </a:extLst>
            </p:cNvPr>
            <p:cNvSpPr txBox="1">
              <a:spLocks noChangeArrowheads="1"/>
            </p:cNvSpPr>
            <p:nvPr/>
          </p:nvSpPr>
          <p:spPr bwMode="auto">
            <a:xfrm>
              <a:off x="3787" y="2568"/>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仿宋_GB2312" pitchFamily="49" charset="-122"/>
                </a:rPr>
                <a:t>+</a:t>
              </a:r>
            </a:p>
          </p:txBody>
        </p:sp>
        <p:sp>
          <p:nvSpPr>
            <p:cNvPr id="66" name="Text Box 212">
              <a:extLst>
                <a:ext uri="{FF2B5EF4-FFF2-40B4-BE49-F238E27FC236}">
                  <a16:creationId xmlns:a16="http://schemas.microsoft.com/office/drawing/2014/main" id="{F53751F3-FB97-4CEB-A482-BA1D845B538E}"/>
                </a:ext>
              </a:extLst>
            </p:cNvPr>
            <p:cNvSpPr txBox="1">
              <a:spLocks noChangeArrowheads="1"/>
            </p:cNvSpPr>
            <p:nvPr/>
          </p:nvSpPr>
          <p:spPr bwMode="auto">
            <a:xfrm>
              <a:off x="3742" y="2976"/>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0" i="0" u="none" strike="noStrike" kern="0" cap="none" spc="0" normalizeH="0" baseline="0" noProof="0">
                  <a:ln>
                    <a:noFill/>
                  </a:ln>
                  <a:solidFill>
                    <a:srgbClr val="FFFFFF"/>
                  </a:solidFill>
                  <a:effectLst/>
                  <a:uLnTx/>
                  <a:uFillTx/>
                  <a:ea typeface="仿宋_GB2312" pitchFamily="49" charset="-122"/>
                </a:rPr>
                <a:t>－</a:t>
              </a:r>
            </a:p>
          </p:txBody>
        </p:sp>
        <p:sp>
          <p:nvSpPr>
            <p:cNvPr id="67" name="Text Box 213">
              <a:extLst>
                <a:ext uri="{FF2B5EF4-FFF2-40B4-BE49-F238E27FC236}">
                  <a16:creationId xmlns:a16="http://schemas.microsoft.com/office/drawing/2014/main" id="{FC4812D5-68E3-4C35-8056-5C9EF5335C3F}"/>
                </a:ext>
              </a:extLst>
            </p:cNvPr>
            <p:cNvSpPr txBox="1">
              <a:spLocks noChangeArrowheads="1"/>
            </p:cNvSpPr>
            <p:nvPr/>
          </p:nvSpPr>
          <p:spPr bwMode="auto">
            <a:xfrm>
              <a:off x="3787" y="2750"/>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仿宋_GB2312" pitchFamily="49" charset="-122"/>
                </a:rPr>
                <a:t>u</a:t>
              </a:r>
              <a:r>
                <a:rPr kumimoji="0" lang="en-US" altLang="zh-CN" sz="2800" b="0" i="0" u="none" strike="noStrike" kern="0" cap="none" spc="0" normalizeH="0" baseline="-25000" noProof="0">
                  <a:ln>
                    <a:noFill/>
                  </a:ln>
                  <a:solidFill>
                    <a:srgbClr val="FFFFFF"/>
                  </a:solidFill>
                  <a:effectLst/>
                  <a:uLnTx/>
                  <a:uFillTx/>
                  <a:ea typeface="仿宋_GB2312" pitchFamily="49" charset="-122"/>
                </a:rPr>
                <a:t>C</a:t>
              </a:r>
            </a:p>
          </p:txBody>
        </p:sp>
        <p:sp>
          <p:nvSpPr>
            <p:cNvPr id="68" name="Rectangle 214">
              <a:extLst>
                <a:ext uri="{FF2B5EF4-FFF2-40B4-BE49-F238E27FC236}">
                  <a16:creationId xmlns:a16="http://schemas.microsoft.com/office/drawing/2014/main" id="{8AAFD843-53C1-4E8F-91A7-C3533D0AD2FA}"/>
                </a:ext>
              </a:extLst>
            </p:cNvPr>
            <p:cNvSpPr>
              <a:spLocks noChangeArrowheads="1"/>
            </p:cNvSpPr>
            <p:nvPr/>
          </p:nvSpPr>
          <p:spPr bwMode="auto">
            <a:xfrm>
              <a:off x="3706" y="234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9" name="Rectangle 215">
              <a:extLst>
                <a:ext uri="{FF2B5EF4-FFF2-40B4-BE49-F238E27FC236}">
                  <a16:creationId xmlns:a16="http://schemas.microsoft.com/office/drawing/2014/main" id="{2625B31D-42DC-49F7-ABE5-331C6F15495F}"/>
                </a:ext>
              </a:extLst>
            </p:cNvPr>
            <p:cNvSpPr>
              <a:spLocks noChangeArrowheads="1"/>
            </p:cNvSpPr>
            <p:nvPr/>
          </p:nvSpPr>
          <p:spPr bwMode="auto">
            <a:xfrm>
              <a:off x="2925" y="256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0" name="Oval 216">
              <a:extLst>
                <a:ext uri="{FF2B5EF4-FFF2-40B4-BE49-F238E27FC236}">
                  <a16:creationId xmlns:a16="http://schemas.microsoft.com/office/drawing/2014/main" id="{5714B986-7129-420F-9F90-2C34C5361C49}"/>
                </a:ext>
              </a:extLst>
            </p:cNvPr>
            <p:cNvSpPr>
              <a:spLocks noChangeArrowheads="1"/>
            </p:cNvSpPr>
            <p:nvPr/>
          </p:nvSpPr>
          <p:spPr bwMode="auto">
            <a:xfrm>
              <a:off x="3742" y="2976"/>
              <a:ext cx="71"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1" name="Oval 217">
              <a:extLst>
                <a:ext uri="{FF2B5EF4-FFF2-40B4-BE49-F238E27FC236}">
                  <a16:creationId xmlns:a16="http://schemas.microsoft.com/office/drawing/2014/main" id="{F0508459-F85A-4180-A389-3B0864052E2B}"/>
                </a:ext>
              </a:extLst>
            </p:cNvPr>
            <p:cNvSpPr>
              <a:spLocks noChangeArrowheads="1"/>
            </p:cNvSpPr>
            <p:nvPr/>
          </p:nvSpPr>
          <p:spPr bwMode="auto">
            <a:xfrm>
              <a:off x="3742" y="2795"/>
              <a:ext cx="71"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nvGrpSpPr>
          <p:cNvPr id="72" name="Group 249">
            <a:extLst>
              <a:ext uri="{FF2B5EF4-FFF2-40B4-BE49-F238E27FC236}">
                <a16:creationId xmlns:a16="http://schemas.microsoft.com/office/drawing/2014/main" id="{9BECBDDB-3796-44E6-8EF4-8CA090AF0EF1}"/>
              </a:ext>
            </a:extLst>
          </p:cNvPr>
          <p:cNvGrpSpPr>
            <a:grpSpLocks/>
          </p:cNvGrpSpPr>
          <p:nvPr/>
        </p:nvGrpSpPr>
        <p:grpSpPr bwMode="auto">
          <a:xfrm>
            <a:off x="4856163" y="1125538"/>
            <a:ext cx="4252912" cy="2303462"/>
            <a:chOff x="5145" y="346"/>
            <a:chExt cx="2679" cy="1451"/>
          </a:xfrm>
        </p:grpSpPr>
        <p:sp>
          <p:nvSpPr>
            <p:cNvPr id="73" name="Rectangle 219">
              <a:extLst>
                <a:ext uri="{FF2B5EF4-FFF2-40B4-BE49-F238E27FC236}">
                  <a16:creationId xmlns:a16="http://schemas.microsoft.com/office/drawing/2014/main" id="{18797993-0768-4AF7-909E-1567ADBD19E3}"/>
                </a:ext>
              </a:extLst>
            </p:cNvPr>
            <p:cNvSpPr>
              <a:spLocks noChangeArrowheads="1"/>
            </p:cNvSpPr>
            <p:nvPr/>
          </p:nvSpPr>
          <p:spPr bwMode="auto">
            <a:xfrm>
              <a:off x="5145" y="346"/>
              <a:ext cx="2676" cy="1451"/>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4" name="Oval 220">
              <a:extLst>
                <a:ext uri="{FF2B5EF4-FFF2-40B4-BE49-F238E27FC236}">
                  <a16:creationId xmlns:a16="http://schemas.microsoft.com/office/drawing/2014/main" id="{79F1BBCA-6650-44E4-9A5C-93DF08BD5325}"/>
                </a:ext>
              </a:extLst>
            </p:cNvPr>
            <p:cNvSpPr>
              <a:spLocks noChangeArrowheads="1"/>
            </p:cNvSpPr>
            <p:nvPr/>
          </p:nvSpPr>
          <p:spPr bwMode="auto">
            <a:xfrm>
              <a:off x="6959" y="116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75" name="Oval 221">
              <a:extLst>
                <a:ext uri="{FF2B5EF4-FFF2-40B4-BE49-F238E27FC236}">
                  <a16:creationId xmlns:a16="http://schemas.microsoft.com/office/drawing/2014/main" id="{208B5D28-A7BE-40B8-AF0A-2A8AA4CF1A32}"/>
                </a:ext>
              </a:extLst>
            </p:cNvPr>
            <p:cNvSpPr>
              <a:spLocks noChangeArrowheads="1"/>
            </p:cNvSpPr>
            <p:nvPr/>
          </p:nvSpPr>
          <p:spPr bwMode="auto">
            <a:xfrm>
              <a:off x="5190" y="93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76" name="Text Box 222">
              <a:extLst>
                <a:ext uri="{FF2B5EF4-FFF2-40B4-BE49-F238E27FC236}">
                  <a16:creationId xmlns:a16="http://schemas.microsoft.com/office/drawing/2014/main" id="{28B4CBB1-36A6-4206-B7AB-72494C78F091}"/>
                </a:ext>
              </a:extLst>
            </p:cNvPr>
            <p:cNvSpPr txBox="1">
              <a:spLocks noChangeArrowheads="1"/>
            </p:cNvSpPr>
            <p:nvPr/>
          </p:nvSpPr>
          <p:spPr bwMode="auto">
            <a:xfrm>
              <a:off x="6328" y="926"/>
              <a:ext cx="544"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FFFF"/>
                  </a:solidFill>
                  <a:effectLst/>
                  <a:uLnTx/>
                  <a:uFillTx/>
                </a:rPr>
                <a:t>12A</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77" name="Text Box 223">
              <a:extLst>
                <a:ext uri="{FF2B5EF4-FFF2-40B4-BE49-F238E27FC236}">
                  <a16:creationId xmlns:a16="http://schemas.microsoft.com/office/drawing/2014/main" id="{A72DD170-30FB-40A7-895A-7F11A468F126}"/>
                </a:ext>
              </a:extLst>
            </p:cNvPr>
            <p:cNvSpPr txBox="1">
              <a:spLocks noChangeArrowheads="1"/>
            </p:cNvSpPr>
            <p:nvPr/>
          </p:nvSpPr>
          <p:spPr bwMode="auto">
            <a:xfrm>
              <a:off x="7322" y="1208"/>
              <a:ext cx="50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FFFF"/>
                  </a:solidFill>
                  <a:effectLst/>
                  <a:uLnTx/>
                  <a:uFillTx/>
                </a:rPr>
                <a:t>24V</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78" name="Text Box 225">
              <a:extLst>
                <a:ext uri="{FF2B5EF4-FFF2-40B4-BE49-F238E27FC236}">
                  <a16:creationId xmlns:a16="http://schemas.microsoft.com/office/drawing/2014/main" id="{2F9312D9-F4E1-438B-86D5-9BC83E8DE26E}"/>
                </a:ext>
              </a:extLst>
            </p:cNvPr>
            <p:cNvSpPr txBox="1">
              <a:spLocks noChangeArrowheads="1"/>
            </p:cNvSpPr>
            <p:nvPr/>
          </p:nvSpPr>
          <p:spPr bwMode="auto">
            <a:xfrm>
              <a:off x="5372" y="663"/>
              <a:ext cx="242" cy="8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zh-CN" sz="2800" b="0" i="0" u="none" strike="noStrike" kern="0" cap="none" spc="0" normalizeH="0" baseline="0" noProof="0">
                <a:ln>
                  <a:noFill/>
                </a:ln>
                <a:solidFill>
                  <a:srgbClr val="FFFFFF"/>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FFFF"/>
                  </a:solidFill>
                  <a:effectLst/>
                  <a:uLnTx/>
                  <a:uFillTx/>
                  <a:latin typeface="宋体" panose="02010600030101010101" pitchFamily="2" charset="-122"/>
                </a:rPr>
                <a:t>-</a:t>
              </a:r>
              <a:endParaRPr kumimoji="0" lang="en-US" altLang="zh-CN" sz="2800" b="0" i="0" u="none" strike="noStrike" kern="0" cap="none" spc="0" normalizeH="0" baseline="0" noProof="0">
                <a:ln>
                  <a:noFill/>
                </a:ln>
                <a:solidFill>
                  <a:srgbClr val="FFFF00"/>
                </a:solidFill>
                <a:effectLst/>
                <a:uLnTx/>
                <a:uFillTx/>
                <a:latin typeface="宋体" panose="02010600030101010101" pitchFamily="2" charset="-122"/>
              </a:endParaRPr>
            </a:p>
          </p:txBody>
        </p:sp>
        <p:sp>
          <p:nvSpPr>
            <p:cNvPr id="79" name="Line 226">
              <a:extLst>
                <a:ext uri="{FF2B5EF4-FFF2-40B4-BE49-F238E27FC236}">
                  <a16:creationId xmlns:a16="http://schemas.microsoft.com/office/drawing/2014/main" id="{A1C2A61D-8B4F-4060-86DA-6140D30714F9}"/>
                </a:ext>
              </a:extLst>
            </p:cNvPr>
            <p:cNvSpPr>
              <a:spLocks noChangeShapeType="1"/>
            </p:cNvSpPr>
            <p:nvPr/>
          </p:nvSpPr>
          <p:spPr bwMode="auto">
            <a:xfrm>
              <a:off x="6324" y="527"/>
              <a:ext cx="0" cy="1179"/>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0" name="Text Box 227">
              <a:extLst>
                <a:ext uri="{FF2B5EF4-FFF2-40B4-BE49-F238E27FC236}">
                  <a16:creationId xmlns:a16="http://schemas.microsoft.com/office/drawing/2014/main" id="{96DAA56D-318A-47D5-8E03-7A37B8123A61}"/>
                </a:ext>
              </a:extLst>
            </p:cNvPr>
            <p:cNvSpPr txBox="1">
              <a:spLocks noChangeArrowheads="1"/>
            </p:cNvSpPr>
            <p:nvPr/>
          </p:nvSpPr>
          <p:spPr bwMode="auto">
            <a:xfrm>
              <a:off x="5508" y="935"/>
              <a:ext cx="544"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FFFF"/>
                  </a:solidFill>
                  <a:effectLst/>
                  <a:uLnTx/>
                  <a:uFillTx/>
                </a:rPr>
                <a:t>48V</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81" name="Text Box 228">
              <a:extLst>
                <a:ext uri="{FF2B5EF4-FFF2-40B4-BE49-F238E27FC236}">
                  <a16:creationId xmlns:a16="http://schemas.microsoft.com/office/drawing/2014/main" id="{43D124AF-5EB7-4474-9ABC-7AF34C591EF1}"/>
                </a:ext>
              </a:extLst>
            </p:cNvPr>
            <p:cNvSpPr txBox="1">
              <a:spLocks noChangeArrowheads="1"/>
            </p:cNvSpPr>
            <p:nvPr/>
          </p:nvSpPr>
          <p:spPr bwMode="auto">
            <a:xfrm>
              <a:off x="7186" y="618"/>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FFFF"/>
                  </a:solidFill>
                  <a:effectLst/>
                  <a:uLnTx/>
                  <a:uFillTx/>
                </a:rPr>
                <a:t>3</a:t>
              </a:r>
              <a:r>
                <a:rPr kumimoji="0" lang="en-US" altLang="zh-CN" sz="2800" b="0" i="0" u="none" strike="noStrike" kern="0" cap="none" spc="0" normalizeH="0" baseline="0" noProof="0">
                  <a:ln>
                    <a:noFill/>
                  </a:ln>
                  <a:solidFill>
                    <a:srgbClr val="FFFFFF"/>
                  </a:solidFill>
                  <a:effectLst/>
                  <a:uLnTx/>
                  <a:uFillTx/>
                  <a:sym typeface="Symbol" panose="05050102010706020507" pitchFamily="18" charset="2"/>
                </a:rPr>
                <a:t></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82" name="Text Box 229">
              <a:extLst>
                <a:ext uri="{FF2B5EF4-FFF2-40B4-BE49-F238E27FC236}">
                  <a16:creationId xmlns:a16="http://schemas.microsoft.com/office/drawing/2014/main" id="{2D015851-6784-4401-BED6-58B54AAB0914}"/>
                </a:ext>
              </a:extLst>
            </p:cNvPr>
            <p:cNvSpPr txBox="1">
              <a:spLocks noChangeArrowheads="1"/>
            </p:cNvSpPr>
            <p:nvPr/>
          </p:nvSpPr>
          <p:spPr bwMode="auto">
            <a:xfrm>
              <a:off x="6336" y="1289"/>
              <a:ext cx="40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FFFF"/>
                  </a:solidFill>
                  <a:effectLst/>
                  <a:uLnTx/>
                  <a:uFillTx/>
                </a:rPr>
                <a:t>2</a:t>
              </a:r>
              <a:r>
                <a:rPr kumimoji="0" lang="en-US" altLang="zh-CN" sz="2800" b="0" i="0" u="none" strike="noStrike" kern="0" cap="none" spc="0" normalizeH="0" baseline="0" noProof="0">
                  <a:ln>
                    <a:noFill/>
                  </a:ln>
                  <a:solidFill>
                    <a:srgbClr val="FFFFFF"/>
                  </a:solidFill>
                  <a:effectLst/>
                  <a:uLnTx/>
                  <a:uFillTx/>
                  <a:sym typeface="Symbol" panose="05050102010706020507" pitchFamily="18" charset="2"/>
                </a:rPr>
                <a:t></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83" name="Text Box 230">
              <a:extLst>
                <a:ext uri="{FF2B5EF4-FFF2-40B4-BE49-F238E27FC236}">
                  <a16:creationId xmlns:a16="http://schemas.microsoft.com/office/drawing/2014/main" id="{F8D990AD-3A4D-42D1-86E0-60F78193EF08}"/>
                </a:ext>
              </a:extLst>
            </p:cNvPr>
            <p:cNvSpPr txBox="1">
              <a:spLocks noChangeArrowheads="1"/>
            </p:cNvSpPr>
            <p:nvPr/>
          </p:nvSpPr>
          <p:spPr bwMode="auto">
            <a:xfrm>
              <a:off x="7186" y="890"/>
              <a:ext cx="242" cy="8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zh-CN" sz="2800" b="0" i="0" u="none" strike="noStrike" kern="0" cap="none" spc="0" normalizeH="0" baseline="0" noProof="0">
                <a:ln>
                  <a:noFill/>
                </a:ln>
                <a:solidFill>
                  <a:srgbClr val="FFFFFF"/>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FFFF"/>
                  </a:solidFill>
                  <a:effectLst/>
                  <a:uLnTx/>
                  <a:uFillTx/>
                  <a:latin typeface="宋体" panose="02010600030101010101" pitchFamily="2" charset="-122"/>
                </a:rPr>
                <a:t>-</a:t>
              </a:r>
              <a:endParaRPr kumimoji="0" lang="en-US" altLang="zh-CN" sz="2800" b="0" i="0" u="none" strike="noStrike" kern="0" cap="none" spc="0" normalizeH="0" baseline="0" noProof="0">
                <a:ln>
                  <a:noFill/>
                </a:ln>
                <a:solidFill>
                  <a:srgbClr val="FFFF00"/>
                </a:solidFill>
                <a:effectLst/>
                <a:uLnTx/>
                <a:uFillTx/>
                <a:latin typeface="宋体" panose="02010600030101010101" pitchFamily="2" charset="-122"/>
              </a:endParaRPr>
            </a:p>
          </p:txBody>
        </p:sp>
        <p:sp>
          <p:nvSpPr>
            <p:cNvPr id="84" name="Line 231">
              <a:extLst>
                <a:ext uri="{FF2B5EF4-FFF2-40B4-BE49-F238E27FC236}">
                  <a16:creationId xmlns:a16="http://schemas.microsoft.com/office/drawing/2014/main" id="{DFEBDF30-E67D-4218-B6EE-5A2AEEF8CC4D}"/>
                </a:ext>
              </a:extLst>
            </p:cNvPr>
            <p:cNvSpPr>
              <a:spLocks noChangeShapeType="1"/>
            </p:cNvSpPr>
            <p:nvPr/>
          </p:nvSpPr>
          <p:spPr bwMode="auto">
            <a:xfrm>
              <a:off x="7005" y="663"/>
              <a:ext cx="0" cy="317"/>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5" name="Line 232">
              <a:extLst>
                <a:ext uri="{FF2B5EF4-FFF2-40B4-BE49-F238E27FC236}">
                  <a16:creationId xmlns:a16="http://schemas.microsoft.com/office/drawing/2014/main" id="{BE65D9FA-B682-4D0D-B76F-9CA12B30D12C}"/>
                </a:ext>
              </a:extLst>
            </p:cNvPr>
            <p:cNvSpPr>
              <a:spLocks noChangeShapeType="1"/>
            </p:cNvSpPr>
            <p:nvPr/>
          </p:nvSpPr>
          <p:spPr bwMode="auto">
            <a:xfrm>
              <a:off x="5556" y="482"/>
              <a:ext cx="317"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6" name="Text Box 233">
              <a:extLst>
                <a:ext uri="{FF2B5EF4-FFF2-40B4-BE49-F238E27FC236}">
                  <a16:creationId xmlns:a16="http://schemas.microsoft.com/office/drawing/2014/main" id="{F43D398C-DB82-416D-AF43-0656B5456E35}"/>
                </a:ext>
              </a:extLst>
            </p:cNvPr>
            <p:cNvSpPr txBox="1">
              <a:spLocks noChangeArrowheads="1"/>
            </p:cNvSpPr>
            <p:nvPr/>
          </p:nvSpPr>
          <p:spPr bwMode="auto">
            <a:xfrm>
              <a:off x="5556" y="472"/>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仿宋_GB2312" pitchFamily="49" charset="-122"/>
                </a:rPr>
                <a:t>i</a:t>
              </a:r>
            </a:p>
          </p:txBody>
        </p:sp>
        <p:sp>
          <p:nvSpPr>
            <p:cNvPr id="87" name="Text Box 234">
              <a:extLst>
                <a:ext uri="{FF2B5EF4-FFF2-40B4-BE49-F238E27FC236}">
                  <a16:creationId xmlns:a16="http://schemas.microsoft.com/office/drawing/2014/main" id="{9D365DE3-B901-4836-9D49-A44A9C77FACE}"/>
                </a:ext>
              </a:extLst>
            </p:cNvPr>
            <p:cNvSpPr txBox="1">
              <a:spLocks noChangeArrowheads="1"/>
            </p:cNvSpPr>
            <p:nvPr/>
          </p:nvSpPr>
          <p:spPr bwMode="auto">
            <a:xfrm>
              <a:off x="6687" y="618"/>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仿宋_GB2312" pitchFamily="49" charset="-122"/>
                </a:rPr>
                <a:t>i</a:t>
              </a:r>
              <a:r>
                <a:rPr kumimoji="0" lang="en-US" altLang="zh-CN" sz="2800" b="0" i="0" u="none" strike="noStrike" kern="0" cap="none" spc="0" normalizeH="0" baseline="-25000" noProof="0">
                  <a:ln>
                    <a:noFill/>
                  </a:ln>
                  <a:solidFill>
                    <a:srgbClr val="FFFFFF"/>
                  </a:solidFill>
                  <a:effectLst/>
                  <a:uLnTx/>
                  <a:uFillTx/>
                  <a:ea typeface="仿宋_GB2312" pitchFamily="49" charset="-122"/>
                </a:rPr>
                <a:t>C</a:t>
              </a:r>
            </a:p>
          </p:txBody>
        </p:sp>
        <p:sp>
          <p:nvSpPr>
            <p:cNvPr id="88" name="Text Box 235">
              <a:extLst>
                <a:ext uri="{FF2B5EF4-FFF2-40B4-BE49-F238E27FC236}">
                  <a16:creationId xmlns:a16="http://schemas.microsoft.com/office/drawing/2014/main" id="{E3C98BC3-DAC6-424F-85F9-D7ACF6E2CD94}"/>
                </a:ext>
              </a:extLst>
            </p:cNvPr>
            <p:cNvSpPr txBox="1">
              <a:spLocks noChangeArrowheads="1"/>
            </p:cNvSpPr>
            <p:nvPr/>
          </p:nvSpPr>
          <p:spPr bwMode="auto">
            <a:xfrm>
              <a:off x="5964" y="436"/>
              <a:ext cx="242" cy="8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FFFF"/>
                  </a:solidFill>
                  <a:effectLst/>
                  <a:uLnTx/>
                  <a:uFillTx/>
                </a:rPr>
                <a: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zh-CN" sz="2800" b="0" i="0" u="none" strike="noStrike" kern="0" cap="none" spc="0" normalizeH="0" baseline="0" noProof="0">
                <a:ln>
                  <a:noFill/>
                </a:ln>
                <a:solidFill>
                  <a:srgbClr val="FFFFFF"/>
                </a:solidFill>
                <a:effectLst/>
                <a:uLnTx/>
                <a:uFillTx/>
                <a:latin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FFFF"/>
                  </a:solidFill>
                  <a:effectLst/>
                  <a:uLnTx/>
                  <a:uFillTx/>
                  <a:latin typeface="宋体" panose="02010600030101010101" pitchFamily="2" charset="-122"/>
                </a:rPr>
                <a:t>-</a:t>
              </a:r>
              <a:endParaRPr kumimoji="0" lang="en-US" altLang="zh-CN" sz="2800" b="0" i="0" u="none" strike="noStrike" kern="0" cap="none" spc="0" normalizeH="0" baseline="0" noProof="0">
                <a:ln>
                  <a:noFill/>
                </a:ln>
                <a:solidFill>
                  <a:srgbClr val="FFFF00"/>
                </a:solidFill>
                <a:effectLst/>
                <a:uLnTx/>
                <a:uFillTx/>
                <a:latin typeface="宋体" panose="02010600030101010101" pitchFamily="2" charset="-122"/>
              </a:endParaRPr>
            </a:p>
          </p:txBody>
        </p:sp>
        <p:sp>
          <p:nvSpPr>
            <p:cNvPr id="89" name="Text Box 236">
              <a:extLst>
                <a:ext uri="{FF2B5EF4-FFF2-40B4-BE49-F238E27FC236}">
                  <a16:creationId xmlns:a16="http://schemas.microsoft.com/office/drawing/2014/main" id="{226CE90B-2D59-4CD2-9AB5-F9B39FCB7E94}"/>
                </a:ext>
              </a:extLst>
            </p:cNvPr>
            <p:cNvSpPr txBox="1">
              <a:spLocks noChangeArrowheads="1"/>
            </p:cNvSpPr>
            <p:nvPr/>
          </p:nvSpPr>
          <p:spPr bwMode="auto">
            <a:xfrm>
              <a:off x="5825" y="618"/>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仿宋_GB2312" pitchFamily="49" charset="-122"/>
                </a:rPr>
                <a:t>u</a:t>
              </a:r>
              <a:r>
                <a:rPr kumimoji="0" lang="en-US" altLang="zh-CN" sz="2800" b="0" i="0" u="none" strike="noStrike" kern="0" cap="none" spc="0" normalizeH="0" baseline="-25000" noProof="0">
                  <a:ln>
                    <a:noFill/>
                  </a:ln>
                  <a:solidFill>
                    <a:srgbClr val="FFFFFF"/>
                  </a:solidFill>
                  <a:effectLst/>
                  <a:uLnTx/>
                  <a:uFillTx/>
                  <a:ea typeface="仿宋_GB2312" pitchFamily="49" charset="-122"/>
                </a:rPr>
                <a:t>L</a:t>
              </a:r>
            </a:p>
          </p:txBody>
        </p:sp>
        <p:sp>
          <p:nvSpPr>
            <p:cNvPr id="90" name="Rectangle 237">
              <a:extLst>
                <a:ext uri="{FF2B5EF4-FFF2-40B4-BE49-F238E27FC236}">
                  <a16:creationId xmlns:a16="http://schemas.microsoft.com/office/drawing/2014/main" id="{D10BA2BF-9C99-4B43-A658-23EA27A5B1ED}"/>
                </a:ext>
              </a:extLst>
            </p:cNvPr>
            <p:cNvSpPr>
              <a:spLocks noChangeArrowheads="1"/>
            </p:cNvSpPr>
            <p:nvPr/>
          </p:nvSpPr>
          <p:spPr bwMode="auto">
            <a:xfrm>
              <a:off x="5372" y="527"/>
              <a:ext cx="1769" cy="1179"/>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1" name="Rectangle 238">
              <a:extLst>
                <a:ext uri="{FF2B5EF4-FFF2-40B4-BE49-F238E27FC236}">
                  <a16:creationId xmlns:a16="http://schemas.microsoft.com/office/drawing/2014/main" id="{0B6F9593-AD65-41DD-AB60-7741A81FF318}"/>
                </a:ext>
              </a:extLst>
            </p:cNvPr>
            <p:cNvSpPr>
              <a:spLocks noChangeArrowheads="1"/>
            </p:cNvSpPr>
            <p:nvPr/>
          </p:nvSpPr>
          <p:spPr bwMode="auto">
            <a:xfrm>
              <a:off x="7059" y="66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2" name="Rectangle 239">
              <a:extLst>
                <a:ext uri="{FF2B5EF4-FFF2-40B4-BE49-F238E27FC236}">
                  <a16:creationId xmlns:a16="http://schemas.microsoft.com/office/drawing/2014/main" id="{4FEEF26B-55D1-43A2-974A-2AE1C7E4E52D}"/>
                </a:ext>
              </a:extLst>
            </p:cNvPr>
            <p:cNvSpPr>
              <a:spLocks noChangeArrowheads="1"/>
            </p:cNvSpPr>
            <p:nvPr/>
          </p:nvSpPr>
          <p:spPr bwMode="auto">
            <a:xfrm>
              <a:off x="6246" y="129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3" name="Line 224">
              <a:extLst>
                <a:ext uri="{FF2B5EF4-FFF2-40B4-BE49-F238E27FC236}">
                  <a16:creationId xmlns:a16="http://schemas.microsoft.com/office/drawing/2014/main" id="{F4D37D26-DC25-40F9-B999-8BDF94B596D7}"/>
                </a:ext>
              </a:extLst>
            </p:cNvPr>
            <p:cNvSpPr>
              <a:spLocks noChangeShapeType="1"/>
            </p:cNvSpPr>
            <p:nvPr/>
          </p:nvSpPr>
          <p:spPr bwMode="auto">
            <a:xfrm flipH="1">
              <a:off x="6327" y="984"/>
              <a:ext cx="1" cy="269"/>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94" name="Group 240">
              <a:extLst>
                <a:ext uri="{FF2B5EF4-FFF2-40B4-BE49-F238E27FC236}">
                  <a16:creationId xmlns:a16="http://schemas.microsoft.com/office/drawing/2014/main" id="{65956200-3682-4782-9D7E-2CF90F53D1A6}"/>
                </a:ext>
              </a:extLst>
            </p:cNvPr>
            <p:cNvGrpSpPr>
              <a:grpSpLocks/>
            </p:cNvGrpSpPr>
            <p:nvPr/>
          </p:nvGrpSpPr>
          <p:grpSpPr bwMode="auto">
            <a:xfrm>
              <a:off x="6143" y="618"/>
              <a:ext cx="363" cy="363"/>
              <a:chOff x="4785" y="709"/>
              <a:chExt cx="363" cy="363"/>
            </a:xfrm>
          </p:grpSpPr>
          <p:sp>
            <p:nvSpPr>
              <p:cNvPr id="95" name="Oval 241">
                <a:extLst>
                  <a:ext uri="{FF2B5EF4-FFF2-40B4-BE49-F238E27FC236}">
                    <a16:creationId xmlns:a16="http://schemas.microsoft.com/office/drawing/2014/main" id="{E8721244-5EED-4A56-A647-0E2A4234D8EA}"/>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96" name="Line 242">
                <a:extLst>
                  <a:ext uri="{FF2B5EF4-FFF2-40B4-BE49-F238E27FC236}">
                    <a16:creationId xmlns:a16="http://schemas.microsoft.com/office/drawing/2014/main" id="{93FB43A7-4DFA-42AA-BBB9-FE46383389DB}"/>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spTree>
    <p:extLst>
      <p:ext uri="{BB962C8B-B14F-4D97-AF65-F5344CB8AC3E}">
        <p14:creationId xmlns:p14="http://schemas.microsoft.com/office/powerpoint/2010/main" val="106496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 Box 5">
            <a:extLst>
              <a:ext uri="{FF2B5EF4-FFF2-40B4-BE49-F238E27FC236}">
                <a16:creationId xmlns:a16="http://schemas.microsoft.com/office/drawing/2014/main" id="{0AF23927-97C8-4E20-86BA-03179F631966}"/>
              </a:ext>
            </a:extLst>
          </p:cNvPr>
          <p:cNvSpPr txBox="1">
            <a:spLocks noChangeArrowheads="1"/>
          </p:cNvSpPr>
          <p:nvPr/>
        </p:nvSpPr>
        <p:spPr bwMode="auto">
          <a:xfrm>
            <a:off x="1042988" y="476250"/>
            <a:ext cx="488156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nchor="ctr">
            <a:spAutoFit/>
          </a:bodyPr>
          <a:lstStyle/>
          <a:p>
            <a:pPr fontAlgn="base">
              <a:spcBef>
                <a:spcPct val="0"/>
              </a:spcBef>
              <a:spcAft>
                <a:spcPct val="0"/>
              </a:spcAft>
            </a:pPr>
            <a:r>
              <a:rPr kumimoji="1" lang="zh-CN" altLang="en-US" sz="2800" b="1">
                <a:solidFill>
                  <a:srgbClr val="FFFF00"/>
                </a:solidFill>
                <a:latin typeface="楷体_GB2312" pitchFamily="49" charset="-122"/>
                <a:ea typeface="楷体_GB2312" pitchFamily="49" charset="-122"/>
              </a:rPr>
              <a:t>求</a:t>
            </a:r>
            <a:r>
              <a:rPr kumimoji="1" lang="en-US" altLang="zh-CN" sz="2800">
                <a:solidFill>
                  <a:srgbClr val="FFFF00"/>
                </a:solidFill>
                <a:ea typeface="楷体_GB2312" pitchFamily="49" charset="-122"/>
              </a:rPr>
              <a:t>S</a:t>
            </a:r>
            <a:r>
              <a:rPr kumimoji="1" lang="zh-CN" altLang="en-US" sz="2800" b="1">
                <a:solidFill>
                  <a:srgbClr val="FFFF00"/>
                </a:solidFill>
                <a:latin typeface="楷体_GB2312" pitchFamily="49" charset="-122"/>
                <a:ea typeface="楷体_GB2312" pitchFamily="49" charset="-122"/>
              </a:rPr>
              <a:t>闭合瞬间流过它的电流值</a:t>
            </a:r>
          </a:p>
        </p:txBody>
      </p:sp>
      <p:sp>
        <p:nvSpPr>
          <p:cNvPr id="59" name="Text Box 58">
            <a:extLst>
              <a:ext uri="{FF2B5EF4-FFF2-40B4-BE49-F238E27FC236}">
                <a16:creationId xmlns:a16="http://schemas.microsoft.com/office/drawing/2014/main" id="{F7DE89DB-3CE5-4DA4-AB42-5563A70E7A2C}"/>
              </a:ext>
            </a:extLst>
          </p:cNvPr>
          <p:cNvSpPr txBox="1">
            <a:spLocks noChangeArrowheads="1"/>
          </p:cNvSpPr>
          <p:nvPr/>
        </p:nvSpPr>
        <p:spPr bwMode="auto">
          <a:xfrm>
            <a:off x="395288" y="3716338"/>
            <a:ext cx="504825" cy="519112"/>
          </a:xfrm>
          <a:prstGeom prst="rect">
            <a:avLst/>
          </a:prstGeom>
          <a:solidFill>
            <a:srgbClr val="66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a:ln>
                  <a:noFill/>
                </a:ln>
                <a:solidFill>
                  <a:srgbClr val="FFFFFF"/>
                </a:solidFill>
                <a:effectLst/>
                <a:uLnTx/>
                <a:uFillTx/>
              </a:rPr>
              <a:t>解</a:t>
            </a:r>
            <a:endParaRPr kumimoji="0" lang="zh-CN" altLang="en-US" sz="2400" b="1"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60" name="Text Box 59">
            <a:extLst>
              <a:ext uri="{FF2B5EF4-FFF2-40B4-BE49-F238E27FC236}">
                <a16:creationId xmlns:a16="http://schemas.microsoft.com/office/drawing/2014/main" id="{D37E2016-A569-4F19-BF8E-FEDE18983BCF}"/>
              </a:ext>
            </a:extLst>
          </p:cNvPr>
          <p:cNvSpPr txBox="1">
            <a:spLocks noChangeArrowheads="1"/>
          </p:cNvSpPr>
          <p:nvPr/>
        </p:nvSpPr>
        <p:spPr bwMode="auto">
          <a:xfrm>
            <a:off x="971550" y="3716338"/>
            <a:ext cx="2881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AutoNum type="circleNumDbPlain"/>
            </a:pPr>
            <a:r>
              <a:rPr lang="zh-CN" altLang="en-US" sz="2800" b="1">
                <a:solidFill>
                  <a:srgbClr val="FFFF00"/>
                </a:solidFill>
                <a:latin typeface="楷体_GB2312" pitchFamily="49" charset="-122"/>
                <a:ea typeface="楷体_GB2312" pitchFamily="49" charset="-122"/>
              </a:rPr>
              <a:t>确定</a:t>
            </a:r>
            <a:r>
              <a:rPr lang="en-US" altLang="zh-CN" sz="2800">
                <a:solidFill>
                  <a:srgbClr val="FFFF00"/>
                </a:solidFill>
                <a:latin typeface="宋体" panose="02010600030101010101" pitchFamily="2" charset="-122"/>
              </a:rPr>
              <a:t>0</a:t>
            </a:r>
            <a:r>
              <a:rPr lang="zh-CN" altLang="en-US" sz="2800" baseline="-25000">
                <a:solidFill>
                  <a:srgbClr val="FFFF00"/>
                </a:solidFill>
                <a:latin typeface="宋体" panose="02010600030101010101" pitchFamily="2" charset="-122"/>
              </a:rPr>
              <a:t>－</a:t>
            </a:r>
            <a:r>
              <a:rPr lang="zh-CN" altLang="en-US" sz="2800" b="1">
                <a:solidFill>
                  <a:srgbClr val="FFFF00"/>
                </a:solidFill>
                <a:latin typeface="楷体_GB2312" pitchFamily="49" charset="-122"/>
                <a:ea typeface="楷体_GB2312" pitchFamily="49" charset="-122"/>
              </a:rPr>
              <a:t>值</a:t>
            </a:r>
          </a:p>
        </p:txBody>
      </p:sp>
      <p:graphicFrame>
        <p:nvGraphicFramePr>
          <p:cNvPr id="61" name="Object 66">
            <a:extLst>
              <a:ext uri="{FF2B5EF4-FFF2-40B4-BE49-F238E27FC236}">
                <a16:creationId xmlns:a16="http://schemas.microsoft.com/office/drawing/2014/main" id="{E6E0CF0B-D705-4DEF-9422-EC161EE49BE7}"/>
              </a:ext>
            </a:extLst>
          </p:cNvPr>
          <p:cNvGraphicFramePr>
            <a:graphicFrameLocks noChangeAspect="1"/>
          </p:cNvGraphicFramePr>
          <p:nvPr/>
        </p:nvGraphicFramePr>
        <p:xfrm>
          <a:off x="611188" y="4149725"/>
          <a:ext cx="3563937" cy="928688"/>
        </p:xfrm>
        <a:graphic>
          <a:graphicData uri="http://schemas.openxmlformats.org/presentationml/2006/ole">
            <mc:AlternateContent xmlns:mc="http://schemas.openxmlformats.org/markup-compatibility/2006">
              <mc:Choice xmlns:v="urn:schemas-microsoft-com:vml" Requires="v">
                <p:oleObj spid="_x0000_s72706" name="公式" r:id="rId3" imgW="1752480" imgH="457200" progId="Equation.3">
                  <p:embed/>
                </p:oleObj>
              </mc:Choice>
              <mc:Fallback>
                <p:oleObj name="公式" r:id="rId3" imgW="1752480" imgH="457200" progId="Equation.3">
                  <p:embed/>
                  <p:pic>
                    <p:nvPicPr>
                      <p:cNvPr id="61" name="Object 66">
                        <a:extLst>
                          <a:ext uri="{FF2B5EF4-FFF2-40B4-BE49-F238E27FC236}">
                            <a16:creationId xmlns:a16="http://schemas.microsoft.com/office/drawing/2014/main" id="{E6E0CF0B-D705-4DEF-9422-EC161EE49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149725"/>
                        <a:ext cx="3563937" cy="9286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 name="Object 67">
            <a:extLst>
              <a:ext uri="{FF2B5EF4-FFF2-40B4-BE49-F238E27FC236}">
                <a16:creationId xmlns:a16="http://schemas.microsoft.com/office/drawing/2014/main" id="{99A2C547-12A0-4239-BEC1-4EB1DF90D9E7}"/>
              </a:ext>
            </a:extLst>
          </p:cNvPr>
          <p:cNvGraphicFramePr>
            <a:graphicFrameLocks noChangeAspect="1"/>
          </p:cNvGraphicFramePr>
          <p:nvPr/>
        </p:nvGraphicFramePr>
        <p:xfrm>
          <a:off x="611188" y="5157788"/>
          <a:ext cx="3476625" cy="530225"/>
        </p:xfrm>
        <a:graphic>
          <a:graphicData uri="http://schemas.openxmlformats.org/presentationml/2006/ole">
            <mc:AlternateContent xmlns:mc="http://schemas.openxmlformats.org/markup-compatibility/2006">
              <mc:Choice xmlns:v="urn:schemas-microsoft-com:vml" Requires="v">
                <p:oleObj spid="_x0000_s72707" name="公式" r:id="rId5" imgW="1587240" imgH="241200" progId="Equation.3">
                  <p:embed/>
                </p:oleObj>
              </mc:Choice>
              <mc:Fallback>
                <p:oleObj name="公式" r:id="rId5" imgW="1587240" imgH="241200" progId="Equation.3">
                  <p:embed/>
                  <p:pic>
                    <p:nvPicPr>
                      <p:cNvPr id="62" name="Object 67">
                        <a:extLst>
                          <a:ext uri="{FF2B5EF4-FFF2-40B4-BE49-F238E27FC236}">
                            <a16:creationId xmlns:a16="http://schemas.microsoft.com/office/drawing/2014/main" id="{99A2C547-12A0-4239-BEC1-4EB1DF90D9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5157788"/>
                        <a:ext cx="3476625" cy="5302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 name="Text Box 68">
            <a:extLst>
              <a:ext uri="{FF2B5EF4-FFF2-40B4-BE49-F238E27FC236}">
                <a16:creationId xmlns:a16="http://schemas.microsoft.com/office/drawing/2014/main" id="{DCA2DA8B-4997-4E3E-BEC8-A97BC65E4A09}"/>
              </a:ext>
            </a:extLst>
          </p:cNvPr>
          <p:cNvSpPr txBox="1">
            <a:spLocks noChangeArrowheads="1"/>
          </p:cNvSpPr>
          <p:nvPr/>
        </p:nvSpPr>
        <p:spPr bwMode="auto">
          <a:xfrm>
            <a:off x="539750" y="5805488"/>
            <a:ext cx="39957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AutoNum type="circleNumDbPlain" startAt="2"/>
            </a:pPr>
            <a:r>
              <a:rPr lang="zh-CN" altLang="en-US" sz="2800" b="1">
                <a:solidFill>
                  <a:srgbClr val="FFFF00"/>
                </a:solidFill>
                <a:latin typeface="楷体_GB2312" pitchFamily="49" charset="-122"/>
                <a:ea typeface="楷体_GB2312" pitchFamily="49" charset="-122"/>
              </a:rPr>
              <a:t>给出</a:t>
            </a:r>
            <a:r>
              <a:rPr lang="en-US" altLang="zh-CN" sz="2800">
                <a:solidFill>
                  <a:srgbClr val="FFFF00"/>
                </a:solidFill>
                <a:latin typeface="宋体" panose="02010600030101010101" pitchFamily="2" charset="-122"/>
              </a:rPr>
              <a:t>0</a:t>
            </a:r>
            <a:r>
              <a:rPr lang="zh-CN" altLang="en-US" sz="2800" baseline="-25000">
                <a:solidFill>
                  <a:srgbClr val="FFFF00"/>
                </a:solidFill>
                <a:latin typeface="宋体" panose="02010600030101010101" pitchFamily="2" charset="-122"/>
              </a:rPr>
              <a:t>＋</a:t>
            </a:r>
            <a:r>
              <a:rPr lang="zh-CN" altLang="en-US" sz="2800" b="1">
                <a:solidFill>
                  <a:srgbClr val="FFFF00"/>
                </a:solidFill>
                <a:latin typeface="楷体_GB2312" pitchFamily="49" charset="-122"/>
                <a:ea typeface="楷体_GB2312" pitchFamily="49" charset="-122"/>
              </a:rPr>
              <a:t>等效电路</a:t>
            </a:r>
          </a:p>
        </p:txBody>
      </p:sp>
      <p:graphicFrame>
        <p:nvGraphicFramePr>
          <p:cNvPr id="64" name="Object 117">
            <a:extLst>
              <a:ext uri="{FF2B5EF4-FFF2-40B4-BE49-F238E27FC236}">
                <a16:creationId xmlns:a16="http://schemas.microsoft.com/office/drawing/2014/main" id="{105F3640-3B66-4516-91C4-274E60EFBD8B}"/>
              </a:ext>
            </a:extLst>
          </p:cNvPr>
          <p:cNvGraphicFramePr>
            <a:graphicFrameLocks noChangeAspect="1"/>
          </p:cNvGraphicFramePr>
          <p:nvPr/>
        </p:nvGraphicFramePr>
        <p:xfrm>
          <a:off x="4932363" y="4068763"/>
          <a:ext cx="3663950" cy="944562"/>
        </p:xfrm>
        <a:graphic>
          <a:graphicData uri="http://schemas.openxmlformats.org/presentationml/2006/ole">
            <mc:AlternateContent xmlns:mc="http://schemas.openxmlformats.org/markup-compatibility/2006">
              <mc:Choice xmlns:v="urn:schemas-microsoft-com:vml" Requires="v">
                <p:oleObj spid="_x0000_s72708" name="公式" r:id="rId7" imgW="1777680" imgH="457200" progId="Equation.3">
                  <p:embed/>
                </p:oleObj>
              </mc:Choice>
              <mc:Fallback>
                <p:oleObj name="公式" r:id="rId7" imgW="1777680" imgH="457200" progId="Equation.3">
                  <p:embed/>
                  <p:pic>
                    <p:nvPicPr>
                      <p:cNvPr id="64" name="Object 117">
                        <a:extLst>
                          <a:ext uri="{FF2B5EF4-FFF2-40B4-BE49-F238E27FC236}">
                            <a16:creationId xmlns:a16="http://schemas.microsoft.com/office/drawing/2014/main" id="{105F3640-3B66-4516-91C4-274E60EFBD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4068763"/>
                        <a:ext cx="3663950" cy="94456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 name="Object 125">
            <a:extLst>
              <a:ext uri="{FF2B5EF4-FFF2-40B4-BE49-F238E27FC236}">
                <a16:creationId xmlns:a16="http://schemas.microsoft.com/office/drawing/2014/main" id="{7ED68319-8F53-4CEC-86D9-D78EBDF648FC}"/>
              </a:ext>
            </a:extLst>
          </p:cNvPr>
          <p:cNvGraphicFramePr>
            <a:graphicFrameLocks noChangeAspect="1"/>
          </p:cNvGraphicFramePr>
          <p:nvPr/>
        </p:nvGraphicFramePr>
        <p:xfrm>
          <a:off x="4932363" y="5013325"/>
          <a:ext cx="3660775" cy="485775"/>
        </p:xfrm>
        <a:graphic>
          <a:graphicData uri="http://schemas.openxmlformats.org/presentationml/2006/ole">
            <mc:AlternateContent xmlns:mc="http://schemas.openxmlformats.org/markup-compatibility/2006">
              <mc:Choice xmlns:v="urn:schemas-microsoft-com:vml" Requires="v">
                <p:oleObj spid="_x0000_s72709" name="公式" r:id="rId9" imgW="1828800" imgH="241200" progId="Equation.3">
                  <p:embed/>
                </p:oleObj>
              </mc:Choice>
              <mc:Fallback>
                <p:oleObj name="公式" r:id="rId9" imgW="1828800" imgH="241200" progId="Equation.3">
                  <p:embed/>
                  <p:pic>
                    <p:nvPicPr>
                      <p:cNvPr id="65" name="Object 125">
                        <a:extLst>
                          <a:ext uri="{FF2B5EF4-FFF2-40B4-BE49-F238E27FC236}">
                            <a16:creationId xmlns:a16="http://schemas.microsoft.com/office/drawing/2014/main" id="{7ED68319-8F53-4CEC-86D9-D78EBDF648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5013325"/>
                        <a:ext cx="3660775" cy="4857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127">
            <a:extLst>
              <a:ext uri="{FF2B5EF4-FFF2-40B4-BE49-F238E27FC236}">
                <a16:creationId xmlns:a16="http://schemas.microsoft.com/office/drawing/2014/main" id="{09955921-C7ED-47A8-A993-4D2116F5E1FD}"/>
              </a:ext>
            </a:extLst>
          </p:cNvPr>
          <p:cNvGraphicFramePr>
            <a:graphicFrameLocks noChangeAspect="1"/>
          </p:cNvGraphicFramePr>
          <p:nvPr/>
        </p:nvGraphicFramePr>
        <p:xfrm>
          <a:off x="4576763" y="5734050"/>
          <a:ext cx="4171950" cy="525463"/>
        </p:xfrm>
        <a:graphic>
          <a:graphicData uri="http://schemas.openxmlformats.org/presentationml/2006/ole">
            <mc:AlternateContent xmlns:mc="http://schemas.openxmlformats.org/markup-compatibility/2006">
              <mc:Choice xmlns:v="urn:schemas-microsoft-com:vml" Requires="v">
                <p:oleObj spid="_x0000_s72710" name="公式" r:id="rId11" imgW="1917360" imgH="241200" progId="Equation.3">
                  <p:embed/>
                </p:oleObj>
              </mc:Choice>
              <mc:Fallback>
                <p:oleObj name="公式" r:id="rId11" imgW="1917360" imgH="241200" progId="Equation.3">
                  <p:embed/>
                  <p:pic>
                    <p:nvPicPr>
                      <p:cNvPr id="66" name="Object 127">
                        <a:extLst>
                          <a:ext uri="{FF2B5EF4-FFF2-40B4-BE49-F238E27FC236}">
                            <a16:creationId xmlns:a16="http://schemas.microsoft.com/office/drawing/2014/main" id="{09955921-C7ED-47A8-A993-4D2116F5E1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6763" y="5734050"/>
                        <a:ext cx="4171950" cy="52546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8" name="Group 203">
            <a:extLst>
              <a:ext uri="{FF2B5EF4-FFF2-40B4-BE49-F238E27FC236}">
                <a16:creationId xmlns:a16="http://schemas.microsoft.com/office/drawing/2014/main" id="{E86AD2D3-36F6-40B6-86A0-B5C91D81E4DB}"/>
              </a:ext>
            </a:extLst>
          </p:cNvPr>
          <p:cNvGrpSpPr>
            <a:grpSpLocks/>
          </p:cNvGrpSpPr>
          <p:nvPr/>
        </p:nvGrpSpPr>
        <p:grpSpPr bwMode="auto">
          <a:xfrm>
            <a:off x="4859338" y="1268413"/>
            <a:ext cx="3787775" cy="2089150"/>
            <a:chOff x="612" y="2296"/>
            <a:chExt cx="2386" cy="1316"/>
          </a:xfrm>
        </p:grpSpPr>
        <p:sp>
          <p:nvSpPr>
            <p:cNvPr id="69" name="Oval 204">
              <a:extLst>
                <a:ext uri="{FF2B5EF4-FFF2-40B4-BE49-F238E27FC236}">
                  <a16:creationId xmlns:a16="http://schemas.microsoft.com/office/drawing/2014/main" id="{9D5D384F-4DBB-4E80-8771-AA92E5764CD6}"/>
                </a:ext>
              </a:extLst>
            </p:cNvPr>
            <p:cNvSpPr>
              <a:spLocks noChangeArrowheads="1"/>
            </p:cNvSpPr>
            <p:nvPr/>
          </p:nvSpPr>
          <p:spPr bwMode="auto">
            <a:xfrm>
              <a:off x="1655" y="311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70" name="Line 205">
              <a:extLst>
                <a:ext uri="{FF2B5EF4-FFF2-40B4-BE49-F238E27FC236}">
                  <a16:creationId xmlns:a16="http://schemas.microsoft.com/office/drawing/2014/main" id="{A9660446-017C-430E-B09D-1705485C8D4E}"/>
                </a:ext>
              </a:extLst>
            </p:cNvPr>
            <p:cNvSpPr>
              <a:spLocks noChangeShapeType="1"/>
            </p:cNvSpPr>
            <p:nvPr/>
          </p:nvSpPr>
          <p:spPr bwMode="auto">
            <a:xfrm>
              <a:off x="1610" y="2387"/>
              <a:ext cx="0" cy="272"/>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1" name="Text Box 206">
              <a:extLst>
                <a:ext uri="{FF2B5EF4-FFF2-40B4-BE49-F238E27FC236}">
                  <a16:creationId xmlns:a16="http://schemas.microsoft.com/office/drawing/2014/main" id="{7ACDDE14-5350-4A3C-9A30-816C914B52B7}"/>
                </a:ext>
              </a:extLst>
            </p:cNvPr>
            <p:cNvSpPr txBox="1">
              <a:spLocks noChangeArrowheads="1"/>
            </p:cNvSpPr>
            <p:nvPr/>
          </p:nvSpPr>
          <p:spPr bwMode="auto">
            <a:xfrm>
              <a:off x="739" y="2342"/>
              <a:ext cx="263"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L</a:t>
              </a:r>
              <a:endParaRPr kumimoji="1" lang="en-US" altLang="zh-CN" sz="2800" b="0" i="0" u="none" strike="noStrike" kern="0" cap="none" spc="0" normalizeH="0" baseline="0" noProof="0">
                <a:ln>
                  <a:noFill/>
                </a:ln>
                <a:solidFill>
                  <a:srgbClr val="FFFFFF"/>
                </a:solidFill>
                <a:effectLst/>
                <a:uLnTx/>
                <a:uFillTx/>
              </a:endParaRPr>
            </a:p>
          </p:txBody>
        </p:sp>
        <p:sp>
          <p:nvSpPr>
            <p:cNvPr id="72" name="Text Box 207">
              <a:extLst>
                <a:ext uri="{FF2B5EF4-FFF2-40B4-BE49-F238E27FC236}">
                  <a16:creationId xmlns:a16="http://schemas.microsoft.com/office/drawing/2014/main" id="{086F6A45-601E-471A-BD5C-7481B042BFFA}"/>
                </a:ext>
              </a:extLst>
            </p:cNvPr>
            <p:cNvSpPr txBox="1">
              <a:spLocks noChangeArrowheads="1"/>
            </p:cNvSpPr>
            <p:nvPr/>
          </p:nvSpPr>
          <p:spPr bwMode="auto">
            <a:xfrm>
              <a:off x="2018" y="3022"/>
              <a:ext cx="502" cy="58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65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a:t>
              </a:r>
            </a:p>
            <a:p>
              <a:pPr marL="0" marR="0" lvl="0" indent="0" defTabSz="914400" eaLnBrk="1" fontAlgn="base" latinLnBrk="0" hangingPunct="1">
                <a:lnSpc>
                  <a:spcPct val="65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20V</a:t>
              </a:r>
              <a:endParaRPr kumimoji="1" lang="en-US" altLang="zh-CN" sz="2800" b="0" i="0" u="none" strike="noStrike" kern="0" cap="none" spc="0" normalizeH="0" baseline="-25000" noProof="0">
                <a:ln>
                  <a:noFill/>
                </a:ln>
                <a:solidFill>
                  <a:srgbClr val="FFFFFF"/>
                </a:solidFill>
                <a:effectLst/>
                <a:uLnTx/>
                <a:uFillTx/>
              </a:endParaRPr>
            </a:p>
            <a:p>
              <a:pPr marL="0" marR="0" lvl="0" indent="0" defTabSz="914400" eaLnBrk="1" fontAlgn="base" latinLnBrk="0" hangingPunct="1">
                <a:lnSpc>
                  <a:spcPct val="65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73" name="Text Box 208">
              <a:extLst>
                <a:ext uri="{FF2B5EF4-FFF2-40B4-BE49-F238E27FC236}">
                  <a16:creationId xmlns:a16="http://schemas.microsoft.com/office/drawing/2014/main" id="{581A1D0B-85D2-4E8E-8D64-905A7806AB36}"/>
                </a:ext>
              </a:extLst>
            </p:cNvPr>
            <p:cNvSpPr txBox="1">
              <a:spLocks noChangeArrowheads="1"/>
            </p:cNvSpPr>
            <p:nvPr/>
          </p:nvSpPr>
          <p:spPr bwMode="auto">
            <a:xfrm>
              <a:off x="714" y="2822"/>
              <a:ext cx="51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10</a:t>
              </a:r>
            </a:p>
          </p:txBody>
        </p:sp>
        <p:sp>
          <p:nvSpPr>
            <p:cNvPr id="74" name="Line 209">
              <a:extLst>
                <a:ext uri="{FF2B5EF4-FFF2-40B4-BE49-F238E27FC236}">
                  <a16:creationId xmlns:a16="http://schemas.microsoft.com/office/drawing/2014/main" id="{FE3515F0-05AF-4602-821A-F88F646DA64E}"/>
                </a:ext>
              </a:extLst>
            </p:cNvPr>
            <p:cNvSpPr>
              <a:spLocks noChangeShapeType="1"/>
            </p:cNvSpPr>
            <p:nvPr/>
          </p:nvSpPr>
          <p:spPr bwMode="auto">
            <a:xfrm flipH="1">
              <a:off x="1010" y="2478"/>
              <a:ext cx="31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5" name="Text Box 210">
              <a:extLst>
                <a:ext uri="{FF2B5EF4-FFF2-40B4-BE49-F238E27FC236}">
                  <a16:creationId xmlns:a16="http://schemas.microsoft.com/office/drawing/2014/main" id="{7732F9BF-130A-423A-8CB2-601374F867C7}"/>
                </a:ext>
              </a:extLst>
            </p:cNvPr>
            <p:cNvSpPr txBox="1">
              <a:spLocks noChangeArrowheads="1"/>
            </p:cNvSpPr>
            <p:nvPr/>
          </p:nvSpPr>
          <p:spPr bwMode="auto">
            <a:xfrm>
              <a:off x="1973" y="2296"/>
              <a:ext cx="244"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sp>
          <p:nvSpPr>
            <p:cNvPr id="76" name="Line 211">
              <a:extLst>
                <a:ext uri="{FF2B5EF4-FFF2-40B4-BE49-F238E27FC236}">
                  <a16:creationId xmlns:a16="http://schemas.microsoft.com/office/drawing/2014/main" id="{508757CA-15D6-43AB-8B1D-18D7269A23E7}"/>
                </a:ext>
              </a:extLst>
            </p:cNvPr>
            <p:cNvSpPr>
              <a:spLocks noChangeShapeType="1"/>
            </p:cNvSpPr>
            <p:nvPr/>
          </p:nvSpPr>
          <p:spPr bwMode="auto">
            <a:xfrm flipH="1" flipV="1">
              <a:off x="2916" y="2387"/>
              <a:ext cx="0" cy="12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7" name="Line 212">
              <a:extLst>
                <a:ext uri="{FF2B5EF4-FFF2-40B4-BE49-F238E27FC236}">
                  <a16:creationId xmlns:a16="http://schemas.microsoft.com/office/drawing/2014/main" id="{8FB1F18F-8F68-4641-9A47-5E2A61AEA46C}"/>
                </a:ext>
              </a:extLst>
            </p:cNvPr>
            <p:cNvSpPr>
              <a:spLocks noChangeShapeType="1"/>
            </p:cNvSpPr>
            <p:nvPr/>
          </p:nvSpPr>
          <p:spPr bwMode="auto">
            <a:xfrm>
              <a:off x="694" y="2388"/>
              <a:ext cx="0" cy="122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8" name="Line 213">
              <a:extLst>
                <a:ext uri="{FF2B5EF4-FFF2-40B4-BE49-F238E27FC236}">
                  <a16:creationId xmlns:a16="http://schemas.microsoft.com/office/drawing/2014/main" id="{282519E0-8596-4CAC-A52B-1702C582448F}"/>
                </a:ext>
              </a:extLst>
            </p:cNvPr>
            <p:cNvSpPr>
              <a:spLocks noChangeShapeType="1"/>
            </p:cNvSpPr>
            <p:nvPr/>
          </p:nvSpPr>
          <p:spPr bwMode="auto">
            <a:xfrm>
              <a:off x="694" y="3612"/>
              <a:ext cx="222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79" name="Text Box 214">
              <a:extLst>
                <a:ext uri="{FF2B5EF4-FFF2-40B4-BE49-F238E27FC236}">
                  <a16:creationId xmlns:a16="http://schemas.microsoft.com/office/drawing/2014/main" id="{DB395893-A985-42E0-A9B8-108D2C9C9CF6}"/>
                </a:ext>
              </a:extLst>
            </p:cNvPr>
            <p:cNvSpPr txBox="1">
              <a:spLocks noChangeArrowheads="1"/>
            </p:cNvSpPr>
            <p:nvPr/>
          </p:nvSpPr>
          <p:spPr bwMode="auto">
            <a:xfrm>
              <a:off x="2191" y="2342"/>
              <a:ext cx="436"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C</a:t>
              </a:r>
            </a:p>
          </p:txBody>
        </p:sp>
        <p:sp>
          <p:nvSpPr>
            <p:cNvPr id="80" name="Text Box 215">
              <a:extLst>
                <a:ext uri="{FF2B5EF4-FFF2-40B4-BE49-F238E27FC236}">
                  <a16:creationId xmlns:a16="http://schemas.microsoft.com/office/drawing/2014/main" id="{FC030EE7-0EAA-4DFC-A098-6DAC95CF1F72}"/>
                </a:ext>
              </a:extLst>
            </p:cNvPr>
            <p:cNvSpPr txBox="1">
              <a:spLocks noChangeArrowheads="1"/>
            </p:cNvSpPr>
            <p:nvPr/>
          </p:nvSpPr>
          <p:spPr bwMode="auto">
            <a:xfrm>
              <a:off x="1893" y="2659"/>
              <a:ext cx="51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81" name="Text Box 216">
              <a:extLst>
                <a:ext uri="{FF2B5EF4-FFF2-40B4-BE49-F238E27FC236}">
                  <a16:creationId xmlns:a16="http://schemas.microsoft.com/office/drawing/2014/main" id="{7FC21A3B-9507-4BCD-A1F1-F07C9BAA4703}"/>
                </a:ext>
              </a:extLst>
            </p:cNvPr>
            <p:cNvSpPr txBox="1">
              <a:spLocks noChangeArrowheads="1"/>
            </p:cNvSpPr>
            <p:nvPr/>
          </p:nvSpPr>
          <p:spPr bwMode="auto">
            <a:xfrm>
              <a:off x="2346" y="2840"/>
              <a:ext cx="51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82" name="Line 217">
              <a:extLst>
                <a:ext uri="{FF2B5EF4-FFF2-40B4-BE49-F238E27FC236}">
                  <a16:creationId xmlns:a16="http://schemas.microsoft.com/office/drawing/2014/main" id="{1618181A-62AE-4C1A-A89B-08E7A253667C}"/>
                </a:ext>
              </a:extLst>
            </p:cNvPr>
            <p:cNvSpPr>
              <a:spLocks noChangeShapeType="1"/>
            </p:cNvSpPr>
            <p:nvPr/>
          </p:nvSpPr>
          <p:spPr bwMode="auto">
            <a:xfrm>
              <a:off x="1338" y="2660"/>
              <a:ext cx="4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3" name="Line 218">
              <a:extLst>
                <a:ext uri="{FF2B5EF4-FFF2-40B4-BE49-F238E27FC236}">
                  <a16:creationId xmlns:a16="http://schemas.microsoft.com/office/drawing/2014/main" id="{7159FF3A-BADF-4605-8387-7CB635E249A5}"/>
                </a:ext>
              </a:extLst>
            </p:cNvPr>
            <p:cNvSpPr>
              <a:spLocks noChangeShapeType="1"/>
            </p:cNvSpPr>
            <p:nvPr/>
          </p:nvSpPr>
          <p:spPr bwMode="auto">
            <a:xfrm>
              <a:off x="1836" y="2660"/>
              <a:ext cx="0" cy="952"/>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4" name="Line 219">
              <a:extLst>
                <a:ext uri="{FF2B5EF4-FFF2-40B4-BE49-F238E27FC236}">
                  <a16:creationId xmlns:a16="http://schemas.microsoft.com/office/drawing/2014/main" id="{3C1D13C4-907B-4350-AFFB-81A93DDEA279}"/>
                </a:ext>
              </a:extLst>
            </p:cNvPr>
            <p:cNvSpPr>
              <a:spLocks noChangeShapeType="1"/>
            </p:cNvSpPr>
            <p:nvPr/>
          </p:nvSpPr>
          <p:spPr bwMode="auto">
            <a:xfrm>
              <a:off x="1338" y="2660"/>
              <a:ext cx="0" cy="363"/>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5" name="Line 220">
              <a:extLst>
                <a:ext uri="{FF2B5EF4-FFF2-40B4-BE49-F238E27FC236}">
                  <a16:creationId xmlns:a16="http://schemas.microsoft.com/office/drawing/2014/main" id="{1ACB981C-6F31-4986-89DA-9567D8B17725}"/>
                </a:ext>
              </a:extLst>
            </p:cNvPr>
            <p:cNvSpPr>
              <a:spLocks noChangeShapeType="1"/>
            </p:cNvSpPr>
            <p:nvPr/>
          </p:nvSpPr>
          <p:spPr bwMode="auto">
            <a:xfrm>
              <a:off x="1338" y="3204"/>
              <a:ext cx="0" cy="40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6" name="Line 221">
              <a:extLst>
                <a:ext uri="{FF2B5EF4-FFF2-40B4-BE49-F238E27FC236}">
                  <a16:creationId xmlns:a16="http://schemas.microsoft.com/office/drawing/2014/main" id="{6FEF40B0-7BDD-44F0-BDAE-309F7D9D1C58}"/>
                </a:ext>
              </a:extLst>
            </p:cNvPr>
            <p:cNvSpPr>
              <a:spLocks noChangeShapeType="1"/>
            </p:cNvSpPr>
            <p:nvPr/>
          </p:nvSpPr>
          <p:spPr bwMode="auto">
            <a:xfrm>
              <a:off x="694" y="2387"/>
              <a:ext cx="158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7" name="Line 222">
              <a:extLst>
                <a:ext uri="{FF2B5EF4-FFF2-40B4-BE49-F238E27FC236}">
                  <a16:creationId xmlns:a16="http://schemas.microsoft.com/office/drawing/2014/main" id="{C94F6EF0-D22A-4208-8E0A-82A87A69068C}"/>
                </a:ext>
              </a:extLst>
            </p:cNvPr>
            <p:cNvSpPr>
              <a:spLocks noChangeShapeType="1"/>
            </p:cNvSpPr>
            <p:nvPr/>
          </p:nvSpPr>
          <p:spPr bwMode="auto">
            <a:xfrm>
              <a:off x="2508" y="2388"/>
              <a:ext cx="40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8" name="Text Box 223">
              <a:extLst>
                <a:ext uri="{FF2B5EF4-FFF2-40B4-BE49-F238E27FC236}">
                  <a16:creationId xmlns:a16="http://schemas.microsoft.com/office/drawing/2014/main" id="{F59F60C4-9A97-4C43-8D9F-51238BA10CAF}"/>
                </a:ext>
              </a:extLst>
            </p:cNvPr>
            <p:cNvSpPr txBox="1">
              <a:spLocks noChangeArrowheads="1"/>
            </p:cNvSpPr>
            <p:nvPr/>
          </p:nvSpPr>
          <p:spPr bwMode="auto">
            <a:xfrm>
              <a:off x="2508" y="2296"/>
              <a:ext cx="31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0" i="0" u="none" strike="noStrike" kern="0" cap="none" spc="0" normalizeH="0" baseline="0" noProof="0">
                  <a:ln>
                    <a:noFill/>
                  </a:ln>
                  <a:solidFill>
                    <a:srgbClr val="FFFFFF"/>
                  </a:solidFill>
                  <a:effectLst/>
                  <a:uLnTx/>
                  <a:uFillTx/>
                </a:rPr>
                <a:t>－</a:t>
              </a:r>
            </a:p>
          </p:txBody>
        </p:sp>
        <p:sp>
          <p:nvSpPr>
            <p:cNvPr id="89" name="Rectangle 224">
              <a:extLst>
                <a:ext uri="{FF2B5EF4-FFF2-40B4-BE49-F238E27FC236}">
                  <a16:creationId xmlns:a16="http://schemas.microsoft.com/office/drawing/2014/main" id="{8DEBB67B-F2F3-494B-B4E4-2502B0CD94B5}"/>
                </a:ext>
              </a:extLst>
            </p:cNvPr>
            <p:cNvSpPr>
              <a:spLocks noChangeArrowheads="1"/>
            </p:cNvSpPr>
            <p:nvPr/>
          </p:nvSpPr>
          <p:spPr bwMode="auto">
            <a:xfrm>
              <a:off x="612" y="284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0" name="Rectangle 225">
              <a:extLst>
                <a:ext uri="{FF2B5EF4-FFF2-40B4-BE49-F238E27FC236}">
                  <a16:creationId xmlns:a16="http://schemas.microsoft.com/office/drawing/2014/main" id="{DE6163F8-977F-4F18-BB76-79EE59F59640}"/>
                </a:ext>
              </a:extLst>
            </p:cNvPr>
            <p:cNvSpPr>
              <a:spLocks noChangeArrowheads="1"/>
            </p:cNvSpPr>
            <p:nvPr/>
          </p:nvSpPr>
          <p:spPr bwMode="auto">
            <a:xfrm>
              <a:off x="1791" y="270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1" name="Rectangle 226">
              <a:extLst>
                <a:ext uri="{FF2B5EF4-FFF2-40B4-BE49-F238E27FC236}">
                  <a16:creationId xmlns:a16="http://schemas.microsoft.com/office/drawing/2014/main" id="{46549214-5CF8-49F4-A3E7-8079CCB1DCE9}"/>
                </a:ext>
              </a:extLst>
            </p:cNvPr>
            <p:cNvSpPr>
              <a:spLocks noChangeArrowheads="1"/>
            </p:cNvSpPr>
            <p:nvPr/>
          </p:nvSpPr>
          <p:spPr bwMode="auto">
            <a:xfrm>
              <a:off x="2871" y="2795"/>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2" name="Oval 227">
              <a:extLst>
                <a:ext uri="{FF2B5EF4-FFF2-40B4-BE49-F238E27FC236}">
                  <a16:creationId xmlns:a16="http://schemas.microsoft.com/office/drawing/2014/main" id="{CEB6ADA5-D7A1-4669-8A77-762AE0289F3B}"/>
                </a:ext>
              </a:extLst>
            </p:cNvPr>
            <p:cNvSpPr>
              <a:spLocks noChangeArrowheads="1"/>
            </p:cNvSpPr>
            <p:nvPr/>
          </p:nvSpPr>
          <p:spPr bwMode="auto">
            <a:xfrm>
              <a:off x="2437" y="2342"/>
              <a:ext cx="71"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3" name="Oval 228">
              <a:extLst>
                <a:ext uri="{FF2B5EF4-FFF2-40B4-BE49-F238E27FC236}">
                  <a16:creationId xmlns:a16="http://schemas.microsoft.com/office/drawing/2014/main" id="{61C1A5BB-874A-4630-9F3E-81F9AA4AC48D}"/>
                </a:ext>
              </a:extLst>
            </p:cNvPr>
            <p:cNvSpPr>
              <a:spLocks noChangeArrowheads="1"/>
            </p:cNvSpPr>
            <p:nvPr/>
          </p:nvSpPr>
          <p:spPr bwMode="auto">
            <a:xfrm>
              <a:off x="2281" y="2342"/>
              <a:ext cx="71" cy="68"/>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nvGrpSpPr>
          <p:cNvPr id="94" name="Group 229">
            <a:extLst>
              <a:ext uri="{FF2B5EF4-FFF2-40B4-BE49-F238E27FC236}">
                <a16:creationId xmlns:a16="http://schemas.microsoft.com/office/drawing/2014/main" id="{1CEE4846-C659-4739-B9B7-F8A12323BE42}"/>
              </a:ext>
            </a:extLst>
          </p:cNvPr>
          <p:cNvGrpSpPr>
            <a:grpSpLocks/>
          </p:cNvGrpSpPr>
          <p:nvPr/>
        </p:nvGrpSpPr>
        <p:grpSpPr bwMode="auto">
          <a:xfrm>
            <a:off x="684213" y="836613"/>
            <a:ext cx="3787775" cy="2592387"/>
            <a:chOff x="385" y="2069"/>
            <a:chExt cx="2386" cy="1633"/>
          </a:xfrm>
        </p:grpSpPr>
        <p:sp>
          <p:nvSpPr>
            <p:cNvPr id="95" name="Oval 230">
              <a:extLst>
                <a:ext uri="{FF2B5EF4-FFF2-40B4-BE49-F238E27FC236}">
                  <a16:creationId xmlns:a16="http://schemas.microsoft.com/office/drawing/2014/main" id="{58BEA89B-DA51-42C1-989A-08C7FFFCBED0}"/>
                </a:ext>
              </a:extLst>
            </p:cNvPr>
            <p:cNvSpPr>
              <a:spLocks noChangeArrowheads="1"/>
            </p:cNvSpPr>
            <p:nvPr/>
          </p:nvSpPr>
          <p:spPr bwMode="auto">
            <a:xfrm>
              <a:off x="1473" y="320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96" name="Line 231">
              <a:extLst>
                <a:ext uri="{FF2B5EF4-FFF2-40B4-BE49-F238E27FC236}">
                  <a16:creationId xmlns:a16="http://schemas.microsoft.com/office/drawing/2014/main" id="{76A44375-15F0-4F1D-A244-1FA4913B5473}"/>
                </a:ext>
              </a:extLst>
            </p:cNvPr>
            <p:cNvSpPr>
              <a:spLocks noChangeShapeType="1"/>
            </p:cNvSpPr>
            <p:nvPr/>
          </p:nvSpPr>
          <p:spPr bwMode="auto">
            <a:xfrm>
              <a:off x="1428" y="2477"/>
              <a:ext cx="0" cy="272"/>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7" name="Text Box 232">
              <a:extLst>
                <a:ext uri="{FF2B5EF4-FFF2-40B4-BE49-F238E27FC236}">
                  <a16:creationId xmlns:a16="http://schemas.microsoft.com/office/drawing/2014/main" id="{A897967B-AB06-4BFF-9056-C821879FDCA9}"/>
                </a:ext>
              </a:extLst>
            </p:cNvPr>
            <p:cNvSpPr txBox="1">
              <a:spLocks noChangeArrowheads="1"/>
            </p:cNvSpPr>
            <p:nvPr/>
          </p:nvSpPr>
          <p:spPr bwMode="auto">
            <a:xfrm>
              <a:off x="512" y="2432"/>
              <a:ext cx="263"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1" u="none" strike="noStrike" kern="0" cap="none" spc="0" normalizeH="0" baseline="-25000" noProof="0">
                  <a:ln>
                    <a:noFill/>
                  </a:ln>
                  <a:solidFill>
                    <a:srgbClr val="FFFFFF"/>
                  </a:solidFill>
                  <a:effectLst/>
                  <a:uLnTx/>
                  <a:uFillTx/>
                </a:rPr>
                <a:t>L</a:t>
              </a:r>
              <a:endParaRPr kumimoji="1" lang="en-US" altLang="zh-CN" sz="2800" b="0" i="0" u="none" strike="noStrike" kern="0" cap="none" spc="0" normalizeH="0" baseline="0" noProof="0">
                <a:ln>
                  <a:noFill/>
                </a:ln>
                <a:solidFill>
                  <a:srgbClr val="FFFFFF"/>
                </a:solidFill>
                <a:effectLst/>
                <a:uLnTx/>
                <a:uFillTx/>
              </a:endParaRPr>
            </a:p>
          </p:txBody>
        </p:sp>
        <p:sp>
          <p:nvSpPr>
            <p:cNvPr id="98" name="Text Box 233">
              <a:extLst>
                <a:ext uri="{FF2B5EF4-FFF2-40B4-BE49-F238E27FC236}">
                  <a16:creationId xmlns:a16="http://schemas.microsoft.com/office/drawing/2014/main" id="{968AB562-3C8B-42AA-8FAA-6C0D13B1E638}"/>
                </a:ext>
              </a:extLst>
            </p:cNvPr>
            <p:cNvSpPr txBox="1">
              <a:spLocks noChangeArrowheads="1"/>
            </p:cNvSpPr>
            <p:nvPr/>
          </p:nvSpPr>
          <p:spPr bwMode="auto">
            <a:xfrm>
              <a:off x="1791" y="3113"/>
              <a:ext cx="502" cy="58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65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a:t>
              </a:r>
            </a:p>
            <a:p>
              <a:pPr marL="0" marR="0" lvl="0" indent="0" defTabSz="914400" eaLnBrk="1" fontAlgn="base" latinLnBrk="0" hangingPunct="1">
                <a:lnSpc>
                  <a:spcPct val="65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20V</a:t>
              </a:r>
              <a:endParaRPr kumimoji="1" lang="en-US" altLang="zh-CN" sz="2800" b="0" i="0" u="none" strike="noStrike" kern="0" cap="none" spc="0" normalizeH="0" baseline="-25000" noProof="0">
                <a:ln>
                  <a:noFill/>
                </a:ln>
                <a:solidFill>
                  <a:srgbClr val="FFFFFF"/>
                </a:solidFill>
                <a:effectLst/>
                <a:uLnTx/>
                <a:uFillTx/>
              </a:endParaRPr>
            </a:p>
            <a:p>
              <a:pPr marL="0" marR="0" lvl="0" indent="0" defTabSz="914400" eaLnBrk="1" fontAlgn="base" latinLnBrk="0" hangingPunct="1">
                <a:lnSpc>
                  <a:spcPct val="65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99" name="Text Box 234">
              <a:extLst>
                <a:ext uri="{FF2B5EF4-FFF2-40B4-BE49-F238E27FC236}">
                  <a16:creationId xmlns:a16="http://schemas.microsoft.com/office/drawing/2014/main" id="{0BD038A3-706B-4521-ABDE-33125763AAB0}"/>
                </a:ext>
              </a:extLst>
            </p:cNvPr>
            <p:cNvSpPr txBox="1">
              <a:spLocks noChangeArrowheads="1"/>
            </p:cNvSpPr>
            <p:nvPr/>
          </p:nvSpPr>
          <p:spPr bwMode="auto">
            <a:xfrm>
              <a:off x="830" y="2069"/>
              <a:ext cx="24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L</a:t>
              </a:r>
              <a:endParaRPr kumimoji="1" lang="en-US" altLang="zh-CN" sz="2800" b="0" i="0" u="none" strike="noStrike" kern="0" cap="none" spc="0" normalizeH="0" baseline="0" noProof="0">
                <a:ln>
                  <a:noFill/>
                </a:ln>
                <a:solidFill>
                  <a:srgbClr val="FFFFFF"/>
                </a:solidFill>
                <a:effectLst/>
                <a:uLnTx/>
                <a:uFillTx/>
              </a:endParaRPr>
            </a:p>
          </p:txBody>
        </p:sp>
        <p:sp>
          <p:nvSpPr>
            <p:cNvPr id="100" name="Text Box 235">
              <a:extLst>
                <a:ext uri="{FF2B5EF4-FFF2-40B4-BE49-F238E27FC236}">
                  <a16:creationId xmlns:a16="http://schemas.microsoft.com/office/drawing/2014/main" id="{CCC79735-0A5C-4D68-B42D-57628C8A2AAC}"/>
                </a:ext>
              </a:extLst>
            </p:cNvPr>
            <p:cNvSpPr txBox="1">
              <a:spLocks noChangeArrowheads="1"/>
            </p:cNvSpPr>
            <p:nvPr/>
          </p:nvSpPr>
          <p:spPr bwMode="auto">
            <a:xfrm>
              <a:off x="878" y="3294"/>
              <a:ext cx="24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S</a:t>
              </a:r>
            </a:p>
          </p:txBody>
        </p:sp>
        <p:sp>
          <p:nvSpPr>
            <p:cNvPr id="101" name="Text Box 236">
              <a:extLst>
                <a:ext uri="{FF2B5EF4-FFF2-40B4-BE49-F238E27FC236}">
                  <a16:creationId xmlns:a16="http://schemas.microsoft.com/office/drawing/2014/main" id="{2FC277E7-6E2B-42A2-8082-DD0F80003572}"/>
                </a:ext>
              </a:extLst>
            </p:cNvPr>
            <p:cNvSpPr txBox="1">
              <a:spLocks noChangeArrowheads="1"/>
            </p:cNvSpPr>
            <p:nvPr/>
          </p:nvSpPr>
          <p:spPr bwMode="auto">
            <a:xfrm>
              <a:off x="431" y="2931"/>
              <a:ext cx="51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10</a:t>
              </a:r>
            </a:p>
          </p:txBody>
        </p:sp>
        <p:sp>
          <p:nvSpPr>
            <p:cNvPr id="102" name="Line 237">
              <a:extLst>
                <a:ext uri="{FF2B5EF4-FFF2-40B4-BE49-F238E27FC236}">
                  <a16:creationId xmlns:a16="http://schemas.microsoft.com/office/drawing/2014/main" id="{2734114E-B339-4B8B-856F-C91E72683420}"/>
                </a:ext>
              </a:extLst>
            </p:cNvPr>
            <p:cNvSpPr>
              <a:spLocks noChangeShapeType="1"/>
            </p:cNvSpPr>
            <p:nvPr/>
          </p:nvSpPr>
          <p:spPr bwMode="auto">
            <a:xfrm flipH="1">
              <a:off x="783" y="2568"/>
              <a:ext cx="31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03" name="Line 238">
              <a:extLst>
                <a:ext uri="{FF2B5EF4-FFF2-40B4-BE49-F238E27FC236}">
                  <a16:creationId xmlns:a16="http://schemas.microsoft.com/office/drawing/2014/main" id="{6C14A326-C45B-4051-AB8A-349F021D1D47}"/>
                </a:ext>
              </a:extLst>
            </p:cNvPr>
            <p:cNvSpPr>
              <a:spLocks noChangeShapeType="1"/>
            </p:cNvSpPr>
            <p:nvPr/>
          </p:nvSpPr>
          <p:spPr bwMode="auto">
            <a:xfrm>
              <a:off x="884" y="2931"/>
              <a:ext cx="227" cy="22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04" name="Text Box 239">
              <a:extLst>
                <a:ext uri="{FF2B5EF4-FFF2-40B4-BE49-F238E27FC236}">
                  <a16:creationId xmlns:a16="http://schemas.microsoft.com/office/drawing/2014/main" id="{6D0690DB-C6BB-4200-9C48-D544B5497F7D}"/>
                </a:ext>
              </a:extLst>
            </p:cNvPr>
            <p:cNvSpPr txBox="1">
              <a:spLocks noChangeArrowheads="1"/>
            </p:cNvSpPr>
            <p:nvPr/>
          </p:nvSpPr>
          <p:spPr bwMode="auto">
            <a:xfrm>
              <a:off x="1882" y="2387"/>
              <a:ext cx="244"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sp>
          <p:nvSpPr>
            <p:cNvPr id="105" name="Line 240">
              <a:extLst>
                <a:ext uri="{FF2B5EF4-FFF2-40B4-BE49-F238E27FC236}">
                  <a16:creationId xmlns:a16="http://schemas.microsoft.com/office/drawing/2014/main" id="{9F6B3171-EDB3-4816-9935-9C6007718EFA}"/>
                </a:ext>
              </a:extLst>
            </p:cNvPr>
            <p:cNvSpPr>
              <a:spLocks noChangeShapeType="1"/>
            </p:cNvSpPr>
            <p:nvPr/>
          </p:nvSpPr>
          <p:spPr bwMode="auto">
            <a:xfrm flipH="1" flipV="1">
              <a:off x="2689" y="2477"/>
              <a:ext cx="0" cy="12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06" name="Line 241">
              <a:extLst>
                <a:ext uri="{FF2B5EF4-FFF2-40B4-BE49-F238E27FC236}">
                  <a16:creationId xmlns:a16="http://schemas.microsoft.com/office/drawing/2014/main" id="{37C3C83C-AC84-4EB5-8B16-F00B96A83239}"/>
                </a:ext>
              </a:extLst>
            </p:cNvPr>
            <p:cNvSpPr>
              <a:spLocks noChangeShapeType="1"/>
            </p:cNvSpPr>
            <p:nvPr/>
          </p:nvSpPr>
          <p:spPr bwMode="auto">
            <a:xfrm>
              <a:off x="467" y="2478"/>
              <a:ext cx="0" cy="122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07" name="Line 242">
              <a:extLst>
                <a:ext uri="{FF2B5EF4-FFF2-40B4-BE49-F238E27FC236}">
                  <a16:creationId xmlns:a16="http://schemas.microsoft.com/office/drawing/2014/main" id="{06D5DEE9-4AB5-48EE-9931-1F3B93F6D01F}"/>
                </a:ext>
              </a:extLst>
            </p:cNvPr>
            <p:cNvSpPr>
              <a:spLocks noChangeShapeType="1"/>
            </p:cNvSpPr>
            <p:nvPr/>
          </p:nvSpPr>
          <p:spPr bwMode="auto">
            <a:xfrm>
              <a:off x="467" y="3702"/>
              <a:ext cx="222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08" name="Text Box 243">
              <a:extLst>
                <a:ext uri="{FF2B5EF4-FFF2-40B4-BE49-F238E27FC236}">
                  <a16:creationId xmlns:a16="http://schemas.microsoft.com/office/drawing/2014/main" id="{EA323C95-04BB-4D32-8CED-71D27CB4F91C}"/>
                </a:ext>
              </a:extLst>
            </p:cNvPr>
            <p:cNvSpPr txBox="1">
              <a:spLocks noChangeArrowheads="1"/>
            </p:cNvSpPr>
            <p:nvPr/>
          </p:nvSpPr>
          <p:spPr bwMode="auto">
            <a:xfrm>
              <a:off x="2054" y="2522"/>
              <a:ext cx="436"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1" u="none" strike="noStrike" kern="0" cap="none" spc="0" normalizeH="0" baseline="-25000" noProof="0">
                  <a:ln>
                    <a:noFill/>
                  </a:ln>
                  <a:solidFill>
                    <a:srgbClr val="FFFFFF"/>
                  </a:solidFill>
                  <a:effectLst/>
                  <a:uLnTx/>
                  <a:uFillTx/>
                </a:rPr>
                <a:t>C</a:t>
              </a:r>
            </a:p>
          </p:txBody>
        </p:sp>
        <p:sp>
          <p:nvSpPr>
            <p:cNvPr id="109" name="Text Box 244">
              <a:extLst>
                <a:ext uri="{FF2B5EF4-FFF2-40B4-BE49-F238E27FC236}">
                  <a16:creationId xmlns:a16="http://schemas.microsoft.com/office/drawing/2014/main" id="{FCEDA576-A0E0-4A0B-B5E7-F8E635837F26}"/>
                </a:ext>
              </a:extLst>
            </p:cNvPr>
            <p:cNvSpPr txBox="1">
              <a:spLocks noChangeArrowheads="1"/>
            </p:cNvSpPr>
            <p:nvPr/>
          </p:nvSpPr>
          <p:spPr bwMode="auto">
            <a:xfrm>
              <a:off x="1701" y="2795"/>
              <a:ext cx="51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110" name="Text Box 245">
              <a:extLst>
                <a:ext uri="{FF2B5EF4-FFF2-40B4-BE49-F238E27FC236}">
                  <a16:creationId xmlns:a16="http://schemas.microsoft.com/office/drawing/2014/main" id="{31492CAC-3975-4998-A6F7-3579EB5E699F}"/>
                </a:ext>
              </a:extLst>
            </p:cNvPr>
            <p:cNvSpPr txBox="1">
              <a:spLocks noChangeArrowheads="1"/>
            </p:cNvSpPr>
            <p:nvPr/>
          </p:nvSpPr>
          <p:spPr bwMode="auto">
            <a:xfrm>
              <a:off x="2154" y="2886"/>
              <a:ext cx="51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111" name="Text Box 246">
              <a:extLst>
                <a:ext uri="{FF2B5EF4-FFF2-40B4-BE49-F238E27FC236}">
                  <a16:creationId xmlns:a16="http://schemas.microsoft.com/office/drawing/2014/main" id="{28D18A13-4E0A-4276-9B34-95DBD1C2E810}"/>
                </a:ext>
              </a:extLst>
            </p:cNvPr>
            <p:cNvSpPr txBox="1">
              <a:spLocks noChangeArrowheads="1"/>
            </p:cNvSpPr>
            <p:nvPr/>
          </p:nvSpPr>
          <p:spPr bwMode="auto">
            <a:xfrm>
              <a:off x="2145" y="2069"/>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C</a:t>
              </a:r>
              <a:endParaRPr kumimoji="1" lang="en-US" altLang="zh-CN" sz="2800" b="0" i="0" u="none" strike="noStrike" kern="0" cap="none" spc="0" normalizeH="0" baseline="0" noProof="0">
                <a:ln>
                  <a:noFill/>
                </a:ln>
                <a:solidFill>
                  <a:srgbClr val="FFFFFF"/>
                </a:solidFill>
                <a:effectLst/>
                <a:uLnTx/>
                <a:uFillTx/>
                <a:sym typeface="Symbol" panose="05050102010706020507" pitchFamily="18" charset="2"/>
              </a:endParaRPr>
            </a:p>
          </p:txBody>
        </p:sp>
        <p:sp>
          <p:nvSpPr>
            <p:cNvPr id="112" name="Line 247">
              <a:extLst>
                <a:ext uri="{FF2B5EF4-FFF2-40B4-BE49-F238E27FC236}">
                  <a16:creationId xmlns:a16="http://schemas.microsoft.com/office/drawing/2014/main" id="{F1C2AF3D-F4B0-4D1B-8AB6-9C240EB1249B}"/>
                </a:ext>
              </a:extLst>
            </p:cNvPr>
            <p:cNvSpPr>
              <a:spLocks noChangeShapeType="1"/>
            </p:cNvSpPr>
            <p:nvPr/>
          </p:nvSpPr>
          <p:spPr bwMode="auto">
            <a:xfrm>
              <a:off x="1156" y="2750"/>
              <a:ext cx="4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13" name="Line 248">
              <a:extLst>
                <a:ext uri="{FF2B5EF4-FFF2-40B4-BE49-F238E27FC236}">
                  <a16:creationId xmlns:a16="http://schemas.microsoft.com/office/drawing/2014/main" id="{F6BBA3CF-28B3-47EA-833E-2CFD4AA1764A}"/>
                </a:ext>
              </a:extLst>
            </p:cNvPr>
            <p:cNvSpPr>
              <a:spLocks noChangeShapeType="1"/>
            </p:cNvSpPr>
            <p:nvPr/>
          </p:nvSpPr>
          <p:spPr bwMode="auto">
            <a:xfrm>
              <a:off x="1654" y="2750"/>
              <a:ext cx="0" cy="952"/>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14" name="Line 249">
              <a:extLst>
                <a:ext uri="{FF2B5EF4-FFF2-40B4-BE49-F238E27FC236}">
                  <a16:creationId xmlns:a16="http://schemas.microsoft.com/office/drawing/2014/main" id="{ED9CB4CE-1422-4B92-94AD-0172104A9699}"/>
                </a:ext>
              </a:extLst>
            </p:cNvPr>
            <p:cNvSpPr>
              <a:spLocks noChangeShapeType="1"/>
            </p:cNvSpPr>
            <p:nvPr/>
          </p:nvSpPr>
          <p:spPr bwMode="auto">
            <a:xfrm>
              <a:off x="1156" y="2750"/>
              <a:ext cx="0" cy="363"/>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15" name="Line 250">
              <a:extLst>
                <a:ext uri="{FF2B5EF4-FFF2-40B4-BE49-F238E27FC236}">
                  <a16:creationId xmlns:a16="http://schemas.microsoft.com/office/drawing/2014/main" id="{94458648-AAD2-4E52-B947-6832EE2FA0C4}"/>
                </a:ext>
              </a:extLst>
            </p:cNvPr>
            <p:cNvSpPr>
              <a:spLocks noChangeShapeType="1"/>
            </p:cNvSpPr>
            <p:nvPr/>
          </p:nvSpPr>
          <p:spPr bwMode="auto">
            <a:xfrm>
              <a:off x="1156" y="3294"/>
              <a:ext cx="0" cy="40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16" name="Line 251">
              <a:extLst>
                <a:ext uri="{FF2B5EF4-FFF2-40B4-BE49-F238E27FC236}">
                  <a16:creationId xmlns:a16="http://schemas.microsoft.com/office/drawing/2014/main" id="{03894F66-11E5-413A-824B-21886DD392C0}"/>
                </a:ext>
              </a:extLst>
            </p:cNvPr>
            <p:cNvSpPr>
              <a:spLocks noChangeShapeType="1"/>
            </p:cNvSpPr>
            <p:nvPr/>
          </p:nvSpPr>
          <p:spPr bwMode="auto">
            <a:xfrm flipH="1">
              <a:off x="884" y="3113"/>
              <a:ext cx="273" cy="22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17" name="Line 252">
              <a:extLst>
                <a:ext uri="{FF2B5EF4-FFF2-40B4-BE49-F238E27FC236}">
                  <a16:creationId xmlns:a16="http://schemas.microsoft.com/office/drawing/2014/main" id="{89EE8E54-B498-4AD1-B6BE-8371DED6E0CD}"/>
                </a:ext>
              </a:extLst>
            </p:cNvPr>
            <p:cNvSpPr>
              <a:spLocks noChangeShapeType="1"/>
            </p:cNvSpPr>
            <p:nvPr/>
          </p:nvSpPr>
          <p:spPr bwMode="auto">
            <a:xfrm>
              <a:off x="1147" y="2477"/>
              <a:ext cx="1043"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18" name="Line 253">
              <a:extLst>
                <a:ext uri="{FF2B5EF4-FFF2-40B4-BE49-F238E27FC236}">
                  <a16:creationId xmlns:a16="http://schemas.microsoft.com/office/drawing/2014/main" id="{25502A8C-DBAB-424A-8E21-20AFDE3A7B30}"/>
                </a:ext>
              </a:extLst>
            </p:cNvPr>
            <p:cNvSpPr>
              <a:spLocks noChangeShapeType="1"/>
            </p:cNvSpPr>
            <p:nvPr/>
          </p:nvSpPr>
          <p:spPr bwMode="auto">
            <a:xfrm>
              <a:off x="2281" y="2478"/>
              <a:ext cx="40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19" name="Line 254">
              <a:extLst>
                <a:ext uri="{FF2B5EF4-FFF2-40B4-BE49-F238E27FC236}">
                  <a16:creationId xmlns:a16="http://schemas.microsoft.com/office/drawing/2014/main" id="{039311AD-CCE1-4257-BC9E-F924B16F11E0}"/>
                </a:ext>
              </a:extLst>
            </p:cNvPr>
            <p:cNvSpPr>
              <a:spLocks noChangeShapeType="1"/>
            </p:cNvSpPr>
            <p:nvPr/>
          </p:nvSpPr>
          <p:spPr bwMode="auto">
            <a:xfrm>
              <a:off x="467" y="2478"/>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20" name="Text Box 255">
              <a:extLst>
                <a:ext uri="{FF2B5EF4-FFF2-40B4-BE49-F238E27FC236}">
                  <a16:creationId xmlns:a16="http://schemas.microsoft.com/office/drawing/2014/main" id="{C7D32C80-B91D-4B4E-BC68-6BF12010C778}"/>
                </a:ext>
              </a:extLst>
            </p:cNvPr>
            <p:cNvSpPr txBox="1">
              <a:spLocks noChangeArrowheads="1"/>
            </p:cNvSpPr>
            <p:nvPr/>
          </p:nvSpPr>
          <p:spPr bwMode="auto">
            <a:xfrm>
              <a:off x="2281" y="2386"/>
              <a:ext cx="31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0" i="0" u="none" strike="noStrike" kern="0" cap="none" spc="0" normalizeH="0" baseline="0" noProof="0">
                  <a:ln>
                    <a:noFill/>
                  </a:ln>
                  <a:solidFill>
                    <a:srgbClr val="FFFFFF"/>
                  </a:solidFill>
                  <a:effectLst/>
                  <a:uLnTx/>
                  <a:uFillTx/>
                </a:rPr>
                <a:t>－</a:t>
              </a:r>
            </a:p>
          </p:txBody>
        </p:sp>
        <p:grpSp>
          <p:nvGrpSpPr>
            <p:cNvPr id="121" name="Group 256">
              <a:extLst>
                <a:ext uri="{FF2B5EF4-FFF2-40B4-BE49-F238E27FC236}">
                  <a16:creationId xmlns:a16="http://schemas.microsoft.com/office/drawing/2014/main" id="{EA56819E-EDAF-4B3F-B70E-D3396B7E14EB}"/>
                </a:ext>
              </a:extLst>
            </p:cNvPr>
            <p:cNvGrpSpPr>
              <a:grpSpLocks/>
            </p:cNvGrpSpPr>
            <p:nvPr/>
          </p:nvGrpSpPr>
          <p:grpSpPr bwMode="auto">
            <a:xfrm rot="16200000">
              <a:off x="898" y="2227"/>
              <a:ext cx="90" cy="408"/>
              <a:chOff x="2744" y="2931"/>
              <a:chExt cx="57" cy="283"/>
            </a:xfrm>
          </p:grpSpPr>
          <p:sp>
            <p:nvSpPr>
              <p:cNvPr id="128" name="Arc 257">
                <a:extLst>
                  <a:ext uri="{FF2B5EF4-FFF2-40B4-BE49-F238E27FC236}">
                    <a16:creationId xmlns:a16="http://schemas.microsoft.com/office/drawing/2014/main" id="{DAC11019-42AA-46D8-9AE6-DD194BACCB83}"/>
                  </a:ext>
                </a:extLst>
              </p:cNvPr>
              <p:cNvSpPr>
                <a:spLocks/>
              </p:cNvSpPr>
              <p:nvPr/>
            </p:nvSpPr>
            <p:spPr bwMode="auto">
              <a:xfrm rot="10800000" flipH="1" flipV="1">
                <a:off x="2744" y="2931"/>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29" name="Arc 258">
                <a:extLst>
                  <a:ext uri="{FF2B5EF4-FFF2-40B4-BE49-F238E27FC236}">
                    <a16:creationId xmlns:a16="http://schemas.microsoft.com/office/drawing/2014/main" id="{A5D7786C-22EA-4C41-A9A6-3D5694CD5748}"/>
                  </a:ext>
                </a:extLst>
              </p:cNvPr>
              <p:cNvSpPr>
                <a:spLocks/>
              </p:cNvSpPr>
              <p:nvPr/>
            </p:nvSpPr>
            <p:spPr bwMode="auto">
              <a:xfrm rot="10800000" flipH="1" flipV="1">
                <a:off x="2744" y="3027"/>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30" name="Arc 259">
                <a:extLst>
                  <a:ext uri="{FF2B5EF4-FFF2-40B4-BE49-F238E27FC236}">
                    <a16:creationId xmlns:a16="http://schemas.microsoft.com/office/drawing/2014/main" id="{EB5853D7-6A57-4B9E-878B-E7B0AFA864AF}"/>
                  </a:ext>
                </a:extLst>
              </p:cNvPr>
              <p:cNvSpPr>
                <a:spLocks/>
              </p:cNvSpPr>
              <p:nvPr/>
            </p:nvSpPr>
            <p:spPr bwMode="auto">
              <a:xfrm rot="10800000" flipH="1" flipV="1">
                <a:off x="2744" y="3123"/>
                <a:ext cx="57" cy="91"/>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3" y="0"/>
                    </a:moveTo>
                    <a:cubicBezTo>
                      <a:pt x="13052" y="0"/>
                      <a:pt x="22723" y="9670"/>
                      <a:pt x="22723" y="21600"/>
                    </a:cubicBezTo>
                    <a:cubicBezTo>
                      <a:pt x="22723" y="33529"/>
                      <a:pt x="13052" y="43200"/>
                      <a:pt x="1123" y="43200"/>
                    </a:cubicBezTo>
                    <a:cubicBezTo>
                      <a:pt x="748" y="43199"/>
                      <a:pt x="374" y="43190"/>
                      <a:pt x="0" y="43170"/>
                    </a:cubicBezTo>
                  </a:path>
                  <a:path w="22723" h="43200" stroke="0" extrusionOk="0">
                    <a:moveTo>
                      <a:pt x="1123" y="0"/>
                    </a:moveTo>
                    <a:cubicBezTo>
                      <a:pt x="13052" y="0"/>
                      <a:pt x="22723" y="9670"/>
                      <a:pt x="22723" y="21600"/>
                    </a:cubicBezTo>
                    <a:cubicBezTo>
                      <a:pt x="22723" y="33529"/>
                      <a:pt x="13052" y="43200"/>
                      <a:pt x="1123" y="43200"/>
                    </a:cubicBezTo>
                    <a:cubicBezTo>
                      <a:pt x="748" y="43199"/>
                      <a:pt x="374" y="43190"/>
                      <a:pt x="0" y="43170"/>
                    </a:cubicBezTo>
                    <a:lnTo>
                      <a:pt x="1123" y="2160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nvGrpSpPr>
            <p:cNvPr id="122" name="Group 260">
              <a:extLst>
                <a:ext uri="{FF2B5EF4-FFF2-40B4-BE49-F238E27FC236}">
                  <a16:creationId xmlns:a16="http://schemas.microsoft.com/office/drawing/2014/main" id="{90A09AA8-7027-48C2-9BEE-C4241440E918}"/>
                </a:ext>
              </a:extLst>
            </p:cNvPr>
            <p:cNvGrpSpPr>
              <a:grpSpLocks/>
            </p:cNvGrpSpPr>
            <p:nvPr/>
          </p:nvGrpSpPr>
          <p:grpSpPr bwMode="auto">
            <a:xfrm rot="5400000">
              <a:off x="2117" y="2459"/>
              <a:ext cx="240" cy="93"/>
              <a:chOff x="3787" y="2478"/>
              <a:chExt cx="240" cy="93"/>
            </a:xfrm>
          </p:grpSpPr>
          <p:sp>
            <p:nvSpPr>
              <p:cNvPr id="126" name="Line 261">
                <a:extLst>
                  <a:ext uri="{FF2B5EF4-FFF2-40B4-BE49-F238E27FC236}">
                    <a16:creationId xmlns:a16="http://schemas.microsoft.com/office/drawing/2014/main" id="{8685F399-E7F6-43DC-B7EC-F08342A73C71}"/>
                  </a:ext>
                </a:extLst>
              </p:cNvPr>
              <p:cNvSpPr>
                <a:spLocks noChangeShapeType="1"/>
              </p:cNvSpPr>
              <p:nvPr/>
            </p:nvSpPr>
            <p:spPr bwMode="auto">
              <a:xfrm flipV="1">
                <a:off x="3787" y="2568"/>
                <a:ext cx="240" cy="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27" name="Line 262">
                <a:extLst>
                  <a:ext uri="{FF2B5EF4-FFF2-40B4-BE49-F238E27FC236}">
                    <a16:creationId xmlns:a16="http://schemas.microsoft.com/office/drawing/2014/main" id="{0954F849-8510-4272-AA24-3B821EF15DC3}"/>
                  </a:ext>
                </a:extLst>
              </p:cNvPr>
              <p:cNvSpPr>
                <a:spLocks noChangeShapeType="1"/>
              </p:cNvSpPr>
              <p:nvPr/>
            </p:nvSpPr>
            <p:spPr bwMode="auto">
              <a:xfrm>
                <a:off x="3787" y="2478"/>
                <a:ext cx="240" cy="1"/>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123" name="Rectangle 263">
              <a:extLst>
                <a:ext uri="{FF2B5EF4-FFF2-40B4-BE49-F238E27FC236}">
                  <a16:creationId xmlns:a16="http://schemas.microsoft.com/office/drawing/2014/main" id="{FC066633-E033-4DAB-AECA-7F3277BDBACA}"/>
                </a:ext>
              </a:extLst>
            </p:cNvPr>
            <p:cNvSpPr>
              <a:spLocks noChangeArrowheads="1"/>
            </p:cNvSpPr>
            <p:nvPr/>
          </p:nvSpPr>
          <p:spPr bwMode="auto">
            <a:xfrm>
              <a:off x="385" y="293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24" name="Rectangle 264">
              <a:extLst>
                <a:ext uri="{FF2B5EF4-FFF2-40B4-BE49-F238E27FC236}">
                  <a16:creationId xmlns:a16="http://schemas.microsoft.com/office/drawing/2014/main" id="{092DF3BE-A59E-4437-8428-82289202C814}"/>
                </a:ext>
              </a:extLst>
            </p:cNvPr>
            <p:cNvSpPr>
              <a:spLocks noChangeArrowheads="1"/>
            </p:cNvSpPr>
            <p:nvPr/>
          </p:nvSpPr>
          <p:spPr bwMode="auto">
            <a:xfrm>
              <a:off x="1609" y="279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25" name="Rectangle 265">
              <a:extLst>
                <a:ext uri="{FF2B5EF4-FFF2-40B4-BE49-F238E27FC236}">
                  <a16:creationId xmlns:a16="http://schemas.microsoft.com/office/drawing/2014/main" id="{94AD220F-D35F-4045-827D-14990B7E9D79}"/>
                </a:ext>
              </a:extLst>
            </p:cNvPr>
            <p:cNvSpPr>
              <a:spLocks noChangeArrowheads="1"/>
            </p:cNvSpPr>
            <p:nvPr/>
          </p:nvSpPr>
          <p:spPr bwMode="auto">
            <a:xfrm>
              <a:off x="2644" y="2885"/>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nvGrpSpPr>
          <p:cNvPr id="131" name="Group 307">
            <a:extLst>
              <a:ext uri="{FF2B5EF4-FFF2-40B4-BE49-F238E27FC236}">
                <a16:creationId xmlns:a16="http://schemas.microsoft.com/office/drawing/2014/main" id="{00752B19-290A-4B6F-81A1-5BBF449B9953}"/>
              </a:ext>
            </a:extLst>
          </p:cNvPr>
          <p:cNvGrpSpPr>
            <a:grpSpLocks/>
          </p:cNvGrpSpPr>
          <p:nvPr/>
        </p:nvGrpSpPr>
        <p:grpSpPr bwMode="auto">
          <a:xfrm>
            <a:off x="4787900" y="909638"/>
            <a:ext cx="4176713" cy="3095625"/>
            <a:chOff x="5760" y="391"/>
            <a:chExt cx="2631" cy="1950"/>
          </a:xfrm>
        </p:grpSpPr>
        <p:sp>
          <p:nvSpPr>
            <p:cNvPr id="132" name="Rectangle 267">
              <a:extLst>
                <a:ext uri="{FF2B5EF4-FFF2-40B4-BE49-F238E27FC236}">
                  <a16:creationId xmlns:a16="http://schemas.microsoft.com/office/drawing/2014/main" id="{417137A2-9812-4213-A4FE-63ADABD87311}"/>
                </a:ext>
              </a:extLst>
            </p:cNvPr>
            <p:cNvSpPr>
              <a:spLocks noChangeArrowheads="1"/>
            </p:cNvSpPr>
            <p:nvPr/>
          </p:nvSpPr>
          <p:spPr bwMode="auto">
            <a:xfrm>
              <a:off x="5760" y="436"/>
              <a:ext cx="2631" cy="1905"/>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33" name="Oval 269">
              <a:extLst>
                <a:ext uri="{FF2B5EF4-FFF2-40B4-BE49-F238E27FC236}">
                  <a16:creationId xmlns:a16="http://schemas.microsoft.com/office/drawing/2014/main" id="{AB5C55A2-A33A-451D-B744-095FC830BD7D}"/>
                </a:ext>
              </a:extLst>
            </p:cNvPr>
            <p:cNvSpPr>
              <a:spLocks noChangeArrowheads="1"/>
            </p:cNvSpPr>
            <p:nvPr/>
          </p:nvSpPr>
          <p:spPr bwMode="auto">
            <a:xfrm>
              <a:off x="7439" y="75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134" name="Text Box 270">
              <a:extLst>
                <a:ext uri="{FF2B5EF4-FFF2-40B4-BE49-F238E27FC236}">
                  <a16:creationId xmlns:a16="http://schemas.microsoft.com/office/drawing/2014/main" id="{4DD48351-2C81-4352-AFF8-38669B7A5999}"/>
                </a:ext>
              </a:extLst>
            </p:cNvPr>
            <p:cNvSpPr txBox="1">
              <a:spLocks noChangeArrowheads="1"/>
            </p:cNvSpPr>
            <p:nvPr/>
          </p:nvSpPr>
          <p:spPr bwMode="auto">
            <a:xfrm>
              <a:off x="6101" y="926"/>
              <a:ext cx="390"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1A</a:t>
              </a:r>
            </a:p>
          </p:txBody>
        </p:sp>
        <p:sp>
          <p:nvSpPr>
            <p:cNvPr id="135" name="Text Box 271">
              <a:extLst>
                <a:ext uri="{FF2B5EF4-FFF2-40B4-BE49-F238E27FC236}">
                  <a16:creationId xmlns:a16="http://schemas.microsoft.com/office/drawing/2014/main" id="{AC042E1B-1309-4366-9CF4-C9E491685605}"/>
                </a:ext>
              </a:extLst>
            </p:cNvPr>
            <p:cNvSpPr txBox="1">
              <a:spLocks noChangeArrowheads="1"/>
            </p:cNvSpPr>
            <p:nvPr/>
          </p:nvSpPr>
          <p:spPr bwMode="auto">
            <a:xfrm>
              <a:off x="7348" y="482"/>
              <a:ext cx="636"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10V</a:t>
              </a:r>
              <a:endParaRPr kumimoji="1" lang="en-US" altLang="zh-CN" sz="2800" b="0" i="0" u="none" strike="noStrike" kern="0" cap="none" spc="0" normalizeH="0" baseline="-25000" noProof="0">
                <a:ln>
                  <a:noFill/>
                </a:ln>
                <a:solidFill>
                  <a:srgbClr val="FFFFFF"/>
                </a:solidFill>
                <a:effectLst/>
                <a:uLnTx/>
                <a:uFillTx/>
              </a:endParaRPr>
            </a:p>
          </p:txBody>
        </p:sp>
        <p:sp>
          <p:nvSpPr>
            <p:cNvPr id="136" name="Line 272">
              <a:extLst>
                <a:ext uri="{FF2B5EF4-FFF2-40B4-BE49-F238E27FC236}">
                  <a16:creationId xmlns:a16="http://schemas.microsoft.com/office/drawing/2014/main" id="{9095968B-AF52-4ED6-B60E-D4DC17B2BDC2}"/>
                </a:ext>
              </a:extLst>
            </p:cNvPr>
            <p:cNvSpPr>
              <a:spLocks noChangeShapeType="1"/>
            </p:cNvSpPr>
            <p:nvPr/>
          </p:nvSpPr>
          <p:spPr bwMode="auto">
            <a:xfrm>
              <a:off x="6668" y="1616"/>
              <a:ext cx="0" cy="363"/>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aphicFrame>
          <p:nvGraphicFramePr>
            <p:cNvPr id="137" name="Object 273">
              <a:extLst>
                <a:ext uri="{FF2B5EF4-FFF2-40B4-BE49-F238E27FC236}">
                  <a16:creationId xmlns:a16="http://schemas.microsoft.com/office/drawing/2014/main" id="{4D03594B-0E2D-4D33-B641-FB4A0AD774B7}"/>
                </a:ext>
              </a:extLst>
            </p:cNvPr>
            <p:cNvGraphicFramePr>
              <a:graphicFrameLocks noChangeAspect="1"/>
            </p:cNvGraphicFramePr>
            <p:nvPr/>
          </p:nvGraphicFramePr>
          <p:xfrm>
            <a:off x="6395" y="1706"/>
            <a:ext cx="241" cy="418"/>
          </p:xfrm>
          <a:graphic>
            <a:graphicData uri="http://schemas.openxmlformats.org/presentationml/2006/ole">
              <mc:AlternateContent xmlns:mc="http://schemas.openxmlformats.org/markup-compatibility/2006">
                <mc:Choice xmlns:v="urn:schemas-microsoft-com:vml" Requires="v">
                  <p:oleObj spid="_x0000_s72711" name="公式" r:id="rId13" imgW="139680" imgH="241200" progId="Equation.3">
                    <p:embed/>
                  </p:oleObj>
                </mc:Choice>
                <mc:Fallback>
                  <p:oleObj name="公式" r:id="rId13" imgW="139680" imgH="241200" progId="Equation.3">
                    <p:embed/>
                    <p:pic>
                      <p:nvPicPr>
                        <p:cNvPr id="137" name="Object 273">
                          <a:extLst>
                            <a:ext uri="{FF2B5EF4-FFF2-40B4-BE49-F238E27FC236}">
                              <a16:creationId xmlns:a16="http://schemas.microsoft.com/office/drawing/2014/main" id="{4D03594B-0E2D-4D33-B641-FB4A0AD774B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95" y="1706"/>
                          <a:ext cx="241" cy="4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 name="Line 274">
              <a:extLst>
                <a:ext uri="{FF2B5EF4-FFF2-40B4-BE49-F238E27FC236}">
                  <a16:creationId xmlns:a16="http://schemas.microsoft.com/office/drawing/2014/main" id="{CD08313F-039D-4CAF-81AA-F7671CCCA6AC}"/>
                </a:ext>
              </a:extLst>
            </p:cNvPr>
            <p:cNvSpPr>
              <a:spLocks noChangeShapeType="1"/>
            </p:cNvSpPr>
            <p:nvPr/>
          </p:nvSpPr>
          <p:spPr bwMode="auto">
            <a:xfrm>
              <a:off x="7847" y="1026"/>
              <a:ext cx="272"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39" name="Text Box 275">
              <a:extLst>
                <a:ext uri="{FF2B5EF4-FFF2-40B4-BE49-F238E27FC236}">
                  <a16:creationId xmlns:a16="http://schemas.microsoft.com/office/drawing/2014/main" id="{B27B0E6A-B2B4-4AEE-98DA-307934CDCE5B}"/>
                </a:ext>
              </a:extLst>
            </p:cNvPr>
            <p:cNvSpPr txBox="1">
              <a:spLocks noChangeArrowheads="1"/>
            </p:cNvSpPr>
            <p:nvPr/>
          </p:nvSpPr>
          <p:spPr bwMode="auto">
            <a:xfrm>
              <a:off x="6123" y="572"/>
              <a:ext cx="244"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sp>
          <p:nvSpPr>
            <p:cNvPr id="140" name="Text Box 276">
              <a:extLst>
                <a:ext uri="{FF2B5EF4-FFF2-40B4-BE49-F238E27FC236}">
                  <a16:creationId xmlns:a16="http://schemas.microsoft.com/office/drawing/2014/main" id="{24AF7722-F4F4-4D2D-A248-F2EA35F49DA0}"/>
                </a:ext>
              </a:extLst>
            </p:cNvPr>
            <p:cNvSpPr txBox="1">
              <a:spLocks noChangeArrowheads="1"/>
            </p:cNvSpPr>
            <p:nvPr/>
          </p:nvSpPr>
          <p:spPr bwMode="auto">
            <a:xfrm>
              <a:off x="6418" y="391"/>
              <a:ext cx="40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u</a:t>
              </a:r>
              <a:r>
                <a:rPr kumimoji="1" lang="en-US" altLang="zh-CN" sz="2800" b="0" i="0" u="none" strike="noStrike" kern="0" cap="none" spc="0" normalizeH="0" baseline="-25000" noProof="0">
                  <a:ln>
                    <a:noFill/>
                  </a:ln>
                  <a:solidFill>
                    <a:srgbClr val="FFFFFF"/>
                  </a:solidFill>
                  <a:effectLst/>
                  <a:uLnTx/>
                  <a:uFillTx/>
                </a:rPr>
                <a:t>L</a:t>
              </a:r>
            </a:p>
          </p:txBody>
        </p:sp>
        <p:sp>
          <p:nvSpPr>
            <p:cNvPr id="141" name="Text Box 277">
              <a:extLst>
                <a:ext uri="{FF2B5EF4-FFF2-40B4-BE49-F238E27FC236}">
                  <a16:creationId xmlns:a16="http://schemas.microsoft.com/office/drawing/2014/main" id="{A9E06254-EAD9-42A9-A3BD-F3DA41963024}"/>
                </a:ext>
              </a:extLst>
            </p:cNvPr>
            <p:cNvSpPr txBox="1">
              <a:spLocks noChangeArrowheads="1"/>
            </p:cNvSpPr>
            <p:nvPr/>
          </p:nvSpPr>
          <p:spPr bwMode="auto">
            <a:xfrm>
              <a:off x="6780" y="572"/>
              <a:ext cx="31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0" i="0" u="none" strike="noStrike" kern="0" cap="none" spc="0" normalizeH="0" baseline="0" noProof="0">
                  <a:ln>
                    <a:noFill/>
                  </a:ln>
                  <a:solidFill>
                    <a:srgbClr val="FFFFFF"/>
                  </a:solidFill>
                  <a:effectLst/>
                  <a:uLnTx/>
                  <a:uFillTx/>
                </a:rPr>
                <a:t>－</a:t>
              </a:r>
            </a:p>
          </p:txBody>
        </p:sp>
        <p:sp>
          <p:nvSpPr>
            <p:cNvPr id="142" name="Text Box 278">
              <a:extLst>
                <a:ext uri="{FF2B5EF4-FFF2-40B4-BE49-F238E27FC236}">
                  <a16:creationId xmlns:a16="http://schemas.microsoft.com/office/drawing/2014/main" id="{1C237022-02DF-4BA0-955C-BF9113E247A8}"/>
                </a:ext>
              </a:extLst>
            </p:cNvPr>
            <p:cNvSpPr txBox="1">
              <a:spLocks noChangeArrowheads="1"/>
            </p:cNvSpPr>
            <p:nvPr/>
          </p:nvSpPr>
          <p:spPr bwMode="auto">
            <a:xfrm>
              <a:off x="7711" y="981"/>
              <a:ext cx="636"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i</a:t>
              </a:r>
              <a:r>
                <a:rPr kumimoji="1" lang="en-US" altLang="zh-CN" sz="2800" b="0" i="0" u="none" strike="noStrike" kern="0" cap="none" spc="0" normalizeH="0" baseline="-25000" noProof="0">
                  <a:ln>
                    <a:noFill/>
                  </a:ln>
                  <a:solidFill>
                    <a:srgbClr val="FFFFFF"/>
                  </a:solidFill>
                  <a:effectLst/>
                  <a:uLnTx/>
                  <a:uFillTx/>
                </a:rPr>
                <a:t>C</a:t>
              </a:r>
            </a:p>
          </p:txBody>
        </p:sp>
        <p:sp>
          <p:nvSpPr>
            <p:cNvPr id="143" name="Oval 279">
              <a:extLst>
                <a:ext uri="{FF2B5EF4-FFF2-40B4-BE49-F238E27FC236}">
                  <a16:creationId xmlns:a16="http://schemas.microsoft.com/office/drawing/2014/main" id="{FE800B8C-FA53-4210-BDF2-49AA711F4B62}"/>
                </a:ext>
              </a:extLst>
            </p:cNvPr>
            <p:cNvSpPr>
              <a:spLocks noChangeArrowheads="1"/>
            </p:cNvSpPr>
            <p:nvPr/>
          </p:nvSpPr>
          <p:spPr bwMode="auto">
            <a:xfrm>
              <a:off x="6939" y="166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144" name="Line 280">
              <a:extLst>
                <a:ext uri="{FF2B5EF4-FFF2-40B4-BE49-F238E27FC236}">
                  <a16:creationId xmlns:a16="http://schemas.microsoft.com/office/drawing/2014/main" id="{B0CEBF61-DEB0-4846-8896-E68323FC3B45}"/>
                </a:ext>
              </a:extLst>
            </p:cNvPr>
            <p:cNvSpPr>
              <a:spLocks noChangeShapeType="1"/>
            </p:cNvSpPr>
            <p:nvPr/>
          </p:nvSpPr>
          <p:spPr bwMode="auto">
            <a:xfrm>
              <a:off x="6894" y="935"/>
              <a:ext cx="0" cy="272"/>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45" name="Text Box 281">
              <a:extLst>
                <a:ext uri="{FF2B5EF4-FFF2-40B4-BE49-F238E27FC236}">
                  <a16:creationId xmlns:a16="http://schemas.microsoft.com/office/drawing/2014/main" id="{EE01A419-4431-46A3-8F6B-7B44F8D865F9}"/>
                </a:ext>
              </a:extLst>
            </p:cNvPr>
            <p:cNvSpPr txBox="1">
              <a:spLocks noChangeArrowheads="1"/>
            </p:cNvSpPr>
            <p:nvPr/>
          </p:nvSpPr>
          <p:spPr bwMode="auto">
            <a:xfrm>
              <a:off x="7302" y="1570"/>
              <a:ext cx="502" cy="58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65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rPr>
                <a:t>+</a:t>
              </a:r>
            </a:p>
            <a:p>
              <a:pPr marL="0" marR="0" lvl="0" indent="0" defTabSz="914400" eaLnBrk="1" fontAlgn="base" latinLnBrk="0" hangingPunct="1">
                <a:lnSpc>
                  <a:spcPct val="65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20V</a:t>
              </a:r>
              <a:endParaRPr kumimoji="1" lang="en-US" altLang="zh-CN" sz="2800" b="0" i="0" u="none" strike="noStrike" kern="0" cap="none" spc="0" normalizeH="0" baseline="-25000" noProof="0">
                <a:ln>
                  <a:noFill/>
                </a:ln>
                <a:solidFill>
                  <a:srgbClr val="FFFFFF"/>
                </a:solidFill>
                <a:effectLst/>
                <a:uLnTx/>
                <a:uFillTx/>
              </a:endParaRPr>
            </a:p>
            <a:p>
              <a:pPr marL="0" marR="0" lvl="0" indent="0" defTabSz="914400" eaLnBrk="1" fontAlgn="base" latinLnBrk="0" hangingPunct="1">
                <a:lnSpc>
                  <a:spcPct val="65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宋体" panose="02010600030101010101" pitchFamily="2" charset="-122"/>
                </a:rPr>
                <a:t>-</a:t>
              </a:r>
            </a:p>
          </p:txBody>
        </p:sp>
        <p:sp>
          <p:nvSpPr>
            <p:cNvPr id="146" name="Text Box 282">
              <a:extLst>
                <a:ext uri="{FF2B5EF4-FFF2-40B4-BE49-F238E27FC236}">
                  <a16:creationId xmlns:a16="http://schemas.microsoft.com/office/drawing/2014/main" id="{F1265F24-A0DF-464C-A2A1-D92450F5FD60}"/>
                </a:ext>
              </a:extLst>
            </p:cNvPr>
            <p:cNvSpPr txBox="1">
              <a:spLocks noChangeArrowheads="1"/>
            </p:cNvSpPr>
            <p:nvPr/>
          </p:nvSpPr>
          <p:spPr bwMode="auto">
            <a:xfrm>
              <a:off x="5998" y="1370"/>
              <a:ext cx="51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10</a:t>
              </a:r>
            </a:p>
          </p:txBody>
        </p:sp>
        <p:sp>
          <p:nvSpPr>
            <p:cNvPr id="147" name="Text Box 284">
              <a:extLst>
                <a:ext uri="{FF2B5EF4-FFF2-40B4-BE49-F238E27FC236}">
                  <a16:creationId xmlns:a16="http://schemas.microsoft.com/office/drawing/2014/main" id="{0A9C1B01-88D4-4176-8A95-5222221738DA}"/>
                </a:ext>
              </a:extLst>
            </p:cNvPr>
            <p:cNvSpPr txBox="1">
              <a:spLocks noChangeArrowheads="1"/>
            </p:cNvSpPr>
            <p:nvPr/>
          </p:nvSpPr>
          <p:spPr bwMode="auto">
            <a:xfrm>
              <a:off x="7167" y="618"/>
              <a:ext cx="244"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a:t>
              </a:r>
            </a:p>
          </p:txBody>
        </p:sp>
        <p:sp>
          <p:nvSpPr>
            <p:cNvPr id="148" name="Line 285">
              <a:extLst>
                <a:ext uri="{FF2B5EF4-FFF2-40B4-BE49-F238E27FC236}">
                  <a16:creationId xmlns:a16="http://schemas.microsoft.com/office/drawing/2014/main" id="{2BBC4CAF-CC93-4F65-992A-AC521DB1C0FE}"/>
                </a:ext>
              </a:extLst>
            </p:cNvPr>
            <p:cNvSpPr>
              <a:spLocks noChangeShapeType="1"/>
            </p:cNvSpPr>
            <p:nvPr/>
          </p:nvSpPr>
          <p:spPr bwMode="auto">
            <a:xfrm flipH="1" flipV="1">
              <a:off x="8200" y="935"/>
              <a:ext cx="0" cy="12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49" name="Line 286">
              <a:extLst>
                <a:ext uri="{FF2B5EF4-FFF2-40B4-BE49-F238E27FC236}">
                  <a16:creationId xmlns:a16="http://schemas.microsoft.com/office/drawing/2014/main" id="{64009CD4-02A6-4BA4-985E-C07EF9339D01}"/>
                </a:ext>
              </a:extLst>
            </p:cNvPr>
            <p:cNvSpPr>
              <a:spLocks noChangeShapeType="1"/>
            </p:cNvSpPr>
            <p:nvPr/>
          </p:nvSpPr>
          <p:spPr bwMode="auto">
            <a:xfrm>
              <a:off x="5978" y="936"/>
              <a:ext cx="0" cy="122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50" name="Line 287">
              <a:extLst>
                <a:ext uri="{FF2B5EF4-FFF2-40B4-BE49-F238E27FC236}">
                  <a16:creationId xmlns:a16="http://schemas.microsoft.com/office/drawing/2014/main" id="{0C03ECC3-821F-4D26-A4CC-AF28A51FE256}"/>
                </a:ext>
              </a:extLst>
            </p:cNvPr>
            <p:cNvSpPr>
              <a:spLocks noChangeShapeType="1"/>
            </p:cNvSpPr>
            <p:nvPr/>
          </p:nvSpPr>
          <p:spPr bwMode="auto">
            <a:xfrm>
              <a:off x="5978" y="2160"/>
              <a:ext cx="222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51" name="Text Box 288">
              <a:extLst>
                <a:ext uri="{FF2B5EF4-FFF2-40B4-BE49-F238E27FC236}">
                  <a16:creationId xmlns:a16="http://schemas.microsoft.com/office/drawing/2014/main" id="{5E6E9C38-06E3-4F70-A586-C61EF6B8C7D5}"/>
                </a:ext>
              </a:extLst>
            </p:cNvPr>
            <p:cNvSpPr txBox="1">
              <a:spLocks noChangeArrowheads="1"/>
            </p:cNvSpPr>
            <p:nvPr/>
          </p:nvSpPr>
          <p:spPr bwMode="auto">
            <a:xfrm>
              <a:off x="7177" y="1207"/>
              <a:ext cx="51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152" name="Text Box 289">
              <a:extLst>
                <a:ext uri="{FF2B5EF4-FFF2-40B4-BE49-F238E27FC236}">
                  <a16:creationId xmlns:a16="http://schemas.microsoft.com/office/drawing/2014/main" id="{3D4C044B-EFC5-43BE-9744-BDC1898BAF4D}"/>
                </a:ext>
              </a:extLst>
            </p:cNvPr>
            <p:cNvSpPr txBox="1">
              <a:spLocks noChangeArrowheads="1"/>
            </p:cNvSpPr>
            <p:nvPr/>
          </p:nvSpPr>
          <p:spPr bwMode="auto">
            <a:xfrm>
              <a:off x="7665" y="1389"/>
              <a:ext cx="51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rPr>
                <a:t>10</a:t>
              </a:r>
              <a:r>
                <a:rPr kumimoji="1" lang="en-US" altLang="zh-CN" sz="2800" b="0" i="0" u="none" strike="noStrike" kern="0" cap="none" spc="0" normalizeH="0" baseline="0" noProof="0">
                  <a:ln>
                    <a:noFill/>
                  </a:ln>
                  <a:solidFill>
                    <a:srgbClr val="FFFFFF"/>
                  </a:solidFill>
                  <a:effectLst/>
                  <a:uLnTx/>
                  <a:uFillTx/>
                  <a:sym typeface="Symbol" panose="05050102010706020507" pitchFamily="18" charset="2"/>
                </a:rPr>
                <a:t></a:t>
              </a:r>
            </a:p>
          </p:txBody>
        </p:sp>
        <p:sp>
          <p:nvSpPr>
            <p:cNvPr id="153" name="Line 290">
              <a:extLst>
                <a:ext uri="{FF2B5EF4-FFF2-40B4-BE49-F238E27FC236}">
                  <a16:creationId xmlns:a16="http://schemas.microsoft.com/office/drawing/2014/main" id="{6CCF6ED8-8F40-45C9-9AAE-E49DAC30B3E1}"/>
                </a:ext>
              </a:extLst>
            </p:cNvPr>
            <p:cNvSpPr>
              <a:spLocks noChangeShapeType="1"/>
            </p:cNvSpPr>
            <p:nvPr/>
          </p:nvSpPr>
          <p:spPr bwMode="auto">
            <a:xfrm>
              <a:off x="6622" y="1208"/>
              <a:ext cx="4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54" name="Line 291">
              <a:extLst>
                <a:ext uri="{FF2B5EF4-FFF2-40B4-BE49-F238E27FC236}">
                  <a16:creationId xmlns:a16="http://schemas.microsoft.com/office/drawing/2014/main" id="{DD0239B0-29C9-4F0B-A81B-652736DB57B5}"/>
                </a:ext>
              </a:extLst>
            </p:cNvPr>
            <p:cNvSpPr>
              <a:spLocks noChangeShapeType="1"/>
            </p:cNvSpPr>
            <p:nvPr/>
          </p:nvSpPr>
          <p:spPr bwMode="auto">
            <a:xfrm>
              <a:off x="7120" y="1208"/>
              <a:ext cx="0" cy="952"/>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55" name="Line 292">
              <a:extLst>
                <a:ext uri="{FF2B5EF4-FFF2-40B4-BE49-F238E27FC236}">
                  <a16:creationId xmlns:a16="http://schemas.microsoft.com/office/drawing/2014/main" id="{EA034DD0-2F34-4528-A443-6A6A3EA1330A}"/>
                </a:ext>
              </a:extLst>
            </p:cNvPr>
            <p:cNvSpPr>
              <a:spLocks noChangeShapeType="1"/>
            </p:cNvSpPr>
            <p:nvPr/>
          </p:nvSpPr>
          <p:spPr bwMode="auto">
            <a:xfrm>
              <a:off x="6622" y="1208"/>
              <a:ext cx="0" cy="95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56" name="Line 293">
              <a:extLst>
                <a:ext uri="{FF2B5EF4-FFF2-40B4-BE49-F238E27FC236}">
                  <a16:creationId xmlns:a16="http://schemas.microsoft.com/office/drawing/2014/main" id="{8D69BDE0-90E4-45D1-87B7-8F0175C90C93}"/>
                </a:ext>
              </a:extLst>
            </p:cNvPr>
            <p:cNvSpPr>
              <a:spLocks noChangeShapeType="1"/>
            </p:cNvSpPr>
            <p:nvPr/>
          </p:nvSpPr>
          <p:spPr bwMode="auto">
            <a:xfrm>
              <a:off x="5978" y="935"/>
              <a:ext cx="22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57" name="Text Box 294">
              <a:extLst>
                <a:ext uri="{FF2B5EF4-FFF2-40B4-BE49-F238E27FC236}">
                  <a16:creationId xmlns:a16="http://schemas.microsoft.com/office/drawing/2014/main" id="{42255438-F58F-43BA-9524-E39EC9613BBB}"/>
                </a:ext>
              </a:extLst>
            </p:cNvPr>
            <p:cNvSpPr txBox="1">
              <a:spLocks noChangeArrowheads="1"/>
            </p:cNvSpPr>
            <p:nvPr/>
          </p:nvSpPr>
          <p:spPr bwMode="auto">
            <a:xfrm>
              <a:off x="7847" y="618"/>
              <a:ext cx="318"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0" i="0" u="none" strike="noStrike" kern="0" cap="none" spc="0" normalizeH="0" baseline="0" noProof="0">
                  <a:ln>
                    <a:noFill/>
                  </a:ln>
                  <a:solidFill>
                    <a:srgbClr val="FFFFFF"/>
                  </a:solidFill>
                  <a:effectLst/>
                  <a:uLnTx/>
                  <a:uFillTx/>
                </a:rPr>
                <a:t>－</a:t>
              </a:r>
            </a:p>
          </p:txBody>
        </p:sp>
        <p:sp>
          <p:nvSpPr>
            <p:cNvPr id="158" name="Rectangle 295">
              <a:extLst>
                <a:ext uri="{FF2B5EF4-FFF2-40B4-BE49-F238E27FC236}">
                  <a16:creationId xmlns:a16="http://schemas.microsoft.com/office/drawing/2014/main" id="{BA2FA17D-02E8-4035-B575-42FCBE8F7E11}"/>
                </a:ext>
              </a:extLst>
            </p:cNvPr>
            <p:cNvSpPr>
              <a:spLocks noChangeArrowheads="1"/>
            </p:cNvSpPr>
            <p:nvPr/>
          </p:nvSpPr>
          <p:spPr bwMode="auto">
            <a:xfrm>
              <a:off x="5896" y="138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59" name="Rectangle 296">
              <a:extLst>
                <a:ext uri="{FF2B5EF4-FFF2-40B4-BE49-F238E27FC236}">
                  <a16:creationId xmlns:a16="http://schemas.microsoft.com/office/drawing/2014/main" id="{6612CBAA-E6AC-4E93-859D-EAC72031A4AA}"/>
                </a:ext>
              </a:extLst>
            </p:cNvPr>
            <p:cNvSpPr>
              <a:spLocks noChangeArrowheads="1"/>
            </p:cNvSpPr>
            <p:nvPr/>
          </p:nvSpPr>
          <p:spPr bwMode="auto">
            <a:xfrm>
              <a:off x="7075" y="125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60" name="Rectangle 297">
              <a:extLst>
                <a:ext uri="{FF2B5EF4-FFF2-40B4-BE49-F238E27FC236}">
                  <a16:creationId xmlns:a16="http://schemas.microsoft.com/office/drawing/2014/main" id="{C5606BC9-EEA3-443D-8BC4-51E803103AD8}"/>
                </a:ext>
              </a:extLst>
            </p:cNvPr>
            <p:cNvSpPr>
              <a:spLocks noChangeArrowheads="1"/>
            </p:cNvSpPr>
            <p:nvPr/>
          </p:nvSpPr>
          <p:spPr bwMode="auto">
            <a:xfrm>
              <a:off x="8155" y="134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61" name="Line 283">
              <a:extLst>
                <a:ext uri="{FF2B5EF4-FFF2-40B4-BE49-F238E27FC236}">
                  <a16:creationId xmlns:a16="http://schemas.microsoft.com/office/drawing/2014/main" id="{96662BCB-7954-477D-9B12-B43E35E8B81F}"/>
                </a:ext>
              </a:extLst>
            </p:cNvPr>
            <p:cNvSpPr>
              <a:spLocks noChangeShapeType="1"/>
            </p:cNvSpPr>
            <p:nvPr/>
          </p:nvSpPr>
          <p:spPr bwMode="auto">
            <a:xfrm flipH="1">
              <a:off x="6078" y="935"/>
              <a:ext cx="385"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162" name="Group 298">
              <a:extLst>
                <a:ext uri="{FF2B5EF4-FFF2-40B4-BE49-F238E27FC236}">
                  <a16:creationId xmlns:a16="http://schemas.microsoft.com/office/drawing/2014/main" id="{55485C26-447F-41EB-B969-AC8615A79C97}"/>
                </a:ext>
              </a:extLst>
            </p:cNvPr>
            <p:cNvGrpSpPr>
              <a:grpSpLocks/>
            </p:cNvGrpSpPr>
            <p:nvPr/>
          </p:nvGrpSpPr>
          <p:grpSpPr bwMode="auto">
            <a:xfrm rot="16200000">
              <a:off x="6418" y="754"/>
              <a:ext cx="363" cy="363"/>
              <a:chOff x="4785" y="709"/>
              <a:chExt cx="363" cy="363"/>
            </a:xfrm>
          </p:grpSpPr>
          <p:sp>
            <p:nvSpPr>
              <p:cNvPr id="163" name="Oval 299">
                <a:extLst>
                  <a:ext uri="{FF2B5EF4-FFF2-40B4-BE49-F238E27FC236}">
                    <a16:creationId xmlns:a16="http://schemas.microsoft.com/office/drawing/2014/main" id="{C75EB4BC-0AE4-4B57-80C8-F83B72FC5BAA}"/>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164" name="Line 300">
                <a:extLst>
                  <a:ext uri="{FF2B5EF4-FFF2-40B4-BE49-F238E27FC236}">
                    <a16:creationId xmlns:a16="http://schemas.microsoft.com/office/drawing/2014/main" id="{00B06A1D-F8EE-4237-B289-576314CB2D9F}"/>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spTree>
    <p:extLst>
      <p:ext uri="{BB962C8B-B14F-4D97-AF65-F5344CB8AC3E}">
        <p14:creationId xmlns:p14="http://schemas.microsoft.com/office/powerpoint/2010/main" val="303449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descr="绿色大理石"/>
          <p:cNvSpPr txBox="1">
            <a:spLocks noChangeArrowheads="1"/>
          </p:cNvSpPr>
          <p:nvPr/>
        </p:nvSpPr>
        <p:spPr bwMode="auto">
          <a:xfrm>
            <a:off x="2268538" y="549275"/>
            <a:ext cx="3244850" cy="579438"/>
          </a:xfrm>
          <a:prstGeom prst="rect">
            <a:avLst/>
          </a:prstGeom>
          <a:noFill/>
          <a:ln>
            <a:noFill/>
          </a:ln>
          <a:effectLst/>
          <a:extLst>
            <a:ext uri="{909E8E84-426E-40DD-AFC4-6F175D3DCCD1}">
              <a14:hiddenFill xmlns:a14="http://schemas.microsoft.com/office/drawing/2010/main">
                <a:blipFill dpi="0" rotWithShape="1">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kumimoji="1" lang="zh-CN" altLang="en-US" sz="3200" b="1">
                <a:solidFill>
                  <a:srgbClr val="FFFFFF"/>
                </a:solidFill>
                <a:latin typeface="楷体_GB2312" pitchFamily="49" charset="-122"/>
                <a:ea typeface="楷体_GB2312" pitchFamily="49" charset="-122"/>
              </a:rPr>
              <a:t>求初始值的步骤</a:t>
            </a:r>
            <a:r>
              <a:rPr kumimoji="1" lang="en-US" altLang="zh-CN" sz="3200" b="1">
                <a:solidFill>
                  <a:srgbClr val="FFFFFF"/>
                </a:solidFill>
                <a:latin typeface="楷体_GB2312" pitchFamily="49" charset="-122"/>
                <a:ea typeface="楷体_GB2312" pitchFamily="49" charset="-122"/>
              </a:rPr>
              <a:t>:</a:t>
            </a:r>
          </a:p>
        </p:txBody>
      </p:sp>
      <p:sp>
        <p:nvSpPr>
          <p:cNvPr id="3" name="Text Box 5"/>
          <p:cNvSpPr txBox="1">
            <a:spLocks noChangeArrowheads="1"/>
          </p:cNvSpPr>
          <p:nvPr/>
        </p:nvSpPr>
        <p:spPr bwMode="auto">
          <a:xfrm>
            <a:off x="539750" y="1252071"/>
            <a:ext cx="8137525" cy="52322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dirty="0">
                <a:solidFill>
                  <a:srgbClr val="FFFF00"/>
                </a:solidFill>
                <a:latin typeface="楷体_GB2312" pitchFamily="49" charset="-122"/>
                <a:ea typeface="楷体_GB2312" pitchFamily="49" charset="-122"/>
              </a:rPr>
              <a:t>1.</a:t>
            </a:r>
            <a:r>
              <a:rPr kumimoji="1" lang="zh-CN" altLang="en-US" sz="2800" b="1" dirty="0">
                <a:solidFill>
                  <a:srgbClr val="FFFF00"/>
                </a:solidFill>
                <a:latin typeface="楷体_GB2312" pitchFamily="49" charset="-122"/>
                <a:ea typeface="楷体_GB2312" pitchFamily="49" charset="-122"/>
              </a:rPr>
              <a:t>由</a:t>
            </a:r>
            <a:r>
              <a:rPr kumimoji="1" lang="zh-CN" altLang="en-US" sz="2800" b="1" u="sng" dirty="0">
                <a:solidFill>
                  <a:srgbClr val="FFFF00"/>
                </a:solidFill>
                <a:latin typeface="楷体_GB2312" pitchFamily="49" charset="-122"/>
                <a:ea typeface="楷体_GB2312" pitchFamily="49" charset="-122"/>
              </a:rPr>
              <a:t>换路前等效电路</a:t>
            </a:r>
            <a:r>
              <a:rPr kumimoji="1" lang="zh-CN" altLang="en-US" sz="2800" b="1" dirty="0">
                <a:solidFill>
                  <a:srgbClr val="FFFF00"/>
                </a:solidFill>
                <a:latin typeface="楷体_GB2312" pitchFamily="49" charset="-122"/>
                <a:ea typeface="楷体_GB2312" pitchFamily="49" charset="-122"/>
              </a:rPr>
              <a:t>求</a:t>
            </a:r>
            <a:r>
              <a:rPr kumimoji="1" lang="en-US" altLang="zh-CN" sz="2800" i="1" dirty="0" err="1">
                <a:solidFill>
                  <a:srgbClr val="FFFFFF"/>
                </a:solidFill>
                <a:ea typeface="楷体_GB2312" pitchFamily="49" charset="-122"/>
              </a:rPr>
              <a:t>u</a:t>
            </a:r>
            <a:r>
              <a:rPr kumimoji="1" lang="en-US" altLang="zh-CN" sz="2800" i="1" baseline="-25000" dirty="0" err="1">
                <a:solidFill>
                  <a:srgbClr val="FFFFFF"/>
                </a:solidFill>
                <a:ea typeface="楷体_GB2312" pitchFamily="49" charset="-122"/>
              </a:rPr>
              <a:t>C</a:t>
            </a:r>
            <a:r>
              <a:rPr kumimoji="1" lang="en-US" altLang="zh-CN" sz="2800" dirty="0">
                <a:solidFill>
                  <a:srgbClr val="FFFFFF"/>
                </a:solidFill>
                <a:ea typeface="楷体_GB2312" pitchFamily="49" charset="-122"/>
              </a:rPr>
              <a:t>(0</a:t>
            </a:r>
            <a:r>
              <a:rPr kumimoji="1" lang="zh-CN" altLang="en-US" sz="2800" baseline="-25000" dirty="0">
                <a:solidFill>
                  <a:srgbClr val="FFFFFF"/>
                </a:solidFill>
                <a:ea typeface="楷体_GB2312" pitchFamily="49" charset="-122"/>
              </a:rPr>
              <a:t>－</a:t>
            </a:r>
            <a:r>
              <a:rPr kumimoji="1" lang="en-US" altLang="zh-CN" sz="2800" dirty="0">
                <a:solidFill>
                  <a:srgbClr val="FFFFFF"/>
                </a:solidFill>
                <a:latin typeface="楷体_GB2312" pitchFamily="49" charset="-122"/>
                <a:ea typeface="楷体_GB2312" pitchFamily="49" charset="-122"/>
              </a:rPr>
              <a:t>)</a:t>
            </a:r>
            <a:r>
              <a:rPr kumimoji="1" lang="zh-CN" altLang="en-US" sz="2800" b="1" dirty="0">
                <a:solidFill>
                  <a:srgbClr val="FFFF00"/>
                </a:solidFill>
                <a:latin typeface="楷体_GB2312" pitchFamily="49" charset="-122"/>
                <a:ea typeface="楷体_GB2312" pitchFamily="49" charset="-122"/>
              </a:rPr>
              <a:t>和</a:t>
            </a:r>
            <a:r>
              <a:rPr kumimoji="1" lang="en-US" altLang="zh-CN" sz="2800" i="1" dirty="0" err="1">
                <a:solidFill>
                  <a:srgbClr val="FFFFFF"/>
                </a:solidFill>
                <a:ea typeface="楷体_GB2312" pitchFamily="49" charset="-122"/>
              </a:rPr>
              <a:t>i</a:t>
            </a:r>
            <a:r>
              <a:rPr kumimoji="1" lang="en-US" altLang="zh-CN" sz="2800" i="1" baseline="-25000" dirty="0" err="1">
                <a:solidFill>
                  <a:srgbClr val="FFFFFF"/>
                </a:solidFill>
                <a:ea typeface="楷体_GB2312" pitchFamily="49" charset="-122"/>
              </a:rPr>
              <a:t>L</a:t>
            </a:r>
            <a:r>
              <a:rPr kumimoji="1" lang="en-US" altLang="zh-CN" sz="2800" dirty="0">
                <a:solidFill>
                  <a:srgbClr val="FFFFFF"/>
                </a:solidFill>
                <a:ea typeface="楷体_GB2312" pitchFamily="49" charset="-122"/>
              </a:rPr>
              <a:t>(0</a:t>
            </a:r>
            <a:r>
              <a:rPr kumimoji="1" lang="zh-CN" altLang="en-US" sz="2800" baseline="-25000" dirty="0">
                <a:solidFill>
                  <a:srgbClr val="FFFFFF"/>
                </a:solidFill>
                <a:ea typeface="楷体_GB2312" pitchFamily="49" charset="-122"/>
              </a:rPr>
              <a:t>－</a:t>
            </a:r>
            <a:r>
              <a:rPr kumimoji="1" lang="en-US" altLang="zh-CN" sz="2800" dirty="0">
                <a:solidFill>
                  <a:srgbClr val="FFFFFF"/>
                </a:solidFill>
                <a:ea typeface="楷体_GB2312" pitchFamily="49" charset="-122"/>
              </a:rPr>
              <a:t>)</a:t>
            </a:r>
            <a:r>
              <a:rPr kumimoji="1" lang="zh-CN" altLang="en-US" sz="2800" b="1" dirty="0">
                <a:solidFill>
                  <a:srgbClr val="FFFF00"/>
                </a:solidFill>
                <a:latin typeface="楷体_GB2312" pitchFamily="49" charset="-122"/>
                <a:ea typeface="楷体_GB2312" pitchFamily="49" charset="-122"/>
              </a:rPr>
              <a:t>；</a:t>
            </a:r>
          </a:p>
        </p:txBody>
      </p:sp>
      <p:sp>
        <p:nvSpPr>
          <p:cNvPr id="4" name="Text Box 6"/>
          <p:cNvSpPr txBox="1">
            <a:spLocks noChangeArrowheads="1"/>
          </p:cNvSpPr>
          <p:nvPr/>
        </p:nvSpPr>
        <p:spPr bwMode="auto">
          <a:xfrm>
            <a:off x="557213" y="1757363"/>
            <a:ext cx="754380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FFFF00"/>
                </a:solidFill>
                <a:latin typeface="楷体_GB2312" pitchFamily="49" charset="-122"/>
                <a:ea typeface="楷体_GB2312" pitchFamily="49" charset="-122"/>
              </a:rPr>
              <a:t>2.</a:t>
            </a:r>
            <a:r>
              <a:rPr kumimoji="1" lang="zh-CN" altLang="en-US" sz="2800" b="1">
                <a:solidFill>
                  <a:srgbClr val="FFFF00"/>
                </a:solidFill>
                <a:latin typeface="楷体_GB2312" pitchFamily="49" charset="-122"/>
                <a:ea typeface="楷体_GB2312" pitchFamily="49" charset="-122"/>
              </a:rPr>
              <a:t>由换路定律得 </a:t>
            </a:r>
            <a:r>
              <a:rPr kumimoji="1" lang="en-US" altLang="zh-CN" sz="2800" i="1">
                <a:solidFill>
                  <a:srgbClr val="FFFFFF"/>
                </a:solidFill>
                <a:ea typeface="楷体_GB2312" pitchFamily="49" charset="-122"/>
              </a:rPr>
              <a:t>u</a:t>
            </a:r>
            <a:r>
              <a:rPr kumimoji="1" lang="en-US" altLang="zh-CN" sz="2800" i="1" baseline="-25000">
                <a:solidFill>
                  <a:srgbClr val="FFFFFF"/>
                </a:solidFill>
                <a:ea typeface="楷体_GB2312" pitchFamily="49" charset="-122"/>
              </a:rPr>
              <a:t>C</a:t>
            </a:r>
            <a:r>
              <a:rPr kumimoji="1" lang="en-US" altLang="zh-CN" sz="2800">
                <a:solidFill>
                  <a:srgbClr val="FFFFFF"/>
                </a:solidFill>
                <a:ea typeface="楷体_GB2312" pitchFamily="49" charset="-122"/>
              </a:rPr>
              <a:t>(0</a:t>
            </a:r>
            <a:r>
              <a:rPr kumimoji="1" lang="en-US" altLang="zh-CN" sz="2800" baseline="-25000">
                <a:solidFill>
                  <a:srgbClr val="FFFFFF"/>
                </a:solidFill>
                <a:ea typeface="楷体_GB2312" pitchFamily="49" charset="-122"/>
              </a:rPr>
              <a:t>+</a:t>
            </a:r>
            <a:r>
              <a:rPr kumimoji="1" lang="en-US" altLang="zh-CN" sz="2800">
                <a:solidFill>
                  <a:srgbClr val="FFFFFF"/>
                </a:solidFill>
                <a:ea typeface="楷体_GB2312" pitchFamily="49" charset="-122"/>
              </a:rPr>
              <a:t>)</a:t>
            </a:r>
            <a:r>
              <a:rPr kumimoji="1" lang="en-US" altLang="zh-CN" sz="2800" b="1">
                <a:solidFill>
                  <a:srgbClr val="FFFF00"/>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和 </a:t>
            </a:r>
            <a:r>
              <a:rPr kumimoji="1" lang="en-US" altLang="zh-CN" sz="2800" i="1">
                <a:solidFill>
                  <a:srgbClr val="FFFFFF"/>
                </a:solidFill>
                <a:ea typeface="楷体_GB2312" pitchFamily="49" charset="-122"/>
              </a:rPr>
              <a:t>i</a:t>
            </a:r>
            <a:r>
              <a:rPr kumimoji="1" lang="en-US" altLang="zh-CN" sz="2800" i="1" baseline="-25000">
                <a:solidFill>
                  <a:srgbClr val="FFFFFF"/>
                </a:solidFill>
                <a:ea typeface="楷体_GB2312" pitchFamily="49" charset="-122"/>
              </a:rPr>
              <a:t>L</a:t>
            </a:r>
            <a:r>
              <a:rPr kumimoji="1" lang="en-US" altLang="zh-CN" sz="2800">
                <a:solidFill>
                  <a:srgbClr val="FFFFFF"/>
                </a:solidFill>
                <a:ea typeface="楷体_GB2312" pitchFamily="49" charset="-122"/>
              </a:rPr>
              <a:t>(0</a:t>
            </a:r>
            <a:r>
              <a:rPr kumimoji="1" lang="en-US" altLang="zh-CN" sz="2800" baseline="-25000">
                <a:solidFill>
                  <a:srgbClr val="FFFFFF"/>
                </a:solidFill>
                <a:ea typeface="楷体_GB2312" pitchFamily="49" charset="-122"/>
              </a:rPr>
              <a:t>+</a:t>
            </a:r>
            <a:r>
              <a:rPr kumimoji="1" lang="en-US" altLang="zh-CN" sz="2800">
                <a:solidFill>
                  <a:srgbClr val="FFFFFF"/>
                </a:solidFill>
                <a:ea typeface="楷体_GB2312" pitchFamily="49" charset="-122"/>
              </a:rPr>
              <a:t>)</a:t>
            </a:r>
            <a:r>
              <a:rPr kumimoji="1" lang="zh-CN" altLang="en-US" sz="2800" b="1">
                <a:solidFill>
                  <a:srgbClr val="FFFF00"/>
                </a:solidFill>
                <a:latin typeface="楷体_GB2312" pitchFamily="49" charset="-122"/>
                <a:ea typeface="楷体_GB2312" pitchFamily="49" charset="-122"/>
              </a:rPr>
              <a:t>。</a:t>
            </a:r>
          </a:p>
        </p:txBody>
      </p:sp>
      <p:sp>
        <p:nvSpPr>
          <p:cNvPr id="5" name="Text Box 7"/>
          <p:cNvSpPr txBox="1">
            <a:spLocks noChangeArrowheads="1"/>
          </p:cNvSpPr>
          <p:nvPr/>
        </p:nvSpPr>
        <p:spPr bwMode="auto">
          <a:xfrm>
            <a:off x="539750" y="2406650"/>
            <a:ext cx="300037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kumimoji="1" lang="en-US" altLang="zh-CN" sz="2800" b="1">
                <a:solidFill>
                  <a:srgbClr val="FFFF00"/>
                </a:solidFill>
                <a:latin typeface="楷体_GB2312" pitchFamily="49" charset="-122"/>
                <a:ea typeface="楷体_GB2312" pitchFamily="49" charset="-122"/>
              </a:rPr>
              <a:t>3.</a:t>
            </a:r>
            <a:r>
              <a:rPr kumimoji="1" lang="zh-CN" altLang="en-US" sz="2800" b="1">
                <a:solidFill>
                  <a:srgbClr val="FFFF00"/>
                </a:solidFill>
                <a:latin typeface="楷体_GB2312" pitchFamily="49" charset="-122"/>
                <a:ea typeface="楷体_GB2312" pitchFamily="49" charset="-122"/>
              </a:rPr>
              <a:t>画</a:t>
            </a:r>
            <a:r>
              <a:rPr kumimoji="1" lang="en-US" altLang="zh-CN" sz="2800">
                <a:solidFill>
                  <a:srgbClr val="FFFFFF"/>
                </a:solidFill>
                <a:ea typeface="楷体_GB2312" pitchFamily="49" charset="-122"/>
              </a:rPr>
              <a:t>0</a:t>
            </a:r>
            <a:r>
              <a:rPr kumimoji="1" lang="en-US" altLang="zh-CN" sz="2800" baseline="-25000">
                <a:solidFill>
                  <a:srgbClr val="FFFFFF"/>
                </a:solidFill>
                <a:ea typeface="楷体_GB2312" pitchFamily="49" charset="-122"/>
              </a:rPr>
              <a:t>+</a:t>
            </a:r>
            <a:r>
              <a:rPr kumimoji="1" lang="zh-CN" altLang="en-US" sz="2800" b="1">
                <a:solidFill>
                  <a:srgbClr val="FFFF00"/>
                </a:solidFill>
                <a:latin typeface="楷体_GB2312" pitchFamily="49" charset="-122"/>
                <a:ea typeface="楷体_GB2312" pitchFamily="49" charset="-122"/>
              </a:rPr>
              <a:t>等效电路。</a:t>
            </a:r>
          </a:p>
        </p:txBody>
      </p:sp>
      <p:sp>
        <p:nvSpPr>
          <p:cNvPr id="6" name="Text Box 8"/>
          <p:cNvSpPr txBox="1">
            <a:spLocks noChangeArrowheads="1"/>
          </p:cNvSpPr>
          <p:nvPr/>
        </p:nvSpPr>
        <p:spPr bwMode="auto">
          <a:xfrm>
            <a:off x="611188" y="5502275"/>
            <a:ext cx="545941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kumimoji="1" lang="en-US" altLang="zh-CN" sz="2800" b="1" dirty="0">
                <a:solidFill>
                  <a:srgbClr val="FFFF00"/>
                </a:solidFill>
                <a:latin typeface="楷体_GB2312" pitchFamily="49" charset="-122"/>
                <a:ea typeface="楷体_GB2312" pitchFamily="49" charset="-122"/>
              </a:rPr>
              <a:t>4.</a:t>
            </a:r>
            <a:r>
              <a:rPr kumimoji="1" lang="zh-CN" altLang="en-US" sz="2800" b="1" dirty="0">
                <a:solidFill>
                  <a:srgbClr val="FFFF00"/>
                </a:solidFill>
                <a:latin typeface="楷体_GB2312" pitchFamily="49" charset="-122"/>
                <a:ea typeface="楷体_GB2312" pitchFamily="49" charset="-122"/>
              </a:rPr>
              <a:t>由</a:t>
            </a:r>
            <a:r>
              <a:rPr kumimoji="1" lang="en-US" altLang="zh-CN" sz="2800" dirty="0">
                <a:solidFill>
                  <a:srgbClr val="FFFF00"/>
                </a:solidFill>
                <a:ea typeface="楷体_GB2312" pitchFamily="49" charset="-122"/>
              </a:rPr>
              <a:t>0</a:t>
            </a:r>
            <a:r>
              <a:rPr kumimoji="1" lang="en-US" altLang="zh-CN" sz="2800" baseline="-25000" dirty="0">
                <a:solidFill>
                  <a:srgbClr val="FFFF00"/>
                </a:solidFill>
                <a:ea typeface="楷体_GB2312" pitchFamily="49" charset="-122"/>
              </a:rPr>
              <a:t>+</a:t>
            </a:r>
            <a:r>
              <a:rPr kumimoji="1" lang="zh-CN" altLang="en-US" sz="2800" b="1" dirty="0">
                <a:solidFill>
                  <a:srgbClr val="FFFF00"/>
                </a:solidFill>
                <a:latin typeface="楷体_GB2312" pitchFamily="49" charset="-122"/>
                <a:ea typeface="楷体_GB2312" pitchFamily="49" charset="-122"/>
              </a:rPr>
              <a:t>电路求所需各变量的</a:t>
            </a:r>
            <a:r>
              <a:rPr kumimoji="1" lang="en-US" altLang="zh-CN" sz="2800" dirty="0">
                <a:solidFill>
                  <a:srgbClr val="FFFF00"/>
                </a:solidFill>
                <a:ea typeface="楷体_GB2312" pitchFamily="49" charset="-122"/>
              </a:rPr>
              <a:t>0</a:t>
            </a:r>
            <a:r>
              <a:rPr kumimoji="1" lang="en-US" altLang="zh-CN" sz="2800" baseline="-25000" dirty="0">
                <a:solidFill>
                  <a:srgbClr val="FFFF00"/>
                </a:solidFill>
                <a:ea typeface="楷体_GB2312" pitchFamily="49" charset="-122"/>
              </a:rPr>
              <a:t>+</a:t>
            </a:r>
            <a:r>
              <a:rPr kumimoji="1" lang="zh-CN" altLang="en-US" sz="2800" b="1" dirty="0">
                <a:solidFill>
                  <a:srgbClr val="FFFF00"/>
                </a:solidFill>
                <a:latin typeface="楷体_GB2312" pitchFamily="49" charset="-122"/>
                <a:ea typeface="楷体_GB2312" pitchFamily="49" charset="-122"/>
              </a:rPr>
              <a:t>值。</a:t>
            </a:r>
          </a:p>
        </p:txBody>
      </p:sp>
      <p:sp>
        <p:nvSpPr>
          <p:cNvPr id="7" name="Text Box 11"/>
          <p:cNvSpPr txBox="1">
            <a:spLocks noChangeArrowheads="1"/>
          </p:cNvSpPr>
          <p:nvPr/>
        </p:nvSpPr>
        <p:spPr bwMode="auto">
          <a:xfrm>
            <a:off x="1116013" y="3630613"/>
            <a:ext cx="71802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0"/>
              </a:spcBef>
              <a:spcAft>
                <a:spcPct val="0"/>
              </a:spcAft>
            </a:pPr>
            <a:r>
              <a:rPr kumimoji="1" lang="en-US" altLang="zh-CN" sz="2800" b="1">
                <a:solidFill>
                  <a:srgbClr val="FFFF00"/>
                </a:solidFill>
                <a:latin typeface="楷体_GB2312" pitchFamily="49" charset="-122"/>
                <a:ea typeface="楷体_GB2312" pitchFamily="49" charset="-122"/>
              </a:rPr>
              <a:t>b. </a:t>
            </a:r>
            <a:r>
              <a:rPr kumimoji="1" lang="zh-CN" altLang="en-US" sz="2800" b="1">
                <a:solidFill>
                  <a:srgbClr val="FFFF00"/>
                </a:solidFill>
                <a:latin typeface="楷体_GB2312" pitchFamily="49" charset="-122"/>
                <a:ea typeface="楷体_GB2312" pitchFamily="49" charset="-122"/>
              </a:rPr>
              <a:t>电容（电感）用电压源（电流源）替代。</a:t>
            </a:r>
          </a:p>
        </p:txBody>
      </p:sp>
      <p:sp>
        <p:nvSpPr>
          <p:cNvPr id="8" name="Text Box 12"/>
          <p:cNvSpPr txBox="1">
            <a:spLocks noChangeArrowheads="1"/>
          </p:cNvSpPr>
          <p:nvPr/>
        </p:nvSpPr>
        <p:spPr bwMode="auto">
          <a:xfrm>
            <a:off x="1187450" y="2981325"/>
            <a:ext cx="2865438"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kumimoji="1" lang="en-US" altLang="zh-CN" sz="2800" b="1">
                <a:solidFill>
                  <a:srgbClr val="FFFF00"/>
                </a:solidFill>
                <a:latin typeface="楷体_GB2312" pitchFamily="49" charset="-122"/>
                <a:ea typeface="楷体_GB2312" pitchFamily="49" charset="-122"/>
              </a:rPr>
              <a:t>a. </a:t>
            </a:r>
            <a:r>
              <a:rPr kumimoji="1" lang="zh-CN" altLang="en-US" sz="2800" b="1">
                <a:solidFill>
                  <a:srgbClr val="FFFF00"/>
                </a:solidFill>
                <a:latin typeface="楷体_GB2312" pitchFamily="49" charset="-122"/>
                <a:ea typeface="楷体_GB2312" pitchFamily="49" charset="-122"/>
              </a:rPr>
              <a:t>换路后的电路</a:t>
            </a:r>
          </a:p>
        </p:txBody>
      </p:sp>
      <p:sp>
        <p:nvSpPr>
          <p:cNvPr id="9" name="Text Box 13"/>
          <p:cNvSpPr txBox="1">
            <a:spLocks noChangeArrowheads="1"/>
          </p:cNvSpPr>
          <p:nvPr/>
        </p:nvSpPr>
        <p:spPr bwMode="auto">
          <a:xfrm>
            <a:off x="1042988" y="4349750"/>
            <a:ext cx="7416800" cy="94615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dirty="0">
                <a:solidFill>
                  <a:srgbClr val="FFFF00"/>
                </a:solidFill>
                <a:latin typeface="楷体_GB2312" pitchFamily="49" charset="-122"/>
                <a:ea typeface="楷体_GB2312" pitchFamily="49" charset="-122"/>
              </a:rPr>
              <a:t>（方向与原假定的电容电压、电感电流方向相同）。</a:t>
            </a:r>
          </a:p>
        </p:txBody>
      </p:sp>
      <p:sp>
        <p:nvSpPr>
          <p:cNvPr id="10" name="AutoShape 15"/>
          <p:cNvSpPr>
            <a:spLocks/>
          </p:cNvSpPr>
          <p:nvPr/>
        </p:nvSpPr>
        <p:spPr bwMode="auto">
          <a:xfrm>
            <a:off x="900113" y="3198813"/>
            <a:ext cx="142875" cy="1008062"/>
          </a:xfrm>
          <a:prstGeom prst="leftBrace">
            <a:avLst>
              <a:gd name="adj1" fmla="val 58796"/>
              <a:gd name="adj2" fmla="val 50000"/>
            </a:avLst>
          </a:prstGeom>
          <a:noFill/>
          <a:ln w="2857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11" name="Group 28"/>
          <p:cNvGrpSpPr>
            <a:grpSpLocks/>
          </p:cNvGrpSpPr>
          <p:nvPr/>
        </p:nvGrpSpPr>
        <p:grpSpPr bwMode="auto">
          <a:xfrm>
            <a:off x="539750" y="476250"/>
            <a:ext cx="1644650" cy="850900"/>
            <a:chOff x="385" y="3022"/>
            <a:chExt cx="1036" cy="536"/>
          </a:xfrm>
        </p:grpSpPr>
        <p:pic>
          <p:nvPicPr>
            <p:cNvPr id="12" name="Picture 29" descr="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30"/>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a:solidFill>
                    <a:srgbClr val="CC6600"/>
                  </a:solidFill>
                  <a:latin typeface="Arial" panose="020B0604020202020204" pitchFamily="34" charset="0"/>
                  <a:ea typeface="华文行楷" panose="02010800040101010101" pitchFamily="2" charset="-122"/>
                </a:rPr>
                <a:t>小结</a:t>
              </a:r>
            </a:p>
          </p:txBody>
        </p:sp>
      </p:grpSp>
    </p:spTree>
    <p:extLst>
      <p:ext uri="{BB962C8B-B14F-4D97-AF65-F5344CB8AC3E}">
        <p14:creationId xmlns:p14="http://schemas.microsoft.com/office/powerpoint/2010/main" val="10756276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09600" y="838200"/>
            <a:ext cx="80010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dirty="0">
                <a:solidFill>
                  <a:srgbClr val="FFFFFF"/>
                </a:solidFill>
                <a:ea typeface="楷体_GB2312" pitchFamily="49" charset="-122"/>
              </a:rPr>
              <a:t>例</a:t>
            </a:r>
            <a:r>
              <a:rPr kumimoji="1" lang="en-US" altLang="zh-CN" sz="2400" b="1" dirty="0">
                <a:solidFill>
                  <a:srgbClr val="FFFFFF"/>
                </a:solidFill>
                <a:ea typeface="楷体_GB2312" pitchFamily="49" charset="-122"/>
              </a:rPr>
              <a:t>7-15  </a:t>
            </a:r>
            <a:r>
              <a:rPr kumimoji="1" lang="zh-CN" altLang="en-US" sz="2400" b="1" dirty="0">
                <a:solidFill>
                  <a:srgbClr val="FFFFFF"/>
                </a:solidFill>
                <a:ea typeface="楷体_GB2312" pitchFamily="49" charset="-122"/>
              </a:rPr>
              <a:t>图</a:t>
            </a:r>
            <a:r>
              <a:rPr kumimoji="1" lang="en-US" altLang="zh-CN" sz="2400" b="1" dirty="0">
                <a:solidFill>
                  <a:srgbClr val="FFFFFF"/>
                </a:solidFill>
                <a:ea typeface="楷体_GB2312" pitchFamily="49" charset="-122"/>
              </a:rPr>
              <a:t>7-25(a)</a:t>
            </a:r>
            <a:r>
              <a:rPr kumimoji="1" lang="zh-CN" altLang="en-US" sz="2400" b="1" dirty="0">
                <a:solidFill>
                  <a:srgbClr val="FFFFFF"/>
                </a:solidFill>
                <a:ea typeface="楷体_GB2312" pitchFamily="49" charset="-122"/>
              </a:rPr>
              <a:t>所示电路原来已经达到稳定状态，</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=0</a:t>
            </a:r>
            <a:r>
              <a:rPr kumimoji="1" lang="zh-CN" altLang="en-US" sz="2400" b="1" dirty="0">
                <a:solidFill>
                  <a:srgbClr val="FFFFFF"/>
                </a:solidFill>
                <a:ea typeface="楷体_GB2312" pitchFamily="49" charset="-122"/>
              </a:rPr>
              <a:t>时</a:t>
            </a:r>
            <a:br>
              <a:rPr kumimoji="1" lang="zh-CN" altLang="en-US" sz="2400" b="1" dirty="0">
                <a:solidFill>
                  <a:srgbClr val="FFFFFF"/>
                </a:solidFill>
                <a:ea typeface="楷体_GB2312" pitchFamily="49" charset="-122"/>
              </a:rPr>
            </a:br>
            <a:r>
              <a:rPr kumimoji="1" lang="zh-CN" altLang="en-US" sz="2400" b="1" dirty="0">
                <a:solidFill>
                  <a:srgbClr val="FFFFFF"/>
                </a:solidFill>
                <a:ea typeface="楷体_GB2312" pitchFamily="49" charset="-122"/>
              </a:rPr>
              <a:t>             刻开关</a:t>
            </a:r>
            <a:r>
              <a:rPr kumimoji="1" lang="en-US" altLang="zh-CN" sz="2400" b="1" dirty="0">
                <a:solidFill>
                  <a:srgbClr val="FFFFFF"/>
                </a:solidFill>
                <a:ea typeface="楷体_GB2312" pitchFamily="49" charset="-122"/>
              </a:rPr>
              <a:t>S</a:t>
            </a:r>
            <a:r>
              <a:rPr kumimoji="1" lang="en-US" altLang="zh-CN" sz="2400" b="1" baseline="-30000" dirty="0">
                <a:solidFill>
                  <a:srgbClr val="FFFFFF"/>
                </a:solidFill>
                <a:ea typeface="楷体_GB2312" pitchFamily="49" charset="-122"/>
              </a:rPr>
              <a:t>1</a:t>
            </a:r>
            <a:r>
              <a:rPr kumimoji="1" lang="zh-CN" altLang="en-US" sz="2400" b="1" dirty="0">
                <a:solidFill>
                  <a:srgbClr val="FFFFFF"/>
                </a:solidFill>
                <a:ea typeface="楷体_GB2312" pitchFamily="49" charset="-122"/>
              </a:rPr>
              <a:t>和</a:t>
            </a:r>
            <a:r>
              <a:rPr kumimoji="1" lang="en-US" altLang="zh-CN" sz="2400" b="1" dirty="0">
                <a:solidFill>
                  <a:srgbClr val="FFFFFF"/>
                </a:solidFill>
                <a:ea typeface="楷体_GB2312" pitchFamily="49" charset="-122"/>
              </a:rPr>
              <a:t>S</a:t>
            </a:r>
            <a:r>
              <a:rPr kumimoji="1" lang="en-US" altLang="zh-CN" sz="2400" b="1" baseline="-30000" dirty="0">
                <a:solidFill>
                  <a:srgbClr val="FFFFFF"/>
                </a:solidFill>
                <a:ea typeface="楷体_GB2312" pitchFamily="49" charset="-122"/>
              </a:rPr>
              <a:t>2</a:t>
            </a:r>
            <a:r>
              <a:rPr kumimoji="1" lang="zh-CN" altLang="en-US" sz="2400" b="1" dirty="0">
                <a:solidFill>
                  <a:srgbClr val="FFFFFF"/>
                </a:solidFill>
                <a:ea typeface="楷体_GB2312" pitchFamily="49" charset="-122"/>
              </a:rPr>
              <a:t>发生转换。试求开关转换前和转换后</a:t>
            </a:r>
            <a:br>
              <a:rPr kumimoji="1" lang="zh-CN" altLang="en-US" sz="2400" b="1" dirty="0">
                <a:solidFill>
                  <a:srgbClr val="FFFFFF"/>
                </a:solidFill>
                <a:ea typeface="楷体_GB2312" pitchFamily="49" charset="-122"/>
              </a:rPr>
            </a:br>
            <a:r>
              <a:rPr kumimoji="1" lang="zh-CN" altLang="en-US" sz="2400" b="1" dirty="0">
                <a:solidFill>
                  <a:srgbClr val="FFFFFF"/>
                </a:solidFill>
                <a:ea typeface="楷体_GB2312" pitchFamily="49" charset="-122"/>
              </a:rPr>
              <a:t>             瞬间的电容电感的电压和电流的初始值。 </a:t>
            </a:r>
          </a:p>
        </p:txBody>
      </p:sp>
      <p:pic>
        <p:nvPicPr>
          <p:cNvPr id="56403" name="Picture 83"/>
          <p:cNvPicPr>
            <a:picLocks noChangeAspect="1" noChangeArrowheads="1"/>
          </p:cNvPicPr>
          <p:nvPr/>
        </p:nvPicPr>
        <p:blipFill rotWithShape="1">
          <a:blip r:embed="rId2">
            <a:extLst>
              <a:ext uri="{28A0092B-C50C-407E-A947-70E740481C1C}">
                <a14:useLocalDpi xmlns:a14="http://schemas.microsoft.com/office/drawing/2010/main" val="0"/>
              </a:ext>
            </a:extLst>
          </a:blip>
          <a:srcRect r="39240" b="22121"/>
          <a:stretch/>
        </p:blipFill>
        <p:spPr bwMode="auto">
          <a:xfrm>
            <a:off x="1657051" y="3140968"/>
            <a:ext cx="5906097"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71579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609600" y="201295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a:solidFill>
                  <a:srgbClr val="FFFFFF"/>
                </a:solidFill>
                <a:ea typeface="楷体_GB2312" pitchFamily="49" charset="-122"/>
              </a:rPr>
              <a:t>解：电容相当于开路，电感相当于短路。由此求得 </a:t>
            </a:r>
          </a:p>
        </p:txBody>
      </p:sp>
      <p:graphicFrame>
        <p:nvGraphicFramePr>
          <p:cNvPr id="31748" name="Object 4"/>
          <p:cNvGraphicFramePr>
            <a:graphicFrameLocks noChangeAspect="1"/>
          </p:cNvGraphicFramePr>
          <p:nvPr/>
        </p:nvGraphicFramePr>
        <p:xfrm>
          <a:off x="2895600" y="2692400"/>
          <a:ext cx="3308350" cy="1073150"/>
        </p:xfrm>
        <a:graphic>
          <a:graphicData uri="http://schemas.openxmlformats.org/presentationml/2006/ole">
            <mc:AlternateContent xmlns:mc="http://schemas.openxmlformats.org/markup-compatibility/2006">
              <mc:Choice xmlns:v="urn:schemas-microsoft-com:vml" Requires="v">
                <p:oleObj spid="_x0000_s73730" name="Equation" r:id="rId3" imgW="1434960" imgH="457200" progId="Equation.3">
                  <p:embed/>
                </p:oleObj>
              </mc:Choice>
              <mc:Fallback>
                <p:oleObj name="Equation" r:id="rId3" imgW="1434960" imgH="457200" progId="Equation.3">
                  <p:embed/>
                  <p:pic>
                    <p:nvPicPr>
                      <p:cNvPr id="317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692400"/>
                        <a:ext cx="3308350" cy="1073150"/>
                      </a:xfrm>
                      <a:prstGeom prst="rect">
                        <a:avLst/>
                      </a:prstGeom>
                      <a:solidFill>
                        <a:srgbClr val="00FFCC"/>
                      </a:solidFill>
                    </p:spPr>
                  </p:pic>
                </p:oleObj>
              </mc:Fallback>
            </mc:AlternateContent>
          </a:graphicData>
        </a:graphic>
      </p:graphicFrame>
      <p:sp>
        <p:nvSpPr>
          <p:cNvPr id="31749" name="Text Box 5"/>
          <p:cNvSpPr txBox="1">
            <a:spLocks noChangeArrowheads="1"/>
          </p:cNvSpPr>
          <p:nvPr/>
        </p:nvSpPr>
        <p:spPr bwMode="auto">
          <a:xfrm>
            <a:off x="609600" y="368935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开关转换后，电容电压不能跃变和电感电流不能跃变 </a:t>
            </a:r>
          </a:p>
        </p:txBody>
      </p:sp>
      <p:graphicFrame>
        <p:nvGraphicFramePr>
          <p:cNvPr id="31750" name="Object 6"/>
          <p:cNvGraphicFramePr>
            <a:graphicFrameLocks noChangeAspect="1"/>
          </p:cNvGraphicFramePr>
          <p:nvPr/>
        </p:nvGraphicFramePr>
        <p:xfrm>
          <a:off x="2971800" y="4298950"/>
          <a:ext cx="3267075" cy="1095375"/>
        </p:xfrm>
        <a:graphic>
          <a:graphicData uri="http://schemas.openxmlformats.org/presentationml/2006/ole">
            <mc:AlternateContent xmlns:mc="http://schemas.openxmlformats.org/markup-compatibility/2006">
              <mc:Choice xmlns:v="urn:schemas-microsoft-com:vml" Requires="v">
                <p:oleObj spid="_x0000_s73731" name="Equation" r:id="rId5" imgW="1358640" imgH="457200" progId="Equation.3">
                  <p:embed/>
                </p:oleObj>
              </mc:Choice>
              <mc:Fallback>
                <p:oleObj name="Equation" r:id="rId5" imgW="1358640" imgH="457200" progId="Equation.3">
                  <p:embed/>
                  <p:pic>
                    <p:nvPicPr>
                      <p:cNvPr id="317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298950"/>
                        <a:ext cx="3267075" cy="1095375"/>
                      </a:xfrm>
                      <a:prstGeom prst="rect">
                        <a:avLst/>
                      </a:prstGeom>
                      <a:solidFill>
                        <a:srgbClr val="00FFCC"/>
                      </a:solidFill>
                    </p:spPr>
                  </p:pic>
                </p:oleObj>
              </mc:Fallback>
            </mc:AlternateContent>
          </a:graphicData>
        </a:graphic>
      </p:graphicFrame>
      <p:graphicFrame>
        <p:nvGraphicFramePr>
          <p:cNvPr id="31753" name="Object 9"/>
          <p:cNvGraphicFramePr>
            <a:graphicFrameLocks noChangeAspect="1"/>
          </p:cNvGraphicFramePr>
          <p:nvPr/>
        </p:nvGraphicFramePr>
        <p:xfrm>
          <a:off x="685800" y="101600"/>
          <a:ext cx="7924800" cy="1955800"/>
        </p:xfrm>
        <a:graphic>
          <a:graphicData uri="http://schemas.openxmlformats.org/presentationml/2006/ole">
            <mc:AlternateContent xmlns:mc="http://schemas.openxmlformats.org/markup-compatibility/2006">
              <mc:Choice xmlns:v="urn:schemas-microsoft-com:vml" Requires="v">
                <p:oleObj spid="_x0000_s73732" name="Image" r:id="rId7" imgW="21615249" imgH="5337098" progId="Photoshop.Image.5">
                  <p:embed/>
                </p:oleObj>
              </mc:Choice>
              <mc:Fallback>
                <p:oleObj name="Image" r:id="rId7" imgW="21615249" imgH="5337098" progId="Photoshop.Image.5">
                  <p:embed/>
                  <p:pic>
                    <p:nvPicPr>
                      <p:cNvPr id="3175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01600"/>
                        <a:ext cx="792480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150555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dissolve">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dissolve">
                                      <p:cBhvr>
                                        <p:cTn id="12" dur="500"/>
                                        <p:tgtEl>
                                          <p:spTgt spid="31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749">
                                            <p:txEl>
                                              <p:pRg st="0" end="0"/>
                                            </p:txEl>
                                          </p:spTgt>
                                        </p:tgtEl>
                                        <p:attrNameLst>
                                          <p:attrName>style.visibility</p:attrName>
                                        </p:attrNameLst>
                                      </p:cBhvr>
                                      <p:to>
                                        <p:strVal val="visible"/>
                                      </p:to>
                                    </p:set>
                                    <p:animEffect transition="in" filter="dissolve">
                                      <p:cBhvr>
                                        <p:cTn id="17" dur="500"/>
                                        <p:tgtEl>
                                          <p:spTgt spid="3174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1750"/>
                                        </p:tgtEl>
                                        <p:attrNameLst>
                                          <p:attrName>style.visibility</p:attrName>
                                        </p:attrNameLst>
                                      </p:cBhvr>
                                      <p:to>
                                        <p:strVal val="visible"/>
                                      </p:to>
                                    </p:set>
                                    <p:animEffect transition="in" filter="dissolve">
                                      <p:cBhvr>
                                        <p:cTn id="22"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advAuto="0"/>
      <p:bldP spid="3174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609600" y="122238"/>
            <a:ext cx="8001000" cy="201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800" b="1" dirty="0">
                <a:solidFill>
                  <a:srgbClr val="FFFFFF"/>
                </a:solidFill>
                <a:ea typeface="楷体_GB2312" pitchFamily="49" charset="-122"/>
              </a:rPr>
              <a:t>二、电容元件的电压电流关系</a:t>
            </a:r>
            <a:r>
              <a:rPr kumimoji="1" lang="zh-CN" altLang="en-US" sz="2400" b="1" dirty="0">
                <a:solidFill>
                  <a:srgbClr val="FFFFFF"/>
                </a:solidFill>
                <a:ea typeface="楷体_GB2312" pitchFamily="49" charset="-122"/>
              </a:rPr>
              <a:t>  </a:t>
            </a:r>
          </a:p>
          <a:p>
            <a:pPr algn="just" fontAlgn="base">
              <a:lnSpc>
                <a:spcPct val="150000"/>
              </a:lnSpc>
              <a:spcBef>
                <a:spcPct val="50000"/>
              </a:spcBef>
              <a:spcAft>
                <a:spcPct val="0"/>
              </a:spcAft>
            </a:pPr>
            <a:r>
              <a:rPr kumimoji="1" lang="zh-CN" altLang="en-US" sz="2400" b="1" dirty="0">
                <a:solidFill>
                  <a:srgbClr val="FFFFFF"/>
                </a:solidFill>
                <a:ea typeface="楷体_GB2312" pitchFamily="49" charset="-122"/>
              </a:rPr>
              <a:t>        对于线性时不变电容元件来说，在</a:t>
            </a:r>
            <a:r>
              <a:rPr kumimoji="1" lang="zh-CN" altLang="en-US" sz="2400" b="1" u="sng" dirty="0">
                <a:solidFill>
                  <a:srgbClr val="FFFF00"/>
                </a:solidFill>
                <a:ea typeface="楷体_GB2312" pitchFamily="49" charset="-122"/>
              </a:rPr>
              <a:t>采用电压电流关联参考方向的情况下</a:t>
            </a:r>
            <a:r>
              <a:rPr kumimoji="1" lang="zh-CN" altLang="en-US" sz="2400" b="1" dirty="0">
                <a:solidFill>
                  <a:srgbClr val="FFFFFF"/>
                </a:solidFill>
                <a:ea typeface="楷体_GB2312" pitchFamily="49" charset="-122"/>
              </a:rPr>
              <a:t>，可以得到以下</a:t>
            </a:r>
            <a:r>
              <a:rPr kumimoji="1" lang="en-US" altLang="zh-CN" sz="2400" b="1" dirty="0">
                <a:solidFill>
                  <a:srgbClr val="FFFFFF"/>
                </a:solidFill>
                <a:ea typeface="楷体_GB2312" pitchFamily="49" charset="-122"/>
              </a:rPr>
              <a:t>VAR</a:t>
            </a:r>
            <a:r>
              <a:rPr kumimoji="1" lang="zh-CN" altLang="en-US" sz="2400" b="1" dirty="0">
                <a:solidFill>
                  <a:srgbClr val="FFFFFF"/>
                </a:solidFill>
                <a:ea typeface="楷体_GB2312" pitchFamily="49" charset="-122"/>
              </a:rPr>
              <a:t>关系式</a:t>
            </a:r>
          </a:p>
        </p:txBody>
      </p:sp>
      <p:graphicFrame>
        <p:nvGraphicFramePr>
          <p:cNvPr id="5123" name="Object 3"/>
          <p:cNvGraphicFramePr>
            <a:graphicFrameLocks noChangeAspect="1"/>
          </p:cNvGraphicFramePr>
          <p:nvPr>
            <p:extLst>
              <p:ext uri="{D42A27DB-BD31-4B8C-83A1-F6EECF244321}">
                <p14:modId xmlns:p14="http://schemas.microsoft.com/office/powerpoint/2010/main" val="1018103960"/>
              </p:ext>
            </p:extLst>
          </p:nvPr>
        </p:nvGraphicFramePr>
        <p:xfrm>
          <a:off x="1703555" y="3477441"/>
          <a:ext cx="6172200" cy="1028700"/>
        </p:xfrm>
        <a:graphic>
          <a:graphicData uri="http://schemas.openxmlformats.org/presentationml/2006/ole">
            <mc:AlternateContent xmlns:mc="http://schemas.openxmlformats.org/markup-compatibility/2006">
              <mc:Choice xmlns:v="urn:schemas-microsoft-com:vml" Requires="v">
                <p:oleObj spid="_x0000_s5122" name="Equation" r:id="rId3" imgW="2387520" imgH="393480" progId="Equation.3">
                  <p:embed/>
                </p:oleObj>
              </mc:Choice>
              <mc:Fallback>
                <p:oleObj name="Equation" r:id="rId3" imgW="2387520" imgH="393480" progId="Equation.3">
                  <p:embed/>
                  <p:pic>
                    <p:nvPicPr>
                      <p:cNvPr id="51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555" y="3477441"/>
                        <a:ext cx="6172200" cy="1028700"/>
                      </a:xfrm>
                      <a:prstGeom prst="rect">
                        <a:avLst/>
                      </a:prstGeom>
                      <a:solidFill>
                        <a:srgbClr val="00FFCC"/>
                      </a:solidFill>
                    </p:spPr>
                  </p:pic>
                </p:oleObj>
              </mc:Fallback>
            </mc:AlternateContent>
          </a:graphicData>
        </a:graphic>
      </p:graphicFrame>
      <p:sp>
        <p:nvSpPr>
          <p:cNvPr id="5125" name="Text Box 5"/>
          <p:cNvSpPr txBox="1">
            <a:spLocks noChangeArrowheads="1"/>
          </p:cNvSpPr>
          <p:nvPr/>
        </p:nvSpPr>
        <p:spPr bwMode="auto">
          <a:xfrm>
            <a:off x="688795" y="4631804"/>
            <a:ext cx="8001000" cy="1830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fontAlgn="base">
              <a:lnSpc>
                <a:spcPct val="140000"/>
              </a:lnSpc>
              <a:spcBef>
                <a:spcPct val="20000"/>
              </a:spcBef>
              <a:spcAft>
                <a:spcPct val="0"/>
              </a:spcAft>
              <a:buFont typeface="+mj-lt"/>
              <a:buAutoNum type="arabicPeriod"/>
            </a:pPr>
            <a:r>
              <a:rPr kumimoji="1" lang="zh-CN" altLang="en-US" sz="2000" b="1" dirty="0">
                <a:solidFill>
                  <a:srgbClr val="FFFF00"/>
                </a:solidFill>
                <a:ea typeface="楷体_GB2312" pitchFamily="49" charset="-122"/>
              </a:rPr>
              <a:t>电容中的电流与其电压对时间的变化率成正比</a:t>
            </a:r>
            <a:r>
              <a:rPr kumimoji="1" lang="zh-CN" altLang="en-US" sz="2000" b="1" dirty="0">
                <a:solidFill>
                  <a:srgbClr val="FFFFFF"/>
                </a:solidFill>
                <a:ea typeface="楷体_GB2312" pitchFamily="49" charset="-122"/>
              </a:rPr>
              <a:t>，</a:t>
            </a:r>
            <a:r>
              <a:rPr kumimoji="1" lang="zh-CN" altLang="en-US" sz="2000" b="1" dirty="0">
                <a:solidFill>
                  <a:srgbClr val="FF0000"/>
                </a:solidFill>
                <a:ea typeface="楷体_GB2312" pitchFamily="49" charset="-122"/>
              </a:rPr>
              <a:t>电容电流与此时刻电压的数值之间并没有确定的约束关系</a:t>
            </a:r>
            <a:r>
              <a:rPr kumimoji="1" lang="zh-CN" altLang="en-US" sz="2000" b="1" dirty="0">
                <a:solidFill>
                  <a:srgbClr val="FFFFFF"/>
                </a:solidFill>
                <a:ea typeface="楷体_GB2312" pitchFamily="49" charset="-122"/>
              </a:rPr>
              <a:t>。</a:t>
            </a:r>
          </a:p>
          <a:p>
            <a:pPr marL="457200" indent="-457200" fontAlgn="base">
              <a:lnSpc>
                <a:spcPct val="140000"/>
              </a:lnSpc>
              <a:spcBef>
                <a:spcPct val="20000"/>
              </a:spcBef>
              <a:spcAft>
                <a:spcPct val="0"/>
              </a:spcAft>
              <a:buFont typeface="+mj-lt"/>
              <a:buAutoNum type="arabicPeriod"/>
            </a:pPr>
            <a:r>
              <a:rPr kumimoji="1" lang="zh-CN" altLang="en-US" sz="2000" b="1" dirty="0">
                <a:solidFill>
                  <a:srgbClr val="FFFFFF"/>
                </a:solidFill>
                <a:ea typeface="楷体_GB2312" pitchFamily="49" charset="-122"/>
              </a:rPr>
              <a:t>在</a:t>
            </a:r>
            <a:r>
              <a:rPr kumimoji="1" lang="zh-CN" altLang="en-US" sz="2000" b="1" dirty="0">
                <a:solidFill>
                  <a:srgbClr val="FFFF00"/>
                </a:solidFill>
                <a:ea typeface="楷体_GB2312" pitchFamily="49" charset="-122"/>
              </a:rPr>
              <a:t>直流电源激励</a:t>
            </a:r>
            <a:r>
              <a:rPr kumimoji="1" lang="zh-CN" altLang="en-US" sz="2000" b="1" dirty="0">
                <a:solidFill>
                  <a:srgbClr val="FFFFFF"/>
                </a:solidFill>
                <a:ea typeface="楷体_GB2312" pitchFamily="49" charset="-122"/>
              </a:rPr>
              <a:t>的电路模型中，当各电压电流均不随时间变化的情况下，电容元件</a:t>
            </a:r>
            <a:r>
              <a:rPr kumimoji="1" lang="zh-CN" altLang="en-US" sz="2000" b="1" dirty="0">
                <a:solidFill>
                  <a:srgbClr val="FFFF00"/>
                </a:solidFill>
                <a:ea typeface="楷体_GB2312" pitchFamily="49" charset="-122"/>
              </a:rPr>
              <a:t>相当于一个开路</a:t>
            </a:r>
            <a:r>
              <a:rPr kumimoji="1" lang="en-US" altLang="zh-CN" sz="2000" b="1" dirty="0">
                <a:solidFill>
                  <a:srgbClr val="FFFFFF"/>
                </a:solidFill>
                <a:ea typeface="楷体_GB2312" pitchFamily="49" charset="-122"/>
              </a:rPr>
              <a:t>(</a:t>
            </a:r>
            <a:r>
              <a:rPr kumimoji="1" lang="en-US" altLang="zh-CN" sz="2000" b="1" i="1" dirty="0">
                <a:solidFill>
                  <a:srgbClr val="FFFFFF"/>
                </a:solidFill>
                <a:ea typeface="楷体_GB2312" pitchFamily="49" charset="-122"/>
              </a:rPr>
              <a:t>i</a:t>
            </a:r>
            <a:r>
              <a:rPr kumimoji="1" lang="en-US" altLang="zh-CN" sz="2000" b="1" dirty="0">
                <a:solidFill>
                  <a:srgbClr val="FFFFFF"/>
                </a:solidFill>
                <a:ea typeface="楷体_GB2312" pitchFamily="49" charset="-122"/>
              </a:rPr>
              <a:t>=0)</a:t>
            </a:r>
            <a:r>
              <a:rPr kumimoji="1" lang="zh-CN" altLang="en-US" sz="2000" b="1" dirty="0">
                <a:solidFill>
                  <a:srgbClr val="FFFFFF"/>
                </a:solidFill>
                <a:ea typeface="楷体_GB2312" pitchFamily="49" charset="-122"/>
              </a:rPr>
              <a:t>。        </a:t>
            </a:r>
          </a:p>
        </p:txBody>
      </p:sp>
      <p:grpSp>
        <p:nvGrpSpPr>
          <p:cNvPr id="6" name="Group 12">
            <a:extLst>
              <a:ext uri="{FF2B5EF4-FFF2-40B4-BE49-F238E27FC236}">
                <a16:creationId xmlns:a16="http://schemas.microsoft.com/office/drawing/2014/main" id="{5236ABD7-317E-4490-BEA6-C74083280EB5}"/>
              </a:ext>
            </a:extLst>
          </p:cNvPr>
          <p:cNvGrpSpPr>
            <a:grpSpLocks/>
          </p:cNvGrpSpPr>
          <p:nvPr/>
        </p:nvGrpSpPr>
        <p:grpSpPr bwMode="auto">
          <a:xfrm>
            <a:off x="3311860" y="1948917"/>
            <a:ext cx="2520280" cy="1480083"/>
            <a:chOff x="657" y="1007"/>
            <a:chExt cx="2009" cy="1107"/>
          </a:xfrm>
        </p:grpSpPr>
        <p:grpSp>
          <p:nvGrpSpPr>
            <p:cNvPr id="7" name="Group 13">
              <a:extLst>
                <a:ext uri="{FF2B5EF4-FFF2-40B4-BE49-F238E27FC236}">
                  <a16:creationId xmlns:a16="http://schemas.microsoft.com/office/drawing/2014/main" id="{16259CBF-7033-416C-BBF1-27C2A3038885}"/>
                </a:ext>
              </a:extLst>
            </p:cNvPr>
            <p:cNvGrpSpPr>
              <a:grpSpLocks/>
            </p:cNvGrpSpPr>
            <p:nvPr/>
          </p:nvGrpSpPr>
          <p:grpSpPr bwMode="auto">
            <a:xfrm>
              <a:off x="747" y="1007"/>
              <a:ext cx="1919" cy="762"/>
              <a:chOff x="2256" y="2679"/>
              <a:chExt cx="1919" cy="943"/>
            </a:xfrm>
          </p:grpSpPr>
          <p:sp>
            <p:nvSpPr>
              <p:cNvPr id="13" name="Text Box 14">
                <a:extLst>
                  <a:ext uri="{FF2B5EF4-FFF2-40B4-BE49-F238E27FC236}">
                    <a16:creationId xmlns:a16="http://schemas.microsoft.com/office/drawing/2014/main" id="{F85D5533-6F32-43CD-AC32-B7D93D1B3A4F}"/>
                  </a:ext>
                </a:extLst>
              </p:cNvPr>
              <p:cNvSpPr txBox="1">
                <a:spLocks noChangeArrowheads="1"/>
              </p:cNvSpPr>
              <p:nvPr/>
            </p:nvSpPr>
            <p:spPr bwMode="auto">
              <a:xfrm>
                <a:off x="3053" y="2679"/>
                <a:ext cx="293"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sym typeface="Symbol" panose="05050102010706020507" pitchFamily="18" charset="2"/>
                  </a:rPr>
                  <a:t>C</a:t>
                </a:r>
                <a:endParaRPr kumimoji="1" lang="en-US" altLang="zh-CN" sz="2800" b="0" i="0" u="none" strike="noStrike" kern="0" cap="none" spc="0" normalizeH="0" baseline="0" noProof="0">
                  <a:ln>
                    <a:noFill/>
                  </a:ln>
                  <a:solidFill>
                    <a:srgbClr val="FFFF00"/>
                  </a:solidFill>
                  <a:effectLst/>
                  <a:uLnTx/>
                  <a:uFillTx/>
                  <a:ea typeface="仿宋_GB2312" pitchFamily="49" charset="-122"/>
                  <a:sym typeface="Symbol" panose="05050102010706020507" pitchFamily="18" charset="2"/>
                </a:endParaRPr>
              </a:p>
            </p:txBody>
          </p:sp>
          <p:sp>
            <p:nvSpPr>
              <p:cNvPr id="14" name="Line 15">
                <a:extLst>
                  <a:ext uri="{FF2B5EF4-FFF2-40B4-BE49-F238E27FC236}">
                    <a16:creationId xmlns:a16="http://schemas.microsoft.com/office/drawing/2014/main" id="{05EE3048-F974-4CB5-AFC5-AA4AF0AB77B4}"/>
                  </a:ext>
                </a:extLst>
              </p:cNvPr>
              <p:cNvSpPr>
                <a:spLocks noChangeShapeType="1"/>
              </p:cNvSpPr>
              <p:nvPr/>
            </p:nvSpPr>
            <p:spPr bwMode="auto">
              <a:xfrm flipH="1" flipV="1">
                <a:off x="2347" y="3360"/>
                <a:ext cx="773"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5" name="Line 16">
                <a:extLst>
                  <a:ext uri="{FF2B5EF4-FFF2-40B4-BE49-F238E27FC236}">
                    <a16:creationId xmlns:a16="http://schemas.microsoft.com/office/drawing/2014/main" id="{BB834EDC-64B2-45D0-84B0-83E7F33E2498}"/>
                  </a:ext>
                </a:extLst>
              </p:cNvPr>
              <p:cNvSpPr>
                <a:spLocks noChangeShapeType="1"/>
              </p:cNvSpPr>
              <p:nvPr/>
            </p:nvSpPr>
            <p:spPr bwMode="auto">
              <a:xfrm>
                <a:off x="3264" y="3360"/>
                <a:ext cx="820" cy="0"/>
              </a:xfrm>
              <a:prstGeom prst="line">
                <a:avLst/>
              </a:prstGeom>
              <a:noFill/>
              <a:ln w="28575" cap="sq">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6" name="Oval 17">
                <a:extLst>
                  <a:ext uri="{FF2B5EF4-FFF2-40B4-BE49-F238E27FC236}">
                    <a16:creationId xmlns:a16="http://schemas.microsoft.com/office/drawing/2014/main" id="{9EF927BD-9871-44FE-8EEC-01F13B49B30D}"/>
                  </a:ext>
                </a:extLst>
              </p:cNvPr>
              <p:cNvSpPr>
                <a:spLocks noChangeArrowheads="1"/>
              </p:cNvSpPr>
              <p:nvPr/>
            </p:nvSpPr>
            <p:spPr bwMode="auto">
              <a:xfrm>
                <a:off x="2256"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7" name="Oval 18">
                <a:extLst>
                  <a:ext uri="{FF2B5EF4-FFF2-40B4-BE49-F238E27FC236}">
                    <a16:creationId xmlns:a16="http://schemas.microsoft.com/office/drawing/2014/main" id="{288C94B6-F3E8-4043-824A-A5312C99574B}"/>
                  </a:ext>
                </a:extLst>
              </p:cNvPr>
              <p:cNvSpPr>
                <a:spLocks noChangeArrowheads="1"/>
              </p:cNvSpPr>
              <p:nvPr/>
            </p:nvSpPr>
            <p:spPr bwMode="auto">
              <a:xfrm>
                <a:off x="4084"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18" name="Group 19">
                <a:extLst>
                  <a:ext uri="{FF2B5EF4-FFF2-40B4-BE49-F238E27FC236}">
                    <a16:creationId xmlns:a16="http://schemas.microsoft.com/office/drawing/2014/main" id="{EE674A13-4BAA-49F2-BC50-A19A40AE922C}"/>
                  </a:ext>
                </a:extLst>
              </p:cNvPr>
              <p:cNvGrpSpPr>
                <a:grpSpLocks/>
              </p:cNvGrpSpPr>
              <p:nvPr/>
            </p:nvGrpSpPr>
            <p:grpSpPr bwMode="auto">
              <a:xfrm>
                <a:off x="3120" y="3083"/>
                <a:ext cx="144" cy="539"/>
                <a:chOff x="3053" y="3083"/>
                <a:chExt cx="211" cy="576"/>
              </a:xfrm>
            </p:grpSpPr>
            <p:sp>
              <p:nvSpPr>
                <p:cNvPr id="19" name="Line 20">
                  <a:extLst>
                    <a:ext uri="{FF2B5EF4-FFF2-40B4-BE49-F238E27FC236}">
                      <a16:creationId xmlns:a16="http://schemas.microsoft.com/office/drawing/2014/main" id="{654953E8-A1F1-4FF1-8CB7-A42F9D81CA43}"/>
                    </a:ext>
                  </a:extLst>
                </p:cNvPr>
                <p:cNvSpPr>
                  <a:spLocks noChangeShapeType="1"/>
                </p:cNvSpPr>
                <p:nvPr/>
              </p:nvSpPr>
              <p:spPr bwMode="auto">
                <a:xfrm>
                  <a:off x="3053" y="3083"/>
                  <a:ext cx="0" cy="576"/>
                </a:xfrm>
                <a:prstGeom prst="line">
                  <a:avLst/>
                </a:prstGeom>
                <a:noFill/>
                <a:ln w="508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0" name="Line 21">
                  <a:extLst>
                    <a:ext uri="{FF2B5EF4-FFF2-40B4-BE49-F238E27FC236}">
                      <a16:creationId xmlns:a16="http://schemas.microsoft.com/office/drawing/2014/main" id="{C1B66EAC-1B76-4953-8C6D-72E4655093B9}"/>
                    </a:ext>
                  </a:extLst>
                </p:cNvPr>
                <p:cNvSpPr>
                  <a:spLocks noChangeShapeType="1"/>
                </p:cNvSpPr>
                <p:nvPr/>
              </p:nvSpPr>
              <p:spPr bwMode="auto">
                <a:xfrm>
                  <a:off x="3264" y="3083"/>
                  <a:ext cx="0" cy="576"/>
                </a:xfrm>
                <a:prstGeom prst="line">
                  <a:avLst/>
                </a:prstGeom>
                <a:noFill/>
                <a:ln w="508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sp>
          <p:nvSpPr>
            <p:cNvPr id="8" name="Text Box 22">
              <a:extLst>
                <a:ext uri="{FF2B5EF4-FFF2-40B4-BE49-F238E27FC236}">
                  <a16:creationId xmlns:a16="http://schemas.microsoft.com/office/drawing/2014/main" id="{787E5256-AD26-4DA8-8F56-929572AEE7F4}"/>
                </a:ext>
              </a:extLst>
            </p:cNvPr>
            <p:cNvSpPr txBox="1">
              <a:spLocks noChangeArrowheads="1"/>
            </p:cNvSpPr>
            <p:nvPr/>
          </p:nvSpPr>
          <p:spPr bwMode="auto">
            <a:xfrm>
              <a:off x="657" y="164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800" b="0" i="0"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a:t>
              </a:r>
            </a:p>
          </p:txBody>
        </p:sp>
        <p:sp>
          <p:nvSpPr>
            <p:cNvPr id="9" name="Text Box 23">
              <a:extLst>
                <a:ext uri="{FF2B5EF4-FFF2-40B4-BE49-F238E27FC236}">
                  <a16:creationId xmlns:a16="http://schemas.microsoft.com/office/drawing/2014/main" id="{91550A4D-D37A-40E3-86E0-38CEB071BBB5}"/>
                </a:ext>
              </a:extLst>
            </p:cNvPr>
            <p:cNvSpPr txBox="1">
              <a:spLocks noChangeArrowheads="1"/>
            </p:cNvSpPr>
            <p:nvPr/>
          </p:nvSpPr>
          <p:spPr bwMode="auto">
            <a:xfrm>
              <a:off x="2290" y="164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800" b="0" i="0"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a:t>
              </a:r>
            </a:p>
          </p:txBody>
        </p:sp>
        <p:sp>
          <p:nvSpPr>
            <p:cNvPr id="10" name="Text Box 24">
              <a:extLst>
                <a:ext uri="{FF2B5EF4-FFF2-40B4-BE49-F238E27FC236}">
                  <a16:creationId xmlns:a16="http://schemas.microsoft.com/office/drawing/2014/main" id="{FC13A24A-36C9-4158-BA5F-5B50B83A0B2C}"/>
                </a:ext>
              </a:extLst>
            </p:cNvPr>
            <p:cNvSpPr txBox="1">
              <a:spLocks noChangeArrowheads="1"/>
            </p:cNvSpPr>
            <p:nvPr/>
          </p:nvSpPr>
          <p:spPr bwMode="auto">
            <a:xfrm>
              <a:off x="1473" y="1787"/>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u</a:t>
              </a:r>
              <a:endParaRPr kumimoji="1" lang="en-US" altLang="zh-CN" sz="2800" b="0" i="0" u="none" strike="noStrike" kern="0" cap="none" spc="0" normalizeH="0" baseline="0" noProof="0">
                <a:ln>
                  <a:noFill/>
                </a:ln>
                <a:solidFill>
                  <a:srgbClr val="FFFF00"/>
                </a:solidFill>
                <a:effectLst/>
                <a:uLnTx/>
                <a:uFillTx/>
                <a:ea typeface="仿宋_GB2312" pitchFamily="49" charset="-122"/>
                <a:sym typeface="Symbol" panose="05050102010706020507" pitchFamily="18" charset="2"/>
              </a:endParaRPr>
            </a:p>
          </p:txBody>
        </p:sp>
        <p:sp>
          <p:nvSpPr>
            <p:cNvPr id="11" name="Text Box 25">
              <a:extLst>
                <a:ext uri="{FF2B5EF4-FFF2-40B4-BE49-F238E27FC236}">
                  <a16:creationId xmlns:a16="http://schemas.microsoft.com/office/drawing/2014/main" id="{24FFB939-0A27-4FDB-96CB-5451373E0921}"/>
                </a:ext>
              </a:extLst>
            </p:cNvPr>
            <p:cNvSpPr txBox="1">
              <a:spLocks noChangeArrowheads="1"/>
            </p:cNvSpPr>
            <p:nvPr/>
          </p:nvSpPr>
          <p:spPr bwMode="auto">
            <a:xfrm>
              <a:off x="1111" y="1207"/>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800" b="0" i="1" u="none" strike="noStrike" kern="0" cap="none" spc="0" normalizeH="0" baseline="0" noProof="0">
                  <a:ln>
                    <a:noFill/>
                  </a:ln>
                  <a:solidFill>
                    <a:srgbClr val="FFFFFF"/>
                  </a:solidFill>
                  <a:effectLst/>
                  <a:uLnTx/>
                  <a:uFillTx/>
                  <a:ea typeface="仿宋_GB2312" pitchFamily="49" charset="-122"/>
                  <a:sym typeface="Symbol" panose="05050102010706020507" pitchFamily="18" charset="2"/>
                </a:rPr>
                <a:t>i</a:t>
              </a:r>
              <a:endParaRPr kumimoji="1" lang="en-US" altLang="zh-CN" sz="2800" b="0" i="0" u="none" strike="noStrike" kern="0" cap="none" spc="0" normalizeH="0" baseline="0" noProof="0">
                <a:ln>
                  <a:noFill/>
                </a:ln>
                <a:solidFill>
                  <a:srgbClr val="FFFF00"/>
                </a:solidFill>
                <a:effectLst/>
                <a:uLnTx/>
                <a:uFillTx/>
                <a:ea typeface="仿宋_GB2312" pitchFamily="49" charset="-122"/>
                <a:sym typeface="Symbol" panose="05050102010706020507" pitchFamily="18" charset="2"/>
              </a:endParaRPr>
            </a:p>
          </p:txBody>
        </p:sp>
        <p:sp>
          <p:nvSpPr>
            <p:cNvPr id="12" name="Line 26">
              <a:extLst>
                <a:ext uri="{FF2B5EF4-FFF2-40B4-BE49-F238E27FC236}">
                  <a16:creationId xmlns:a16="http://schemas.microsoft.com/office/drawing/2014/main" id="{28ADD951-0A47-4F23-B2C7-F3D183755BAD}"/>
                </a:ext>
              </a:extLst>
            </p:cNvPr>
            <p:cNvSpPr>
              <a:spLocks noChangeShapeType="1"/>
            </p:cNvSpPr>
            <p:nvPr/>
          </p:nvSpPr>
          <p:spPr bwMode="auto">
            <a:xfrm>
              <a:off x="748" y="1434"/>
              <a:ext cx="408" cy="0"/>
            </a:xfrm>
            <a:prstGeom prst="line">
              <a:avLst/>
            </a:prstGeom>
            <a:noFill/>
            <a:ln w="38100" cap="sq">
              <a:solidFill>
                <a:srgbClr val="86D1E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Tree>
    <p:extLst>
      <p:ext uri="{BB962C8B-B14F-4D97-AF65-F5344CB8AC3E}">
        <p14:creationId xmlns:p14="http://schemas.microsoft.com/office/powerpoint/2010/main" val="3483408381"/>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294" name="Object 6"/>
          <p:cNvGraphicFramePr>
            <a:graphicFrameLocks noChangeAspect="1"/>
          </p:cNvGraphicFramePr>
          <p:nvPr/>
        </p:nvGraphicFramePr>
        <p:xfrm>
          <a:off x="1981200" y="4038600"/>
          <a:ext cx="5211763" cy="2455863"/>
        </p:xfrm>
        <a:graphic>
          <a:graphicData uri="http://schemas.openxmlformats.org/presentationml/2006/ole">
            <mc:AlternateContent xmlns:mc="http://schemas.openxmlformats.org/markup-compatibility/2006">
              <mc:Choice xmlns:v="urn:schemas-microsoft-com:vml" Requires="v">
                <p:oleObj spid="_x0000_s74754" name="Equation" r:id="rId3" imgW="2260440" imgH="1066680" progId="Equation.3">
                  <p:embed/>
                </p:oleObj>
              </mc:Choice>
              <mc:Fallback>
                <p:oleObj name="Equation" r:id="rId3" imgW="2260440" imgH="1066680" progId="Equation.3">
                  <p:embed/>
                  <p:pic>
                    <p:nvPicPr>
                      <p:cNvPr id="1229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038600"/>
                        <a:ext cx="5211763" cy="2455863"/>
                      </a:xfrm>
                      <a:prstGeom prst="rect">
                        <a:avLst/>
                      </a:prstGeom>
                      <a:solidFill>
                        <a:srgbClr val="00FFCC"/>
                      </a:solidFill>
                    </p:spPr>
                  </p:pic>
                </p:oleObj>
              </mc:Fallback>
            </mc:AlternateContent>
          </a:graphicData>
        </a:graphic>
      </p:graphicFrame>
      <p:grpSp>
        <p:nvGrpSpPr>
          <p:cNvPr id="12300" name="Group 12"/>
          <p:cNvGrpSpPr>
            <a:grpSpLocks/>
          </p:cNvGrpSpPr>
          <p:nvPr/>
        </p:nvGrpSpPr>
        <p:grpSpPr bwMode="auto">
          <a:xfrm>
            <a:off x="609600" y="381000"/>
            <a:ext cx="8001000" cy="2378075"/>
            <a:chOff x="336" y="192"/>
            <a:chExt cx="5040" cy="1498"/>
          </a:xfrm>
        </p:grpSpPr>
        <p:graphicFrame>
          <p:nvGraphicFramePr>
            <p:cNvPr id="12297" name="Object 9"/>
            <p:cNvGraphicFramePr>
              <a:graphicFrameLocks noChangeAspect="1"/>
            </p:cNvGraphicFramePr>
            <p:nvPr/>
          </p:nvGraphicFramePr>
          <p:xfrm>
            <a:off x="336" y="192"/>
            <a:ext cx="5040" cy="1244"/>
          </p:xfrm>
          <a:graphic>
            <a:graphicData uri="http://schemas.openxmlformats.org/presentationml/2006/ole">
              <mc:AlternateContent xmlns:mc="http://schemas.openxmlformats.org/markup-compatibility/2006">
                <mc:Choice xmlns:v="urn:schemas-microsoft-com:vml" Requires="v">
                  <p:oleObj spid="_x0000_s74755" name="Image" r:id="rId5" imgW="21615249" imgH="5337098" progId="Photoshop.Image.5">
                    <p:embed/>
                  </p:oleObj>
                </mc:Choice>
                <mc:Fallback>
                  <p:oleObj name="Image" r:id="rId5" imgW="21615249" imgH="5337098" progId="Photoshop.Image.5">
                    <p:embed/>
                    <p:pic>
                      <p:nvPicPr>
                        <p:cNvPr id="1229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192"/>
                          <a:ext cx="5040" cy="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8" name="Rectangle 10"/>
            <p:cNvSpPr>
              <a:spLocks noChangeArrowheads="1"/>
            </p:cNvSpPr>
            <p:nvPr/>
          </p:nvSpPr>
          <p:spPr bwMode="auto">
            <a:xfrm>
              <a:off x="2640" y="1440"/>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7-25</a:t>
              </a:r>
            </a:p>
          </p:txBody>
        </p:sp>
      </p:grpSp>
      <p:sp>
        <p:nvSpPr>
          <p:cNvPr id="12301" name="Text Box 13"/>
          <p:cNvSpPr txBox="1">
            <a:spLocks noChangeArrowheads="1"/>
          </p:cNvSpPr>
          <p:nvPr/>
        </p:nvSpPr>
        <p:spPr bwMode="auto">
          <a:xfrm>
            <a:off x="609600" y="27432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利用</a:t>
            </a:r>
            <a:r>
              <a:rPr kumimoji="1" lang="en-US" altLang="zh-CN" sz="2400" b="1">
                <a:solidFill>
                  <a:srgbClr val="FFFFFF"/>
                </a:solidFill>
                <a:ea typeface="楷体_GB2312" pitchFamily="49" charset="-122"/>
              </a:rPr>
              <a:t>KCL</a:t>
            </a:r>
            <a:r>
              <a:rPr kumimoji="1" lang="zh-CN" altLang="en-US" sz="2400" b="1">
                <a:solidFill>
                  <a:srgbClr val="FFFFFF"/>
                </a:solidFill>
                <a:ea typeface="楷体_GB2312" pitchFamily="49" charset="-122"/>
              </a:rPr>
              <a:t>和</a:t>
            </a:r>
            <a:r>
              <a:rPr kumimoji="1" lang="en-US" altLang="zh-CN" sz="2400" b="1">
                <a:solidFill>
                  <a:srgbClr val="FFFFFF"/>
                </a:solidFill>
                <a:ea typeface="楷体_GB2312" pitchFamily="49" charset="-122"/>
              </a:rPr>
              <a:t>KVL</a:t>
            </a:r>
            <a:r>
              <a:rPr kumimoji="1" lang="zh-CN" altLang="en-US" sz="2400" b="1">
                <a:solidFill>
                  <a:srgbClr val="FFFFFF"/>
                </a:solidFill>
                <a:ea typeface="楷体_GB2312" pitchFamily="49" charset="-122"/>
              </a:rPr>
              <a:t>求得电容电流</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C</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和电感电压的初始值</a:t>
            </a:r>
            <a:r>
              <a:rPr kumimoji="1" lang="en-US" altLang="zh-CN" sz="2400" b="1" i="1">
                <a:solidFill>
                  <a:srgbClr val="FFFFFF"/>
                </a:solidFill>
                <a:ea typeface="楷体_GB2312" pitchFamily="49" charset="-122"/>
              </a:rPr>
              <a:t>u</a:t>
            </a:r>
            <a:r>
              <a:rPr kumimoji="1" lang="en-US" altLang="zh-CN" sz="2400" b="1" baseline="-30000">
                <a:solidFill>
                  <a:srgbClr val="FFFFFF"/>
                </a:solidFill>
                <a:ea typeface="楷体_GB2312" pitchFamily="49" charset="-122"/>
              </a:rPr>
              <a:t>L</a:t>
            </a:r>
            <a:r>
              <a:rPr kumimoji="1" lang="en-US" altLang="zh-CN" sz="2400" b="1">
                <a:solidFill>
                  <a:srgbClr val="FFFFFF"/>
                </a:solidFill>
                <a:ea typeface="楷体_GB2312" pitchFamily="49" charset="-122"/>
              </a:rPr>
              <a:t>(0</a:t>
            </a:r>
            <a:r>
              <a:rPr kumimoji="1" lang="en-US" altLang="zh-CN" sz="2400" b="1" baseline="-30000">
                <a:solidFill>
                  <a:srgbClr val="FFFFFF"/>
                </a:solidFill>
                <a:ea typeface="楷体_GB2312" pitchFamily="49" charset="-122"/>
              </a:rPr>
              <a:t>+</a:t>
            </a:r>
            <a:r>
              <a:rPr kumimoji="1" lang="en-US" altLang="zh-CN" sz="2400" b="1">
                <a:solidFill>
                  <a:srgbClr val="FFFFFF"/>
                </a:solidFill>
                <a:ea typeface="楷体_GB2312" pitchFamily="49" charset="-122"/>
              </a:rPr>
              <a:t>)</a:t>
            </a:r>
          </a:p>
        </p:txBody>
      </p:sp>
    </p:spTree>
    <p:extLst>
      <p:ext uri="{BB962C8B-B14F-4D97-AF65-F5344CB8AC3E}">
        <p14:creationId xmlns:p14="http://schemas.microsoft.com/office/powerpoint/2010/main" val="1545277896"/>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8915" name="Group 3"/>
          <p:cNvGrpSpPr>
            <a:grpSpLocks/>
          </p:cNvGrpSpPr>
          <p:nvPr/>
        </p:nvGrpSpPr>
        <p:grpSpPr bwMode="auto">
          <a:xfrm>
            <a:off x="609600" y="593725"/>
            <a:ext cx="8001000" cy="2378075"/>
            <a:chOff x="336" y="192"/>
            <a:chExt cx="5040" cy="1498"/>
          </a:xfrm>
        </p:grpSpPr>
        <p:graphicFrame>
          <p:nvGraphicFramePr>
            <p:cNvPr id="38916" name="Object 4"/>
            <p:cNvGraphicFramePr>
              <a:graphicFrameLocks noChangeAspect="1"/>
            </p:cNvGraphicFramePr>
            <p:nvPr/>
          </p:nvGraphicFramePr>
          <p:xfrm>
            <a:off x="336" y="192"/>
            <a:ext cx="5040" cy="1244"/>
          </p:xfrm>
          <a:graphic>
            <a:graphicData uri="http://schemas.openxmlformats.org/presentationml/2006/ole">
              <mc:AlternateContent xmlns:mc="http://schemas.openxmlformats.org/markup-compatibility/2006">
                <mc:Choice xmlns:v="urn:schemas-microsoft-com:vml" Requires="v">
                  <p:oleObj spid="_x0000_s75778" name="Image" r:id="rId3" imgW="21615249" imgH="5337098" progId="Photoshop.Image.5">
                    <p:embed/>
                  </p:oleObj>
                </mc:Choice>
                <mc:Fallback>
                  <p:oleObj name="Image" r:id="rId3" imgW="21615249" imgH="5337098" progId="Photoshop.Image.5">
                    <p:embed/>
                    <p:pic>
                      <p:nvPicPr>
                        <p:cNvPr id="389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92"/>
                          <a:ext cx="5040" cy="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7" name="Rectangle 5"/>
            <p:cNvSpPr>
              <a:spLocks noChangeArrowheads="1"/>
            </p:cNvSpPr>
            <p:nvPr/>
          </p:nvSpPr>
          <p:spPr bwMode="auto">
            <a:xfrm>
              <a:off x="2640" y="1440"/>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7-25</a:t>
              </a:r>
            </a:p>
          </p:txBody>
        </p:sp>
      </p:grpSp>
      <p:sp>
        <p:nvSpPr>
          <p:cNvPr id="38919" name="Text Box 7"/>
          <p:cNvSpPr txBox="1">
            <a:spLocks noChangeArrowheads="1"/>
          </p:cNvSpPr>
          <p:nvPr/>
        </p:nvSpPr>
        <p:spPr bwMode="auto">
          <a:xfrm>
            <a:off x="609600" y="3260725"/>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FFFFFF"/>
                </a:solidFill>
                <a:ea typeface="楷体_GB2312" pitchFamily="49" charset="-122"/>
              </a:rPr>
              <a:t>用式</a:t>
            </a:r>
            <a:r>
              <a:rPr kumimoji="1" lang="en-US" altLang="zh-CN" sz="2400" b="1">
                <a:solidFill>
                  <a:srgbClr val="FFFFFF"/>
                </a:solidFill>
                <a:ea typeface="楷体_GB2312" pitchFamily="49" charset="-122"/>
              </a:rPr>
              <a:t>7</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27</a:t>
            </a:r>
            <a:r>
              <a:rPr kumimoji="1" lang="zh-CN" altLang="en-US" sz="2400" b="1">
                <a:solidFill>
                  <a:srgbClr val="FFFFFF"/>
                </a:solidFill>
                <a:ea typeface="楷体_GB2312" pitchFamily="49" charset="-122"/>
              </a:rPr>
              <a:t>和</a:t>
            </a:r>
            <a:r>
              <a:rPr kumimoji="1" lang="en-US" altLang="zh-CN" sz="2400" b="1">
                <a:solidFill>
                  <a:srgbClr val="FFFFFF"/>
                </a:solidFill>
                <a:ea typeface="楷体_GB2312" pitchFamily="49" charset="-122"/>
              </a:rPr>
              <a:t>7</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28</a:t>
            </a:r>
            <a:r>
              <a:rPr kumimoji="1" lang="zh-CN" altLang="en-US" sz="2400" b="1">
                <a:solidFill>
                  <a:srgbClr val="FFFFFF"/>
                </a:solidFill>
                <a:ea typeface="楷体_GB2312" pitchFamily="49" charset="-122"/>
              </a:rPr>
              <a:t>可以求得 </a:t>
            </a:r>
          </a:p>
        </p:txBody>
      </p:sp>
      <p:graphicFrame>
        <p:nvGraphicFramePr>
          <p:cNvPr id="38920" name="Object 8"/>
          <p:cNvGraphicFramePr>
            <a:graphicFrameLocks noChangeAspect="1"/>
          </p:cNvGraphicFramePr>
          <p:nvPr/>
        </p:nvGraphicFramePr>
        <p:xfrm>
          <a:off x="2024063" y="4148138"/>
          <a:ext cx="4757737" cy="1947862"/>
        </p:xfrm>
        <a:graphic>
          <a:graphicData uri="http://schemas.openxmlformats.org/presentationml/2006/ole">
            <mc:AlternateContent xmlns:mc="http://schemas.openxmlformats.org/markup-compatibility/2006">
              <mc:Choice xmlns:v="urn:schemas-microsoft-com:vml" Requires="v">
                <p:oleObj spid="_x0000_s75779" name="Equation" r:id="rId5" imgW="2006280" imgH="812520" progId="Equation.3">
                  <p:embed/>
                </p:oleObj>
              </mc:Choice>
              <mc:Fallback>
                <p:oleObj name="Equation" r:id="rId5" imgW="2006280" imgH="812520" progId="Equation.3">
                  <p:embed/>
                  <p:pic>
                    <p:nvPicPr>
                      <p:cNvPr id="3892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4063" y="4148138"/>
                        <a:ext cx="4757737" cy="1947862"/>
                      </a:xfrm>
                      <a:prstGeom prst="rect">
                        <a:avLst/>
                      </a:prstGeom>
                      <a:solidFill>
                        <a:srgbClr val="00FFCC"/>
                      </a:solidFill>
                    </p:spPr>
                  </p:pic>
                </p:oleObj>
              </mc:Fallback>
            </mc:AlternateContent>
          </a:graphicData>
        </a:graphic>
      </p:graphicFrame>
    </p:spTree>
    <p:extLst>
      <p:ext uri="{BB962C8B-B14F-4D97-AF65-F5344CB8AC3E}">
        <p14:creationId xmlns:p14="http://schemas.microsoft.com/office/powerpoint/2010/main" val="3358601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919">
                                            <p:txEl>
                                              <p:pRg st="0" end="0"/>
                                            </p:txEl>
                                          </p:spTgt>
                                        </p:tgtEl>
                                        <p:attrNameLst>
                                          <p:attrName>style.visibility</p:attrName>
                                        </p:attrNameLst>
                                      </p:cBhvr>
                                      <p:to>
                                        <p:strVal val="visible"/>
                                      </p:to>
                                    </p:set>
                                    <p:animEffect transition="in" filter="dissolve">
                                      <p:cBhvr>
                                        <p:cTn id="7" dur="500"/>
                                        <p:tgtEl>
                                          <p:spTgt spid="389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8920"/>
                                        </p:tgtEl>
                                        <p:attrNameLst>
                                          <p:attrName>style.visibility</p:attrName>
                                        </p:attrNameLst>
                                      </p:cBhvr>
                                      <p:to>
                                        <p:strVal val="visible"/>
                                      </p:to>
                                    </p:set>
                                    <p:animEffect transition="in" filter="dissolve">
                                      <p:cBhvr>
                                        <p:cTn id="12" dur="500"/>
                                        <p:tgtEl>
                                          <p:spTgt spid="3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build="p" autoUpdateAnimBg="0" advAuto="0"/>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7891" name="Object 3"/>
          <p:cNvGraphicFramePr>
            <a:graphicFrameLocks noChangeAspect="1"/>
          </p:cNvGraphicFramePr>
          <p:nvPr/>
        </p:nvGraphicFramePr>
        <p:xfrm>
          <a:off x="2438400" y="3322638"/>
          <a:ext cx="4038600" cy="1935162"/>
        </p:xfrm>
        <a:graphic>
          <a:graphicData uri="http://schemas.openxmlformats.org/presentationml/2006/ole">
            <mc:AlternateContent xmlns:mc="http://schemas.openxmlformats.org/markup-compatibility/2006">
              <mc:Choice xmlns:v="urn:schemas-microsoft-com:vml" Requires="v">
                <p:oleObj spid="_x0000_s76802" r:id="rId3" imgW="1701800" imgH="812800" progId="Equation.3">
                  <p:embed/>
                </p:oleObj>
              </mc:Choice>
              <mc:Fallback>
                <p:oleObj r:id="rId3" imgW="1701800" imgH="812800" progId="Equation.3">
                  <p:embed/>
                  <p:pic>
                    <p:nvPicPr>
                      <p:cNvPr id="378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322638"/>
                        <a:ext cx="4038600" cy="1935162"/>
                      </a:xfrm>
                      <a:prstGeom prst="rect">
                        <a:avLst/>
                      </a:prstGeom>
                      <a:solidFill>
                        <a:srgbClr val="00FFCC"/>
                      </a:solidFill>
                    </p:spPr>
                  </p:pic>
                </p:oleObj>
              </mc:Fallback>
            </mc:AlternateContent>
          </a:graphicData>
        </a:graphic>
      </p:graphicFrame>
      <p:sp>
        <p:nvSpPr>
          <p:cNvPr id="37892" name="Text Box 4"/>
          <p:cNvSpPr txBox="1">
            <a:spLocks noChangeArrowheads="1"/>
          </p:cNvSpPr>
          <p:nvPr/>
        </p:nvSpPr>
        <p:spPr bwMode="auto">
          <a:xfrm>
            <a:off x="609600" y="5410200"/>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这两个公式要求先算出电容电流及电感电压的初始值。</a:t>
            </a:r>
            <a:r>
              <a:rPr kumimoji="1" lang="zh-CN" altLang="en-US" sz="2400" b="1">
                <a:solidFill>
                  <a:srgbClr val="FFFFFF"/>
                </a:solidFill>
              </a:rPr>
              <a:t> </a:t>
            </a:r>
          </a:p>
        </p:txBody>
      </p:sp>
      <p:sp>
        <p:nvSpPr>
          <p:cNvPr id="37893" name="Rectangle 5"/>
          <p:cNvSpPr>
            <a:spLocks noChangeArrowheads="1"/>
          </p:cNvSpPr>
          <p:nvPr/>
        </p:nvSpPr>
        <p:spPr bwMode="auto">
          <a:xfrm>
            <a:off x="609600" y="533400"/>
            <a:ext cx="8001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求解</a:t>
            </a:r>
            <a:r>
              <a:rPr kumimoji="1" lang="en-US" altLang="zh-CN" sz="2400" b="1" i="1" dirty="0">
                <a:solidFill>
                  <a:srgbClr val="FFFFFF"/>
                </a:solidFill>
                <a:ea typeface="楷体_GB2312" pitchFamily="49" charset="-122"/>
              </a:rPr>
              <a:t>n</a:t>
            </a:r>
            <a:r>
              <a:rPr kumimoji="1" lang="zh-CN" altLang="en-US" sz="2400" b="1" dirty="0">
                <a:solidFill>
                  <a:srgbClr val="FFFFFF"/>
                </a:solidFill>
                <a:ea typeface="楷体_GB2312" pitchFamily="49" charset="-122"/>
              </a:rPr>
              <a:t>阶微分方程需要知道</a:t>
            </a:r>
            <a:r>
              <a:rPr kumimoji="1" lang="en-US" altLang="zh-CN" sz="2400" b="1" i="1" dirty="0">
                <a:solidFill>
                  <a:srgbClr val="FFFFFF"/>
                </a:solidFill>
                <a:ea typeface="楷体_GB2312" pitchFamily="49" charset="-122"/>
              </a:rPr>
              <a:t>n</a:t>
            </a:r>
            <a:r>
              <a:rPr kumimoji="1" lang="zh-CN" altLang="en-US" sz="2400" b="1" dirty="0">
                <a:solidFill>
                  <a:srgbClr val="FFFFFF"/>
                </a:solidFill>
                <a:ea typeface="楷体_GB2312" pitchFamily="49" charset="-122"/>
              </a:rPr>
              <a:t>个初始条件。除了利用电容电压和电感电流不能跃变的性质，求得</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=0</a:t>
            </a:r>
            <a:r>
              <a:rPr kumimoji="1" lang="en-US" altLang="zh-CN" sz="2400" b="1" baseline="-30000" dirty="0">
                <a:solidFill>
                  <a:srgbClr val="FFFFFF"/>
                </a:solidFill>
                <a:ea typeface="楷体_GB2312" pitchFamily="49" charset="-122"/>
              </a:rPr>
              <a:t>+</a:t>
            </a:r>
            <a:r>
              <a:rPr kumimoji="1" lang="zh-CN" altLang="en-US" sz="2400" b="1" dirty="0">
                <a:solidFill>
                  <a:srgbClr val="FFFFFF"/>
                </a:solidFill>
                <a:ea typeface="楷体_GB2312" pitchFamily="49" charset="-122"/>
              </a:rPr>
              <a:t>时刻的初始值外，还可以利用以下两个公式计算出电容电压对时间一阶导数的初始值以及电感电流对时间一阶导数的初始值。</a:t>
            </a:r>
          </a:p>
        </p:txBody>
      </p:sp>
    </p:spTree>
    <p:extLst>
      <p:ext uri="{BB962C8B-B14F-4D97-AF65-F5344CB8AC3E}">
        <p14:creationId xmlns:p14="http://schemas.microsoft.com/office/powerpoint/2010/main" val="21373430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animEffect transition="in" filter="dissolve">
                                      <p:cBhvr>
                                        <p:cTn id="7" dur="500"/>
                                        <p:tgtEl>
                                          <p:spTgt spid="37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dissolve">
                                      <p:cBhvr>
                                        <p:cTn id="12" dur="500"/>
                                        <p:tgtEl>
                                          <p:spTgt spid="37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892">
                                            <p:txEl>
                                              <p:pRg st="0" end="0"/>
                                            </p:txEl>
                                          </p:spTgt>
                                        </p:tgtEl>
                                        <p:attrNameLst>
                                          <p:attrName>style.visibility</p:attrName>
                                        </p:attrNameLst>
                                      </p:cBhvr>
                                      <p:to>
                                        <p:strVal val="visible"/>
                                      </p:to>
                                    </p:set>
                                    <p:animEffect transition="in" filter="dissolve">
                                      <p:cBhvr>
                                        <p:cTn id="17" dur="500"/>
                                        <p:tgtEl>
                                          <p:spTgt spid="378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autoUpdateAnimBg="0"/>
      <p:bldP spid="37893" grpId="0" build="p" autoUpdateAnimBg="0" advAuto="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536" y="228600"/>
            <a:ext cx="8001000" cy="1066800"/>
          </a:xfrm>
        </p:spPr>
        <p:txBody>
          <a:bodyPr/>
          <a:lstStyle/>
          <a:p>
            <a:r>
              <a:rPr lang="en-US" altLang="zh-CN" sz="3200" b="1" dirty="0">
                <a:ea typeface="楷体_GB2312" pitchFamily="49" charset="-122"/>
              </a:rPr>
              <a:t>§4</a:t>
            </a:r>
            <a:r>
              <a:rPr lang="zh-CN" altLang="en-US" sz="3200" b="1" dirty="0">
                <a:ea typeface="楷体_GB2312" pitchFamily="49" charset="-122"/>
              </a:rPr>
              <a:t>－</a:t>
            </a:r>
            <a:r>
              <a:rPr lang="en-US" altLang="zh-CN" sz="3200" b="1" dirty="0">
                <a:ea typeface="楷体_GB2312" pitchFamily="49" charset="-122"/>
              </a:rPr>
              <a:t>3   </a:t>
            </a:r>
            <a:r>
              <a:rPr lang="zh-CN" altLang="en-US" sz="3200" b="1" dirty="0">
                <a:ea typeface="楷体_GB2312" pitchFamily="49" charset="-122"/>
              </a:rPr>
              <a:t>动态电路的电路方程</a:t>
            </a:r>
            <a:br>
              <a:rPr lang="en-US" altLang="zh-CN" sz="3200" b="1" dirty="0">
                <a:ea typeface="楷体_GB2312" pitchFamily="49" charset="-122"/>
              </a:rPr>
            </a:br>
            <a:r>
              <a:rPr lang="en-US" altLang="zh-CN" sz="3200" b="1" dirty="0">
                <a:ea typeface="楷体_GB2312" pitchFamily="49" charset="-122"/>
              </a:rPr>
              <a:t>     </a:t>
            </a:r>
            <a:r>
              <a:rPr lang="zh-CN" altLang="en-US" sz="2800" b="1" dirty="0">
                <a:ea typeface="楷体_GB2312" pitchFamily="49" charset="-122"/>
              </a:rPr>
              <a:t>（一阶电路的自由响应和强制响应）</a:t>
            </a:r>
          </a:p>
        </p:txBody>
      </p:sp>
      <p:sp>
        <p:nvSpPr>
          <p:cNvPr id="2052" name="Text Box 4"/>
          <p:cNvSpPr txBox="1">
            <a:spLocks noChangeArrowheads="1"/>
          </p:cNvSpPr>
          <p:nvPr/>
        </p:nvSpPr>
        <p:spPr bwMode="auto">
          <a:xfrm>
            <a:off x="635677" y="1628800"/>
            <a:ext cx="8001000" cy="356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2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含有储能元件的动态电路中的电压电流仍然受到</a:t>
            </a:r>
            <a:r>
              <a:rPr kumimoji="1" lang="en-US" altLang="zh-CN" sz="2400" b="1" dirty="0">
                <a:solidFill>
                  <a:srgbClr val="FFFFFF"/>
                </a:solidFill>
                <a:ea typeface="楷体_GB2312" pitchFamily="49" charset="-122"/>
              </a:rPr>
              <a:t>KCL</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KVL</a:t>
            </a:r>
            <a:r>
              <a:rPr kumimoji="1" lang="zh-CN" altLang="en-US" sz="2400" b="1" dirty="0">
                <a:solidFill>
                  <a:srgbClr val="FFFFFF"/>
                </a:solidFill>
                <a:ea typeface="楷体_GB2312" pitchFamily="49" charset="-122"/>
              </a:rPr>
              <a:t>的拓扑约束和元件特性</a:t>
            </a:r>
            <a:r>
              <a:rPr kumimoji="1" lang="en-US" altLang="zh-CN" sz="2400" b="1" dirty="0">
                <a:solidFill>
                  <a:srgbClr val="FFFFFF"/>
                </a:solidFill>
                <a:ea typeface="楷体_GB2312" pitchFamily="49" charset="-122"/>
              </a:rPr>
              <a:t>VAR</a:t>
            </a:r>
            <a:r>
              <a:rPr kumimoji="1" lang="zh-CN" altLang="en-US" sz="2400" b="1" dirty="0">
                <a:solidFill>
                  <a:srgbClr val="FFFFFF"/>
                </a:solidFill>
                <a:ea typeface="楷体_GB2312" pitchFamily="49" charset="-122"/>
              </a:rPr>
              <a:t>的约束。一般来说，根据</a:t>
            </a:r>
            <a:r>
              <a:rPr kumimoji="1" lang="en-US" altLang="zh-CN" sz="2400" b="1" dirty="0">
                <a:solidFill>
                  <a:srgbClr val="FFFFFF"/>
                </a:solidFill>
                <a:ea typeface="楷体_GB2312" pitchFamily="49" charset="-122"/>
              </a:rPr>
              <a:t>KCL</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KVL</a:t>
            </a:r>
            <a:r>
              <a:rPr kumimoji="1" lang="zh-CN" altLang="en-US" sz="2400" b="1" dirty="0">
                <a:solidFill>
                  <a:srgbClr val="FFFFFF"/>
                </a:solidFill>
                <a:ea typeface="楷体_GB2312" pitchFamily="49" charset="-122"/>
              </a:rPr>
              <a:t>和</a:t>
            </a:r>
            <a:r>
              <a:rPr kumimoji="1" lang="en-US" altLang="zh-CN" sz="2400" b="1" dirty="0">
                <a:solidFill>
                  <a:srgbClr val="FFFFFF"/>
                </a:solidFill>
                <a:ea typeface="楷体_GB2312" pitchFamily="49" charset="-122"/>
              </a:rPr>
              <a:t>VCR</a:t>
            </a:r>
            <a:r>
              <a:rPr kumimoji="1" lang="zh-CN" altLang="en-US" sz="2400" b="1" dirty="0">
                <a:solidFill>
                  <a:srgbClr val="FFFFFF"/>
                </a:solidFill>
                <a:ea typeface="楷体_GB2312" pitchFamily="49" charset="-122"/>
              </a:rPr>
              <a:t>写出的电路方程是一组微分方程。</a:t>
            </a:r>
          </a:p>
          <a:p>
            <a:pPr fontAlgn="base">
              <a:lnSpc>
                <a:spcPct val="150000"/>
              </a:lnSpc>
              <a:spcBef>
                <a:spcPct val="20000"/>
              </a:spcBef>
              <a:spcAft>
                <a:spcPct val="0"/>
              </a:spcAft>
            </a:pPr>
            <a:r>
              <a:rPr kumimoji="1" lang="zh-CN" altLang="en-US" sz="2400" b="1" dirty="0">
                <a:solidFill>
                  <a:srgbClr val="FFFFFF"/>
                </a:solidFill>
                <a:ea typeface="楷体_GB2312" pitchFamily="49" charset="-122"/>
              </a:rPr>
              <a:t>        </a:t>
            </a:r>
            <a:r>
              <a:rPr kumimoji="1" lang="zh-CN" altLang="en-US" sz="2400" b="1" dirty="0">
                <a:solidFill>
                  <a:srgbClr val="FFFF00"/>
                </a:solidFill>
                <a:ea typeface="楷体_GB2312" pitchFamily="49" charset="-122"/>
              </a:rPr>
              <a:t>由一阶微分方程描述的电路称为一阶电路。</a:t>
            </a:r>
          </a:p>
          <a:p>
            <a:pPr fontAlgn="base">
              <a:lnSpc>
                <a:spcPct val="150000"/>
              </a:lnSpc>
              <a:spcBef>
                <a:spcPct val="20000"/>
              </a:spcBef>
              <a:spcAft>
                <a:spcPct val="0"/>
              </a:spcAft>
            </a:pPr>
            <a:r>
              <a:rPr kumimoji="1" lang="zh-CN" altLang="en-US" sz="2400" b="1" dirty="0">
                <a:solidFill>
                  <a:srgbClr val="FFFF00"/>
                </a:solidFill>
                <a:ea typeface="楷体_GB2312" pitchFamily="49" charset="-122"/>
              </a:rPr>
              <a:t>        由二阶微分方程描述的电路称为二阶电路。</a:t>
            </a:r>
          </a:p>
          <a:p>
            <a:pPr fontAlgn="base">
              <a:lnSpc>
                <a:spcPct val="150000"/>
              </a:lnSpc>
              <a:spcBef>
                <a:spcPct val="20000"/>
              </a:spcBef>
              <a:spcAft>
                <a:spcPct val="0"/>
              </a:spcAft>
            </a:pPr>
            <a:r>
              <a:rPr kumimoji="1" lang="zh-CN" altLang="en-US" sz="2400" b="1" dirty="0">
                <a:solidFill>
                  <a:srgbClr val="FFFF00"/>
                </a:solidFill>
                <a:ea typeface="楷体_GB2312" pitchFamily="49" charset="-122"/>
              </a:rPr>
              <a:t>        由</a:t>
            </a:r>
            <a:r>
              <a:rPr kumimoji="1" lang="en-US" altLang="zh-CN" sz="2400" b="1" i="1" dirty="0">
                <a:solidFill>
                  <a:srgbClr val="FFFF00"/>
                </a:solidFill>
                <a:ea typeface="楷体_GB2312" pitchFamily="49" charset="-122"/>
              </a:rPr>
              <a:t>n</a:t>
            </a:r>
            <a:r>
              <a:rPr kumimoji="1" lang="zh-CN" altLang="en-US" sz="2400" b="1" dirty="0">
                <a:solidFill>
                  <a:srgbClr val="FFFF00"/>
                </a:solidFill>
                <a:ea typeface="楷体_GB2312" pitchFamily="49" charset="-122"/>
              </a:rPr>
              <a:t>阶微分方程描述的电路称为</a:t>
            </a:r>
            <a:r>
              <a:rPr kumimoji="1" lang="en-US" altLang="zh-CN" sz="2400" b="1" i="1" dirty="0">
                <a:solidFill>
                  <a:srgbClr val="FFFF00"/>
                </a:solidFill>
                <a:ea typeface="楷体_GB2312" pitchFamily="49" charset="-122"/>
              </a:rPr>
              <a:t>n</a:t>
            </a:r>
            <a:r>
              <a:rPr kumimoji="1" lang="zh-CN" altLang="en-US" sz="2400" b="1" dirty="0">
                <a:solidFill>
                  <a:srgbClr val="FFFF00"/>
                </a:solidFill>
                <a:ea typeface="楷体_GB2312" pitchFamily="49" charset="-122"/>
              </a:rPr>
              <a:t>阶电路。</a:t>
            </a:r>
          </a:p>
        </p:txBody>
      </p:sp>
    </p:spTree>
    <p:extLst>
      <p:ext uri="{BB962C8B-B14F-4D97-AF65-F5344CB8AC3E}">
        <p14:creationId xmlns:p14="http://schemas.microsoft.com/office/powerpoint/2010/main" val="427570698"/>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609600" y="1112838"/>
            <a:ext cx="75438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a:solidFill>
                  <a:srgbClr val="FFFFFF"/>
                </a:solidFill>
                <a:ea typeface="楷体_GB2312" pitchFamily="49" charset="-122"/>
              </a:rPr>
              <a:t>例</a:t>
            </a:r>
            <a:r>
              <a:rPr kumimoji="1" lang="en-US" altLang="zh-CN" sz="2400" b="1">
                <a:solidFill>
                  <a:srgbClr val="FFFFFF"/>
                </a:solidFill>
                <a:ea typeface="楷体_GB2312" pitchFamily="49" charset="-122"/>
              </a:rPr>
              <a:t>7</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8  </a:t>
            </a:r>
            <a:r>
              <a:rPr kumimoji="1" lang="zh-CN" altLang="en-US" sz="2400" b="1">
                <a:solidFill>
                  <a:srgbClr val="FFFFFF"/>
                </a:solidFill>
                <a:ea typeface="楷体_GB2312" pitchFamily="49" charset="-122"/>
              </a:rPr>
              <a:t>列出图</a:t>
            </a:r>
            <a:r>
              <a:rPr kumimoji="1" lang="en-US" altLang="zh-CN" sz="2400" b="1">
                <a:solidFill>
                  <a:srgbClr val="FFFFFF"/>
                </a:solidFill>
                <a:ea typeface="楷体_GB2312" pitchFamily="49" charset="-122"/>
              </a:rPr>
              <a:t>7</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18</a:t>
            </a:r>
            <a:r>
              <a:rPr kumimoji="1" lang="zh-CN" altLang="en-US" sz="2400" b="1">
                <a:solidFill>
                  <a:srgbClr val="FFFFFF"/>
                </a:solidFill>
                <a:ea typeface="楷体_GB2312" pitchFamily="49" charset="-122"/>
              </a:rPr>
              <a:t>所示电路的一阶微分方程。 </a:t>
            </a:r>
          </a:p>
        </p:txBody>
      </p:sp>
      <p:sp>
        <p:nvSpPr>
          <p:cNvPr id="3092" name="Rectangle 20"/>
          <p:cNvSpPr>
            <a:spLocks noChangeArrowheads="1"/>
          </p:cNvSpPr>
          <p:nvPr/>
        </p:nvSpPr>
        <p:spPr bwMode="auto">
          <a:xfrm>
            <a:off x="3929856" y="4797152"/>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dirty="0">
                <a:solidFill>
                  <a:srgbClr val="FFFFFF"/>
                </a:solidFill>
                <a:ea typeface="楷体_GB2312" pitchFamily="49" charset="-122"/>
              </a:rPr>
              <a:t>图</a:t>
            </a:r>
            <a:r>
              <a:rPr kumimoji="1" lang="en-US" altLang="zh-CN" sz="2000" b="1" dirty="0">
                <a:solidFill>
                  <a:srgbClr val="FFFFFF"/>
                </a:solidFill>
                <a:ea typeface="楷体_GB2312" pitchFamily="49" charset="-122"/>
              </a:rPr>
              <a:t>7-18</a:t>
            </a:r>
          </a:p>
        </p:txBody>
      </p:sp>
      <p:pic>
        <p:nvPicPr>
          <p:cNvPr id="2" name="图片 1">
            <a:extLst>
              <a:ext uri="{FF2B5EF4-FFF2-40B4-BE49-F238E27FC236}">
                <a16:creationId xmlns:a16="http://schemas.microsoft.com/office/drawing/2014/main" id="{7172E124-E42A-42F2-9D28-6D6FFE02FE4A}"/>
              </a:ext>
            </a:extLst>
          </p:cNvPr>
          <p:cNvPicPr>
            <a:picLocks noChangeAspect="1"/>
          </p:cNvPicPr>
          <p:nvPr/>
        </p:nvPicPr>
        <p:blipFill rotWithShape="1">
          <a:blip r:embed="rId2"/>
          <a:srcRect l="12" r="52181"/>
          <a:stretch/>
        </p:blipFill>
        <p:spPr>
          <a:xfrm>
            <a:off x="2843808" y="2337433"/>
            <a:ext cx="3139035" cy="2183133"/>
          </a:xfrm>
          <a:prstGeom prst="rect">
            <a:avLst/>
          </a:prstGeom>
        </p:spPr>
      </p:pic>
    </p:spTree>
    <p:extLst>
      <p:ext uri="{BB962C8B-B14F-4D97-AF65-F5344CB8AC3E}">
        <p14:creationId xmlns:p14="http://schemas.microsoft.com/office/powerpoint/2010/main" val="1271135414"/>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Text Box 7"/>
          <p:cNvSpPr txBox="1">
            <a:spLocks noChangeArrowheads="1"/>
          </p:cNvSpPr>
          <p:nvPr/>
        </p:nvSpPr>
        <p:spPr bwMode="auto">
          <a:xfrm>
            <a:off x="609600" y="4465638"/>
            <a:ext cx="35052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得到 </a:t>
            </a:r>
          </a:p>
        </p:txBody>
      </p:sp>
      <p:graphicFrame>
        <p:nvGraphicFramePr>
          <p:cNvPr id="23560" name="Object 8"/>
          <p:cNvGraphicFramePr>
            <a:graphicFrameLocks noChangeAspect="1"/>
          </p:cNvGraphicFramePr>
          <p:nvPr/>
        </p:nvGraphicFramePr>
        <p:xfrm>
          <a:off x="1752600" y="5151438"/>
          <a:ext cx="6096000" cy="931862"/>
        </p:xfrm>
        <a:graphic>
          <a:graphicData uri="http://schemas.openxmlformats.org/presentationml/2006/ole">
            <mc:AlternateContent xmlns:mc="http://schemas.openxmlformats.org/markup-compatibility/2006">
              <mc:Choice xmlns:v="urn:schemas-microsoft-com:vml" Requires="v">
                <p:oleObj spid="_x0000_s77826" name="Equation" r:id="rId3" imgW="2298600" imgH="393480" progId="Equation.3">
                  <p:embed/>
                </p:oleObj>
              </mc:Choice>
              <mc:Fallback>
                <p:oleObj name="Equation" r:id="rId3" imgW="2298600" imgH="393480" progId="Equation.3">
                  <p:embed/>
                  <p:pic>
                    <p:nvPicPr>
                      <p:cNvPr id="2356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151438"/>
                        <a:ext cx="6096000" cy="931862"/>
                      </a:xfrm>
                      <a:prstGeom prst="rect">
                        <a:avLst/>
                      </a:prstGeom>
                      <a:solidFill>
                        <a:srgbClr val="00FFCC"/>
                      </a:solidFill>
                    </p:spPr>
                  </p:pic>
                </p:oleObj>
              </mc:Fallback>
            </mc:AlternateContent>
          </a:graphicData>
        </a:graphic>
      </p:graphicFrame>
      <p:sp>
        <p:nvSpPr>
          <p:cNvPr id="23561" name="Text Box 9"/>
          <p:cNvSpPr txBox="1">
            <a:spLocks noChangeArrowheads="1"/>
          </p:cNvSpPr>
          <p:nvPr/>
        </p:nvSpPr>
        <p:spPr bwMode="auto">
          <a:xfrm>
            <a:off x="609600" y="6065838"/>
            <a:ext cx="8001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这是常系数非齐次一阶微分方程，图</a:t>
            </a:r>
            <a:r>
              <a:rPr kumimoji="1" lang="en-US" altLang="zh-CN" sz="2400" b="1">
                <a:solidFill>
                  <a:srgbClr val="FFFFFF"/>
                </a:solidFill>
                <a:ea typeface="楷体_GB2312" pitchFamily="49" charset="-122"/>
              </a:rPr>
              <a:t>(a)</a:t>
            </a:r>
            <a:r>
              <a:rPr kumimoji="1" lang="zh-CN" altLang="en-US" sz="2400" b="1">
                <a:solidFill>
                  <a:srgbClr val="FFFFFF"/>
                </a:solidFill>
                <a:ea typeface="楷体_GB2312" pitchFamily="49" charset="-122"/>
              </a:rPr>
              <a:t>是一阶电路。 </a:t>
            </a:r>
          </a:p>
        </p:txBody>
      </p:sp>
      <p:sp>
        <p:nvSpPr>
          <p:cNvPr id="23562" name="Text Box 10"/>
          <p:cNvSpPr txBox="1">
            <a:spLocks noChangeArrowheads="1"/>
          </p:cNvSpPr>
          <p:nvPr/>
        </p:nvSpPr>
        <p:spPr bwMode="auto">
          <a:xfrm>
            <a:off x="609600" y="3322638"/>
            <a:ext cx="37338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在上式中代入</a:t>
            </a:r>
            <a:r>
              <a:rPr kumimoji="1" lang="en-US" altLang="zh-CN" sz="2400" b="1">
                <a:solidFill>
                  <a:srgbClr val="FFFFFF"/>
                </a:solidFill>
                <a:ea typeface="楷体_GB2312" pitchFamily="49" charset="-122"/>
              </a:rPr>
              <a:t>:</a:t>
            </a:r>
          </a:p>
        </p:txBody>
      </p:sp>
      <p:graphicFrame>
        <p:nvGraphicFramePr>
          <p:cNvPr id="23563" name="Object 11"/>
          <p:cNvGraphicFramePr>
            <a:graphicFrameLocks noChangeAspect="1"/>
          </p:cNvGraphicFramePr>
          <p:nvPr/>
        </p:nvGraphicFramePr>
        <p:xfrm>
          <a:off x="3581400" y="3703638"/>
          <a:ext cx="2286000" cy="955675"/>
        </p:xfrm>
        <a:graphic>
          <a:graphicData uri="http://schemas.openxmlformats.org/presentationml/2006/ole">
            <mc:AlternateContent xmlns:mc="http://schemas.openxmlformats.org/markup-compatibility/2006">
              <mc:Choice xmlns:v="urn:schemas-microsoft-com:vml" Requires="v">
                <p:oleObj spid="_x0000_s77827" r:id="rId5" imgW="952087" imgH="393529" progId="Equation.3">
                  <p:embed/>
                </p:oleObj>
              </mc:Choice>
              <mc:Fallback>
                <p:oleObj r:id="rId5" imgW="952087" imgH="393529" progId="Equation.3">
                  <p:embed/>
                  <p:pic>
                    <p:nvPicPr>
                      <p:cNvPr id="23563"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703638"/>
                        <a:ext cx="2286000" cy="955675"/>
                      </a:xfrm>
                      <a:prstGeom prst="rect">
                        <a:avLst/>
                      </a:prstGeom>
                      <a:solidFill>
                        <a:srgbClr val="00FFCC"/>
                      </a:solidFill>
                    </p:spPr>
                  </p:pic>
                </p:oleObj>
              </mc:Fallback>
            </mc:AlternateContent>
          </a:graphicData>
        </a:graphic>
      </p:graphicFrame>
      <p:graphicFrame>
        <p:nvGraphicFramePr>
          <p:cNvPr id="23564" name="Object 12"/>
          <p:cNvGraphicFramePr>
            <a:graphicFrameLocks noChangeAspect="1"/>
          </p:cNvGraphicFramePr>
          <p:nvPr/>
        </p:nvGraphicFramePr>
        <p:xfrm>
          <a:off x="1782763" y="2806700"/>
          <a:ext cx="5684837" cy="611188"/>
        </p:xfrm>
        <a:graphic>
          <a:graphicData uri="http://schemas.openxmlformats.org/presentationml/2006/ole">
            <mc:AlternateContent xmlns:mc="http://schemas.openxmlformats.org/markup-compatibility/2006">
              <mc:Choice xmlns:v="urn:schemas-microsoft-com:vml" Requires="v">
                <p:oleObj spid="_x0000_s77828" name="Equation" r:id="rId7" imgW="2133360" imgH="228600" progId="Equation.3">
                  <p:embed/>
                </p:oleObj>
              </mc:Choice>
              <mc:Fallback>
                <p:oleObj name="Equation" r:id="rId7" imgW="2133360" imgH="228600" progId="Equation.3">
                  <p:embed/>
                  <p:pic>
                    <p:nvPicPr>
                      <p:cNvPr id="23564"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2763" y="2806700"/>
                        <a:ext cx="5684837" cy="611188"/>
                      </a:xfrm>
                      <a:prstGeom prst="rect">
                        <a:avLst/>
                      </a:prstGeom>
                      <a:solidFill>
                        <a:srgbClr val="00FFCC"/>
                      </a:solidFill>
                    </p:spPr>
                  </p:pic>
                </p:oleObj>
              </mc:Fallback>
            </mc:AlternateContent>
          </a:graphicData>
        </a:graphic>
      </p:graphicFrame>
      <p:sp>
        <p:nvSpPr>
          <p:cNvPr id="23565" name="Text Box 13"/>
          <p:cNvSpPr txBox="1">
            <a:spLocks noChangeArrowheads="1"/>
          </p:cNvSpPr>
          <p:nvPr/>
        </p:nvSpPr>
        <p:spPr bwMode="auto">
          <a:xfrm>
            <a:off x="609600" y="2103438"/>
            <a:ext cx="8001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a:solidFill>
                  <a:srgbClr val="FFFFFF"/>
                </a:solidFill>
                <a:ea typeface="楷体_GB2312" pitchFamily="49" charset="-122"/>
              </a:rPr>
              <a:t>解：对于图</a:t>
            </a:r>
            <a:r>
              <a:rPr kumimoji="1" lang="en-US" altLang="zh-CN" sz="2400" b="1">
                <a:solidFill>
                  <a:srgbClr val="FFFFFF"/>
                </a:solidFill>
                <a:ea typeface="楷体_GB2312" pitchFamily="49" charset="-122"/>
              </a:rPr>
              <a:t>(a)</a:t>
            </a:r>
            <a:r>
              <a:rPr kumimoji="1" lang="zh-CN" altLang="en-US" sz="2400" b="1">
                <a:solidFill>
                  <a:srgbClr val="FFFFFF"/>
                </a:solidFill>
                <a:ea typeface="楷体_GB2312" pitchFamily="49" charset="-122"/>
              </a:rPr>
              <a:t>所示</a:t>
            </a:r>
            <a:r>
              <a:rPr kumimoji="1" lang="en-US" altLang="zh-CN" sz="2400" b="1" i="1">
                <a:solidFill>
                  <a:srgbClr val="FFFFFF"/>
                </a:solidFill>
                <a:ea typeface="楷体_GB2312" pitchFamily="49" charset="-122"/>
              </a:rPr>
              <a:t>RC</a:t>
            </a:r>
            <a:r>
              <a:rPr kumimoji="1" lang="zh-CN" altLang="en-US" sz="2400" b="1">
                <a:solidFill>
                  <a:srgbClr val="FFFFFF"/>
                </a:solidFill>
                <a:ea typeface="楷体_GB2312" pitchFamily="49" charset="-122"/>
              </a:rPr>
              <a:t>串联电路，可以写出以下方程 </a:t>
            </a:r>
          </a:p>
        </p:txBody>
      </p:sp>
      <p:pic>
        <p:nvPicPr>
          <p:cNvPr id="10" name="图片 9">
            <a:extLst>
              <a:ext uri="{FF2B5EF4-FFF2-40B4-BE49-F238E27FC236}">
                <a16:creationId xmlns:a16="http://schemas.microsoft.com/office/drawing/2014/main" id="{D8B04602-74A0-43A3-BB9F-9E97EE16FEB2}"/>
              </a:ext>
            </a:extLst>
          </p:cNvPr>
          <p:cNvPicPr>
            <a:picLocks noChangeAspect="1"/>
          </p:cNvPicPr>
          <p:nvPr/>
        </p:nvPicPr>
        <p:blipFill rotWithShape="1">
          <a:blip r:embed="rId9"/>
          <a:srcRect l="12" r="52181"/>
          <a:stretch/>
        </p:blipFill>
        <p:spPr>
          <a:xfrm>
            <a:off x="2843808" y="53815"/>
            <a:ext cx="3139035" cy="2183133"/>
          </a:xfrm>
          <a:prstGeom prst="rect">
            <a:avLst/>
          </a:prstGeom>
        </p:spPr>
      </p:pic>
    </p:spTree>
    <p:extLst>
      <p:ext uri="{BB962C8B-B14F-4D97-AF65-F5344CB8AC3E}">
        <p14:creationId xmlns:p14="http://schemas.microsoft.com/office/powerpoint/2010/main" val="3359026653"/>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33655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dirty="0">
                <a:solidFill>
                  <a:srgbClr val="FFFFFF"/>
                </a:solidFill>
                <a:ea typeface="楷体_GB2312" pitchFamily="49" charset="-122"/>
              </a:rPr>
              <a:t>例</a:t>
            </a:r>
            <a:r>
              <a:rPr kumimoji="1" lang="en-US" altLang="zh-CN" sz="2400" b="1" dirty="0">
                <a:solidFill>
                  <a:srgbClr val="FFFFFF"/>
                </a:solidFill>
                <a:ea typeface="楷体_GB2312" pitchFamily="49" charset="-122"/>
              </a:rPr>
              <a:t>7-10  </a:t>
            </a:r>
            <a:r>
              <a:rPr kumimoji="1" lang="zh-CN" altLang="en-US" sz="2400" b="1" dirty="0">
                <a:solidFill>
                  <a:srgbClr val="FFFFFF"/>
                </a:solidFill>
                <a:ea typeface="楷体_GB2312" pitchFamily="49" charset="-122"/>
              </a:rPr>
              <a:t>电路如图</a:t>
            </a:r>
            <a:r>
              <a:rPr kumimoji="1" lang="en-US" altLang="zh-CN" sz="2400" b="1" dirty="0">
                <a:solidFill>
                  <a:srgbClr val="FFFFFF"/>
                </a:solidFill>
                <a:ea typeface="楷体_GB2312" pitchFamily="49" charset="-122"/>
              </a:rPr>
              <a:t>7-20(a)</a:t>
            </a:r>
            <a:r>
              <a:rPr kumimoji="1" lang="zh-CN" altLang="en-US" sz="2400" b="1" dirty="0">
                <a:solidFill>
                  <a:srgbClr val="FFFFFF"/>
                </a:solidFill>
                <a:ea typeface="楷体_GB2312" pitchFamily="49" charset="-122"/>
              </a:rPr>
              <a:t>所示，以</a:t>
            </a:r>
            <a:r>
              <a:rPr kumimoji="1" lang="en-US" altLang="zh-CN" sz="2400" b="1" i="1" dirty="0" err="1">
                <a:solidFill>
                  <a:srgbClr val="FFFFFF"/>
                </a:solidFill>
                <a:ea typeface="楷体_GB2312" pitchFamily="49" charset="-122"/>
              </a:rPr>
              <a:t>u</a:t>
            </a:r>
            <a:r>
              <a:rPr kumimoji="1" lang="en-US" altLang="zh-CN" sz="2400" b="1" baseline="-30000" dirty="0" err="1">
                <a:solidFill>
                  <a:srgbClr val="FFFFFF"/>
                </a:solidFill>
                <a:ea typeface="楷体_GB2312" pitchFamily="49" charset="-122"/>
              </a:rPr>
              <a:t>C</a:t>
            </a:r>
            <a:r>
              <a:rPr kumimoji="1" lang="en-US" altLang="zh-CN" sz="2400" b="1" dirty="0">
                <a:solidFill>
                  <a:srgbClr val="FFFFFF"/>
                </a:solidFill>
                <a:ea typeface="楷体_GB2312" pitchFamily="49" charset="-122"/>
              </a:rPr>
              <a:t>(</a:t>
            </a:r>
            <a:r>
              <a:rPr kumimoji="1" lang="en-US" altLang="zh-CN" sz="2400" b="1" i="1" dirty="0">
                <a:solidFill>
                  <a:srgbClr val="FFFFFF"/>
                </a:solidFill>
                <a:ea typeface="楷体_GB2312" pitchFamily="49" charset="-122"/>
              </a:rPr>
              <a:t>t</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为变量列出电路的微</a:t>
            </a:r>
            <a:br>
              <a:rPr kumimoji="1" lang="zh-CN" altLang="en-US" sz="2400" b="1" dirty="0">
                <a:solidFill>
                  <a:srgbClr val="FFFFFF"/>
                </a:solidFill>
                <a:ea typeface="楷体_GB2312" pitchFamily="49" charset="-122"/>
              </a:rPr>
            </a:br>
            <a:r>
              <a:rPr kumimoji="1" lang="zh-CN" altLang="en-US" sz="2400" b="1" dirty="0">
                <a:solidFill>
                  <a:srgbClr val="FFFFFF"/>
                </a:solidFill>
                <a:ea typeface="楷体_GB2312" pitchFamily="49" charset="-122"/>
              </a:rPr>
              <a:t>              分方程。 </a:t>
            </a:r>
          </a:p>
        </p:txBody>
      </p:sp>
      <p:sp>
        <p:nvSpPr>
          <p:cNvPr id="7173" name="Text Box 5"/>
          <p:cNvSpPr txBox="1">
            <a:spLocks noChangeArrowheads="1"/>
          </p:cNvSpPr>
          <p:nvPr/>
        </p:nvSpPr>
        <p:spPr bwMode="auto">
          <a:xfrm>
            <a:off x="609600" y="4267200"/>
            <a:ext cx="3733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a:solidFill>
                  <a:srgbClr val="FFFFFF"/>
                </a:solidFill>
                <a:ea typeface="楷体_GB2312" pitchFamily="49" charset="-122"/>
              </a:rPr>
              <a:t>解一：列出网孔方程 </a:t>
            </a:r>
          </a:p>
        </p:txBody>
      </p:sp>
      <p:graphicFrame>
        <p:nvGraphicFramePr>
          <p:cNvPr id="7174" name="Object 6"/>
          <p:cNvGraphicFramePr>
            <a:graphicFrameLocks noChangeAspect="1"/>
          </p:cNvGraphicFramePr>
          <p:nvPr/>
        </p:nvGraphicFramePr>
        <p:xfrm>
          <a:off x="2286000" y="5029200"/>
          <a:ext cx="4895850" cy="1077913"/>
        </p:xfrm>
        <a:graphic>
          <a:graphicData uri="http://schemas.openxmlformats.org/presentationml/2006/ole">
            <mc:AlternateContent xmlns:mc="http://schemas.openxmlformats.org/markup-compatibility/2006">
              <mc:Choice xmlns:v="urn:schemas-microsoft-com:vml" Requires="v">
                <p:oleObj spid="_x0000_s78850" r:id="rId3" imgW="1816100" imgH="482600" progId="Equation.3">
                  <p:embed/>
                </p:oleObj>
              </mc:Choice>
              <mc:Fallback>
                <p:oleObj r:id="rId3" imgW="1816100" imgH="482600" progId="Equation.3">
                  <p:embed/>
                  <p:pic>
                    <p:nvPicPr>
                      <p:cNvPr id="717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029200"/>
                        <a:ext cx="4895850" cy="1077913"/>
                      </a:xfrm>
                      <a:prstGeom prst="rect">
                        <a:avLst/>
                      </a:prstGeom>
                      <a:solidFill>
                        <a:srgbClr val="00FFCC"/>
                      </a:solidFill>
                    </p:spPr>
                  </p:pic>
                </p:oleObj>
              </mc:Fallback>
            </mc:AlternateContent>
          </a:graphicData>
        </a:graphic>
      </p:graphicFrame>
      <p:grpSp>
        <p:nvGrpSpPr>
          <p:cNvPr id="7188" name="Group 20"/>
          <p:cNvGrpSpPr>
            <a:grpSpLocks/>
          </p:cNvGrpSpPr>
          <p:nvPr/>
        </p:nvGrpSpPr>
        <p:grpSpPr bwMode="auto">
          <a:xfrm>
            <a:off x="2743200" y="1600200"/>
            <a:ext cx="3886200" cy="2600325"/>
            <a:chOff x="2976" y="96"/>
            <a:chExt cx="2448" cy="1638"/>
          </a:xfrm>
        </p:grpSpPr>
        <p:graphicFrame>
          <p:nvGraphicFramePr>
            <p:cNvPr id="7185" name="Object 17"/>
            <p:cNvGraphicFramePr>
              <a:graphicFrameLocks noChangeAspect="1"/>
            </p:cNvGraphicFramePr>
            <p:nvPr/>
          </p:nvGraphicFramePr>
          <p:xfrm>
            <a:off x="2976" y="96"/>
            <a:ext cx="2448" cy="1423"/>
          </p:xfrm>
          <a:graphic>
            <a:graphicData uri="http://schemas.openxmlformats.org/presentationml/2006/ole">
              <mc:AlternateContent xmlns:mc="http://schemas.openxmlformats.org/markup-compatibility/2006">
                <mc:Choice xmlns:v="urn:schemas-microsoft-com:vml" Requires="v">
                  <p:oleObj spid="_x0000_s78851" name="Image" r:id="rId5" imgW="8615602" imgH="5006707" progId="Photoshop.Image.5">
                    <p:embed/>
                  </p:oleObj>
                </mc:Choice>
                <mc:Fallback>
                  <p:oleObj name="Image" r:id="rId5" imgW="8615602" imgH="5006707" progId="Photoshop.Image.5">
                    <p:embed/>
                    <p:pic>
                      <p:nvPicPr>
                        <p:cNvPr id="7185"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 y="96"/>
                          <a:ext cx="2448" cy="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6" name="Rectangle 18"/>
            <p:cNvSpPr>
              <a:spLocks noChangeArrowheads="1"/>
            </p:cNvSpPr>
            <p:nvPr/>
          </p:nvSpPr>
          <p:spPr bwMode="auto">
            <a:xfrm>
              <a:off x="3895" y="1484"/>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7-20</a:t>
              </a:r>
            </a:p>
          </p:txBody>
        </p:sp>
      </p:grpSp>
    </p:spTree>
    <p:extLst>
      <p:ext uri="{BB962C8B-B14F-4D97-AF65-F5344CB8AC3E}">
        <p14:creationId xmlns:p14="http://schemas.microsoft.com/office/powerpoint/2010/main" val="3358853003"/>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609600" y="2332038"/>
            <a:ext cx="3429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补充方程 </a:t>
            </a:r>
          </a:p>
        </p:txBody>
      </p:sp>
      <p:graphicFrame>
        <p:nvGraphicFramePr>
          <p:cNvPr id="27652" name="Object 4"/>
          <p:cNvGraphicFramePr>
            <a:graphicFrameLocks noChangeAspect="1"/>
          </p:cNvGraphicFramePr>
          <p:nvPr/>
        </p:nvGraphicFramePr>
        <p:xfrm>
          <a:off x="2286000" y="3116263"/>
          <a:ext cx="1752600" cy="922337"/>
        </p:xfrm>
        <a:graphic>
          <a:graphicData uri="http://schemas.openxmlformats.org/presentationml/2006/ole">
            <mc:AlternateContent xmlns:mc="http://schemas.openxmlformats.org/markup-compatibility/2006">
              <mc:Choice xmlns:v="urn:schemas-microsoft-com:vml" Requires="v">
                <p:oleObj spid="_x0000_s79874" r:id="rId3" imgW="710891" imgH="393529" progId="Equation.3">
                  <p:embed/>
                </p:oleObj>
              </mc:Choice>
              <mc:Fallback>
                <p:oleObj r:id="rId3" imgW="710891" imgH="393529" progId="Equation.3">
                  <p:embed/>
                  <p:pic>
                    <p:nvPicPr>
                      <p:cNvPr id="276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116263"/>
                        <a:ext cx="1752600" cy="922337"/>
                      </a:xfrm>
                      <a:prstGeom prst="rect">
                        <a:avLst/>
                      </a:prstGeom>
                      <a:solidFill>
                        <a:srgbClr val="00FFCC"/>
                      </a:solidFill>
                    </p:spPr>
                  </p:pic>
                </p:oleObj>
              </mc:Fallback>
            </mc:AlternateContent>
          </a:graphicData>
        </a:graphic>
      </p:graphicFrame>
      <p:sp>
        <p:nvSpPr>
          <p:cNvPr id="27653" name="Text Box 5"/>
          <p:cNvSpPr txBox="1">
            <a:spLocks noChangeArrowheads="1"/>
          </p:cNvSpPr>
          <p:nvPr/>
        </p:nvSpPr>
        <p:spPr bwMode="auto">
          <a:xfrm>
            <a:off x="609600" y="4006850"/>
            <a:ext cx="7543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得到以</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1</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和</a:t>
            </a:r>
            <a:r>
              <a:rPr kumimoji="1" lang="en-US" altLang="zh-CN" sz="2400" b="1" i="1">
                <a:solidFill>
                  <a:srgbClr val="FFFFFF"/>
                </a:solidFill>
                <a:ea typeface="楷体_GB2312" pitchFamily="49" charset="-122"/>
              </a:rPr>
              <a:t>u</a:t>
            </a:r>
            <a:r>
              <a:rPr kumimoji="1" lang="en-US" altLang="zh-CN" sz="2400" b="1" baseline="-30000">
                <a:solidFill>
                  <a:srgbClr val="FFFFFF"/>
                </a:solidFill>
                <a:ea typeface="楷体_GB2312" pitchFamily="49" charset="-122"/>
              </a:rPr>
              <a:t>C</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为变量的方程 </a:t>
            </a:r>
          </a:p>
        </p:txBody>
      </p:sp>
      <p:graphicFrame>
        <p:nvGraphicFramePr>
          <p:cNvPr id="27654" name="Object 6"/>
          <p:cNvGraphicFramePr>
            <a:graphicFrameLocks noChangeAspect="1"/>
          </p:cNvGraphicFramePr>
          <p:nvPr/>
        </p:nvGraphicFramePr>
        <p:xfrm>
          <a:off x="1371600" y="4768850"/>
          <a:ext cx="6858000" cy="1631950"/>
        </p:xfrm>
        <a:graphic>
          <a:graphicData uri="http://schemas.openxmlformats.org/presentationml/2006/ole">
            <mc:AlternateContent xmlns:mc="http://schemas.openxmlformats.org/markup-compatibility/2006">
              <mc:Choice xmlns:v="urn:schemas-microsoft-com:vml" Requires="v">
                <p:oleObj spid="_x0000_s79875" r:id="rId5" imgW="3187700" imgH="838200" progId="Equation.3">
                  <p:embed/>
                </p:oleObj>
              </mc:Choice>
              <mc:Fallback>
                <p:oleObj r:id="rId5" imgW="3187700" imgH="838200" progId="Equation.3">
                  <p:embed/>
                  <p:pic>
                    <p:nvPicPr>
                      <p:cNvPr id="2765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768850"/>
                        <a:ext cx="6858000" cy="1631950"/>
                      </a:xfrm>
                      <a:prstGeom prst="rect">
                        <a:avLst/>
                      </a:prstGeom>
                      <a:solidFill>
                        <a:srgbClr val="00FFCC"/>
                      </a:solidFill>
                    </p:spPr>
                  </p:pic>
                </p:oleObj>
              </mc:Fallback>
            </mc:AlternateContent>
          </a:graphicData>
        </a:graphic>
      </p:graphicFrame>
      <p:graphicFrame>
        <p:nvGraphicFramePr>
          <p:cNvPr id="27658" name="Object 10"/>
          <p:cNvGraphicFramePr>
            <a:graphicFrameLocks noChangeAspect="1"/>
          </p:cNvGraphicFramePr>
          <p:nvPr/>
        </p:nvGraphicFramePr>
        <p:xfrm>
          <a:off x="2743200" y="219075"/>
          <a:ext cx="3886200" cy="2259013"/>
        </p:xfrm>
        <a:graphic>
          <a:graphicData uri="http://schemas.openxmlformats.org/presentationml/2006/ole">
            <mc:AlternateContent xmlns:mc="http://schemas.openxmlformats.org/markup-compatibility/2006">
              <mc:Choice xmlns:v="urn:schemas-microsoft-com:vml" Requires="v">
                <p:oleObj spid="_x0000_s79876" name="Image" r:id="rId7" imgW="8615602" imgH="5006707" progId="Photoshop.Image.5">
                  <p:embed/>
                </p:oleObj>
              </mc:Choice>
              <mc:Fallback>
                <p:oleObj name="Image" r:id="rId7" imgW="8615602" imgH="5006707" progId="Photoshop.Image.5">
                  <p:embed/>
                  <p:pic>
                    <p:nvPicPr>
                      <p:cNvPr id="2765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219075"/>
                        <a:ext cx="3886200"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65549445"/>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609600" y="3978275"/>
            <a:ext cx="7239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将</a:t>
            </a:r>
            <a:r>
              <a:rPr kumimoji="1" lang="zh-CN" altLang="en-US" sz="2400" b="1" i="1">
                <a:solidFill>
                  <a:srgbClr val="FFFFFF"/>
                </a:solidFill>
                <a:ea typeface="楷体_GB2312" pitchFamily="49" charset="-122"/>
              </a:rPr>
              <a:t> </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1</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代入式</a:t>
            </a:r>
            <a:r>
              <a:rPr kumimoji="1" lang="en-US" altLang="zh-CN" sz="2400" b="1">
                <a:solidFill>
                  <a:srgbClr val="FFFFFF"/>
                </a:solidFill>
                <a:ea typeface="楷体_GB2312" pitchFamily="49" charset="-122"/>
              </a:rPr>
              <a:t>(1)</a:t>
            </a:r>
            <a:r>
              <a:rPr kumimoji="1" lang="zh-CN" altLang="en-US" sz="2400" b="1">
                <a:solidFill>
                  <a:srgbClr val="FFFFFF"/>
                </a:solidFill>
                <a:ea typeface="楷体_GB2312" pitchFamily="49" charset="-122"/>
              </a:rPr>
              <a:t>，得到以下方程 </a:t>
            </a:r>
          </a:p>
        </p:txBody>
      </p:sp>
      <p:graphicFrame>
        <p:nvGraphicFramePr>
          <p:cNvPr id="9222" name="Object 6"/>
          <p:cNvGraphicFramePr>
            <a:graphicFrameLocks noChangeAspect="1"/>
          </p:cNvGraphicFramePr>
          <p:nvPr/>
        </p:nvGraphicFramePr>
        <p:xfrm>
          <a:off x="914400" y="4770438"/>
          <a:ext cx="7673975" cy="1031875"/>
        </p:xfrm>
        <a:graphic>
          <a:graphicData uri="http://schemas.openxmlformats.org/presentationml/2006/ole">
            <mc:AlternateContent xmlns:mc="http://schemas.openxmlformats.org/markup-compatibility/2006">
              <mc:Choice xmlns:v="urn:schemas-microsoft-com:vml" Requires="v">
                <p:oleObj spid="_x0000_s80898" name="Equation" r:id="rId3" imgW="3238200" imgH="431640" progId="Equation.3">
                  <p:embed/>
                </p:oleObj>
              </mc:Choice>
              <mc:Fallback>
                <p:oleObj name="Equation" r:id="rId3" imgW="3238200" imgH="431640" progId="Equation.3">
                  <p:embed/>
                  <p:pic>
                    <p:nvPicPr>
                      <p:cNvPr id="92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770438"/>
                        <a:ext cx="7673975" cy="1031875"/>
                      </a:xfrm>
                      <a:prstGeom prst="rect">
                        <a:avLst/>
                      </a:prstGeom>
                      <a:solidFill>
                        <a:srgbClr val="00FFCC"/>
                      </a:solidFill>
                    </p:spPr>
                  </p:pic>
                </p:oleObj>
              </mc:Fallback>
            </mc:AlternateContent>
          </a:graphicData>
        </a:graphic>
      </p:graphicFrame>
      <p:sp>
        <p:nvSpPr>
          <p:cNvPr id="9224" name="Text Box 8"/>
          <p:cNvSpPr txBox="1">
            <a:spLocks noChangeArrowheads="1"/>
          </p:cNvSpPr>
          <p:nvPr/>
        </p:nvSpPr>
        <p:spPr bwMode="auto">
          <a:xfrm>
            <a:off x="609600" y="5943600"/>
            <a:ext cx="70104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这是以电容电压为变量的一阶微分方程。 </a:t>
            </a:r>
          </a:p>
        </p:txBody>
      </p:sp>
      <p:sp>
        <p:nvSpPr>
          <p:cNvPr id="9233" name="Text Box 17"/>
          <p:cNvSpPr txBox="1">
            <a:spLocks noChangeArrowheads="1"/>
          </p:cNvSpPr>
          <p:nvPr/>
        </p:nvSpPr>
        <p:spPr bwMode="auto">
          <a:xfrm>
            <a:off x="609600" y="2332038"/>
            <a:ext cx="7239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从式</a:t>
            </a:r>
            <a:r>
              <a:rPr kumimoji="1" lang="en-US" altLang="zh-CN" sz="2400" b="1">
                <a:solidFill>
                  <a:srgbClr val="FFFFFF"/>
                </a:solidFill>
                <a:ea typeface="楷体_GB2312" pitchFamily="49" charset="-122"/>
              </a:rPr>
              <a:t>(2)</a:t>
            </a:r>
            <a:r>
              <a:rPr kumimoji="1" lang="zh-CN" altLang="en-US" sz="2400" b="1">
                <a:solidFill>
                  <a:srgbClr val="FFFFFF"/>
                </a:solidFill>
                <a:ea typeface="楷体_GB2312" pitchFamily="49" charset="-122"/>
              </a:rPr>
              <a:t>中写出</a:t>
            </a:r>
            <a:r>
              <a:rPr kumimoji="1" lang="en-US" altLang="zh-CN" sz="2400" b="1" i="1">
                <a:solidFill>
                  <a:srgbClr val="FFFFFF"/>
                </a:solidFill>
                <a:ea typeface="楷体_GB2312" pitchFamily="49" charset="-122"/>
              </a:rPr>
              <a:t>i</a:t>
            </a:r>
            <a:r>
              <a:rPr kumimoji="1" lang="en-US" altLang="zh-CN" sz="2400" b="1" baseline="-30000">
                <a:solidFill>
                  <a:srgbClr val="FFFFFF"/>
                </a:solidFill>
                <a:ea typeface="楷体_GB2312" pitchFamily="49" charset="-122"/>
              </a:rPr>
              <a:t>1</a:t>
            </a:r>
            <a:r>
              <a:rPr kumimoji="1" lang="en-US" altLang="zh-CN" sz="2400" b="1">
                <a:solidFill>
                  <a:srgbClr val="FFFFFF"/>
                </a:solidFill>
                <a:ea typeface="楷体_GB2312" pitchFamily="49" charset="-122"/>
              </a:rPr>
              <a:t>(</a:t>
            </a:r>
            <a:r>
              <a:rPr kumimoji="1" lang="en-US" altLang="zh-CN" sz="2400" b="1" i="1">
                <a:solidFill>
                  <a:srgbClr val="FFFFFF"/>
                </a:solidFill>
                <a:ea typeface="楷体_GB2312" pitchFamily="49" charset="-122"/>
              </a:rPr>
              <a:t>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的表达式 </a:t>
            </a:r>
          </a:p>
        </p:txBody>
      </p:sp>
      <p:graphicFrame>
        <p:nvGraphicFramePr>
          <p:cNvPr id="9234" name="Object 18"/>
          <p:cNvGraphicFramePr>
            <a:graphicFrameLocks noChangeAspect="1"/>
          </p:cNvGraphicFramePr>
          <p:nvPr/>
        </p:nvGraphicFramePr>
        <p:xfrm>
          <a:off x="2514600" y="3113088"/>
          <a:ext cx="4648200" cy="925512"/>
        </p:xfrm>
        <a:graphic>
          <a:graphicData uri="http://schemas.openxmlformats.org/presentationml/2006/ole">
            <mc:AlternateContent xmlns:mc="http://schemas.openxmlformats.org/markup-compatibility/2006">
              <mc:Choice xmlns:v="urn:schemas-microsoft-com:vml" Requires="v">
                <p:oleObj spid="_x0000_s80899" r:id="rId5" imgW="1777229" imgH="431613" progId="Equation.3">
                  <p:embed/>
                </p:oleObj>
              </mc:Choice>
              <mc:Fallback>
                <p:oleObj r:id="rId5" imgW="1777229" imgH="431613" progId="Equation.3">
                  <p:embed/>
                  <p:pic>
                    <p:nvPicPr>
                      <p:cNvPr id="9234"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113088"/>
                        <a:ext cx="4648200" cy="925512"/>
                      </a:xfrm>
                      <a:prstGeom prst="rect">
                        <a:avLst/>
                      </a:prstGeom>
                      <a:solidFill>
                        <a:srgbClr val="00FFCC"/>
                      </a:solidFill>
                    </p:spPr>
                  </p:pic>
                </p:oleObj>
              </mc:Fallback>
            </mc:AlternateContent>
          </a:graphicData>
        </a:graphic>
      </p:graphicFrame>
      <p:graphicFrame>
        <p:nvGraphicFramePr>
          <p:cNvPr id="9235" name="Object 19"/>
          <p:cNvGraphicFramePr>
            <a:graphicFrameLocks noChangeAspect="1"/>
          </p:cNvGraphicFramePr>
          <p:nvPr/>
        </p:nvGraphicFramePr>
        <p:xfrm>
          <a:off x="2743200" y="219075"/>
          <a:ext cx="3886200" cy="2259013"/>
        </p:xfrm>
        <a:graphic>
          <a:graphicData uri="http://schemas.openxmlformats.org/presentationml/2006/ole">
            <mc:AlternateContent xmlns:mc="http://schemas.openxmlformats.org/markup-compatibility/2006">
              <mc:Choice xmlns:v="urn:schemas-microsoft-com:vml" Requires="v">
                <p:oleObj spid="_x0000_s80900" name="Image" r:id="rId7" imgW="8615602" imgH="5006707" progId="Photoshop.Image.5">
                  <p:embed/>
                </p:oleObj>
              </mc:Choice>
              <mc:Fallback>
                <p:oleObj name="Image" r:id="rId7" imgW="8615602" imgH="5006707" progId="Photoshop.Image.5">
                  <p:embed/>
                  <p:pic>
                    <p:nvPicPr>
                      <p:cNvPr id="9235"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219075"/>
                        <a:ext cx="3886200"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42840400"/>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609600" y="2586905"/>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zh-CN" altLang="en-US" sz="2400" b="1">
                <a:solidFill>
                  <a:srgbClr val="FFFFFF"/>
                </a:solidFill>
                <a:ea typeface="楷体_GB2312" pitchFamily="49" charset="-122"/>
              </a:rPr>
              <a:t>解二：将连接电容的含源电阻单口网络用戴维宁等效电路</a:t>
            </a:r>
            <a:br>
              <a:rPr kumimoji="1" lang="zh-CN" altLang="en-US" sz="2400" b="1">
                <a:solidFill>
                  <a:srgbClr val="FFFFFF"/>
                </a:solidFill>
                <a:ea typeface="楷体_GB2312" pitchFamily="49" charset="-122"/>
              </a:rPr>
            </a:br>
            <a:r>
              <a:rPr kumimoji="1" lang="zh-CN" altLang="en-US" sz="2400" b="1">
                <a:solidFill>
                  <a:srgbClr val="FFFFFF"/>
                </a:solidFill>
                <a:ea typeface="楷体_GB2312" pitchFamily="49" charset="-122"/>
              </a:rPr>
              <a:t>            代替，得到图</a:t>
            </a:r>
            <a:r>
              <a:rPr kumimoji="1" lang="en-US" altLang="zh-CN" sz="2400" b="1">
                <a:solidFill>
                  <a:srgbClr val="FFFFFF"/>
                </a:solidFill>
                <a:ea typeface="楷体_GB2312" pitchFamily="49" charset="-122"/>
              </a:rPr>
              <a:t>(b)</a:t>
            </a:r>
            <a:r>
              <a:rPr kumimoji="1" lang="zh-CN" altLang="en-US" sz="2400" b="1">
                <a:solidFill>
                  <a:srgbClr val="FFFFFF"/>
                </a:solidFill>
                <a:ea typeface="楷体_GB2312" pitchFamily="49" charset="-122"/>
              </a:rPr>
              <a:t>所示电路，其中 </a:t>
            </a:r>
          </a:p>
        </p:txBody>
      </p:sp>
      <p:graphicFrame>
        <p:nvGraphicFramePr>
          <p:cNvPr id="28676" name="Object 4"/>
          <p:cNvGraphicFramePr>
            <a:graphicFrameLocks noChangeAspect="1"/>
          </p:cNvGraphicFramePr>
          <p:nvPr>
            <p:extLst>
              <p:ext uri="{D42A27DB-BD31-4B8C-83A1-F6EECF244321}">
                <p14:modId xmlns:p14="http://schemas.microsoft.com/office/powerpoint/2010/main" val="3834316540"/>
              </p:ext>
            </p:extLst>
          </p:nvPr>
        </p:nvGraphicFramePr>
        <p:xfrm>
          <a:off x="1371600" y="3882305"/>
          <a:ext cx="6646863" cy="1058863"/>
        </p:xfrm>
        <a:graphic>
          <a:graphicData uri="http://schemas.openxmlformats.org/presentationml/2006/ole">
            <mc:AlternateContent xmlns:mc="http://schemas.openxmlformats.org/markup-compatibility/2006">
              <mc:Choice xmlns:v="urn:schemas-microsoft-com:vml" Requires="v">
                <p:oleObj spid="_x0000_s81922" name="Equation" r:id="rId3" imgW="2349360" imgH="431640" progId="Equation.3">
                  <p:embed/>
                </p:oleObj>
              </mc:Choice>
              <mc:Fallback>
                <p:oleObj name="Equation" r:id="rId3" imgW="2349360" imgH="431640" progId="Equation.3">
                  <p:embed/>
                  <p:pic>
                    <p:nvPicPr>
                      <p:cNvPr id="286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882305"/>
                        <a:ext cx="6646863" cy="1058863"/>
                      </a:xfrm>
                      <a:prstGeom prst="rect">
                        <a:avLst/>
                      </a:prstGeom>
                      <a:solidFill>
                        <a:srgbClr val="00FFCC"/>
                      </a:solidFill>
                    </p:spPr>
                  </p:pic>
                </p:oleObj>
              </mc:Fallback>
            </mc:AlternateContent>
          </a:graphicData>
        </a:graphic>
      </p:graphicFrame>
      <p:sp>
        <p:nvSpPr>
          <p:cNvPr id="28677" name="Text Box 5"/>
          <p:cNvSpPr txBox="1">
            <a:spLocks noChangeArrowheads="1"/>
          </p:cNvSpPr>
          <p:nvPr/>
        </p:nvSpPr>
        <p:spPr bwMode="auto">
          <a:xfrm>
            <a:off x="24093" y="5013176"/>
            <a:ext cx="800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由图</a:t>
            </a:r>
            <a:r>
              <a:rPr kumimoji="1" lang="en-US" altLang="zh-CN" sz="2400" b="1" dirty="0">
                <a:solidFill>
                  <a:srgbClr val="FFFFFF"/>
                </a:solidFill>
                <a:ea typeface="楷体_GB2312" pitchFamily="49" charset="-122"/>
              </a:rPr>
              <a:t>(b)</a:t>
            </a:r>
            <a:r>
              <a:rPr kumimoji="1" lang="zh-CN" altLang="en-US" sz="2400" b="1" dirty="0">
                <a:solidFill>
                  <a:srgbClr val="FFFFFF"/>
                </a:solidFill>
                <a:ea typeface="楷体_GB2312" pitchFamily="49" charset="-122"/>
              </a:rPr>
              <a:t>电路得到与式</a:t>
            </a:r>
            <a:r>
              <a:rPr kumimoji="1" lang="en-US" altLang="zh-CN" sz="2400" b="1" dirty="0">
                <a:solidFill>
                  <a:srgbClr val="FFFFFF"/>
                </a:solidFill>
                <a:ea typeface="楷体_GB2312" pitchFamily="49" charset="-122"/>
              </a:rPr>
              <a:t>7</a:t>
            </a:r>
            <a:r>
              <a:rPr kumimoji="1" lang="zh-CN" altLang="en-US" sz="2400" b="1" dirty="0">
                <a:solidFill>
                  <a:srgbClr val="FFFFFF"/>
                </a:solidFill>
                <a:ea typeface="楷体_GB2312" pitchFamily="49" charset="-122"/>
              </a:rPr>
              <a:t>－</a:t>
            </a:r>
            <a:r>
              <a:rPr kumimoji="1" lang="en-US" altLang="zh-CN" sz="2400" b="1" dirty="0">
                <a:solidFill>
                  <a:srgbClr val="FFFFFF"/>
                </a:solidFill>
                <a:ea typeface="楷体_GB2312" pitchFamily="49" charset="-122"/>
              </a:rPr>
              <a:t>25</a:t>
            </a:r>
            <a:r>
              <a:rPr kumimoji="1" lang="zh-CN" altLang="en-US" sz="2400" b="1" dirty="0">
                <a:solidFill>
                  <a:srgbClr val="FFFFFF"/>
                </a:solidFill>
                <a:ea typeface="楷体_GB2312" pitchFamily="49" charset="-122"/>
              </a:rPr>
              <a:t>相同的微分方程。 </a:t>
            </a:r>
          </a:p>
        </p:txBody>
      </p:sp>
      <p:grpSp>
        <p:nvGrpSpPr>
          <p:cNvPr id="28680" name="Group 8"/>
          <p:cNvGrpSpPr>
            <a:grpSpLocks/>
          </p:cNvGrpSpPr>
          <p:nvPr/>
        </p:nvGrpSpPr>
        <p:grpSpPr bwMode="auto">
          <a:xfrm>
            <a:off x="1524000" y="377105"/>
            <a:ext cx="6096000" cy="2301875"/>
            <a:chOff x="912" y="384"/>
            <a:chExt cx="3840" cy="1450"/>
          </a:xfrm>
        </p:grpSpPr>
        <p:graphicFrame>
          <p:nvGraphicFramePr>
            <p:cNvPr id="28678" name="Object 6"/>
            <p:cNvGraphicFramePr>
              <a:graphicFrameLocks noChangeAspect="1"/>
            </p:cNvGraphicFramePr>
            <p:nvPr/>
          </p:nvGraphicFramePr>
          <p:xfrm>
            <a:off x="912" y="384"/>
            <a:ext cx="3840" cy="1186"/>
          </p:xfrm>
          <a:graphic>
            <a:graphicData uri="http://schemas.openxmlformats.org/presentationml/2006/ole">
              <mc:AlternateContent xmlns:mc="http://schemas.openxmlformats.org/markup-compatibility/2006">
                <mc:Choice xmlns:v="urn:schemas-microsoft-com:vml" Requires="v">
                  <p:oleObj spid="_x0000_s81923" name="Image" r:id="rId5" imgW="16214613" imgH="5006707" progId="Photoshop.Image.5">
                    <p:embed/>
                  </p:oleObj>
                </mc:Choice>
                <mc:Fallback>
                  <p:oleObj name="Image" r:id="rId5" imgW="16214613" imgH="5006707" progId="Photoshop.Image.5">
                    <p:embed/>
                    <p:pic>
                      <p:nvPicPr>
                        <p:cNvPr id="2867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384"/>
                          <a:ext cx="3840" cy="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9" name="Rectangle 7"/>
            <p:cNvSpPr>
              <a:spLocks noChangeArrowheads="1"/>
            </p:cNvSpPr>
            <p:nvPr/>
          </p:nvSpPr>
          <p:spPr bwMode="auto">
            <a:xfrm>
              <a:off x="2592" y="1584"/>
              <a:ext cx="5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b="1">
                  <a:solidFill>
                    <a:srgbClr val="FFFFFF"/>
                  </a:solidFill>
                  <a:ea typeface="楷体_GB2312" pitchFamily="49" charset="-122"/>
                </a:rPr>
                <a:t>图</a:t>
              </a:r>
              <a:r>
                <a:rPr kumimoji="1" lang="en-US" altLang="zh-CN" sz="2000" b="1">
                  <a:solidFill>
                    <a:srgbClr val="FFFFFF"/>
                  </a:solidFill>
                  <a:ea typeface="楷体_GB2312" pitchFamily="49" charset="-122"/>
                </a:rPr>
                <a:t>7-20</a:t>
              </a:r>
            </a:p>
          </p:txBody>
        </p:sp>
      </p:grpSp>
      <p:pic>
        <p:nvPicPr>
          <p:cNvPr id="80046" name="Picture 174"/>
          <p:cNvPicPr>
            <a:picLocks noChangeAspect="1" noChangeArrowheads="1"/>
          </p:cNvPicPr>
          <p:nvPr/>
        </p:nvPicPr>
        <p:blipFill rotWithShape="1">
          <a:blip r:embed="rId7">
            <a:extLst>
              <a:ext uri="{28A0092B-C50C-407E-A947-70E740481C1C}">
                <a14:useLocalDpi xmlns:a14="http://schemas.microsoft.com/office/drawing/2010/main" val="0"/>
              </a:ext>
            </a:extLst>
          </a:blip>
          <a:srcRect r="31429"/>
          <a:stretch/>
        </p:blipFill>
        <p:spPr bwMode="auto">
          <a:xfrm>
            <a:off x="6948264" y="5097256"/>
            <a:ext cx="2111896" cy="47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047" name="Picture 175"/>
          <p:cNvPicPr>
            <a:picLocks noChangeAspect="1" noChangeArrowheads="1"/>
          </p:cNvPicPr>
          <p:nvPr/>
        </p:nvPicPr>
        <p:blipFill rotWithShape="1">
          <a:blip r:embed="rId8">
            <a:extLst>
              <a:ext uri="{28A0092B-C50C-407E-A947-70E740481C1C}">
                <a14:useLocalDpi xmlns:a14="http://schemas.microsoft.com/office/drawing/2010/main" val="0"/>
              </a:ext>
            </a:extLst>
          </a:blip>
          <a:srcRect r="23137"/>
          <a:stretch/>
        </p:blipFill>
        <p:spPr bwMode="auto">
          <a:xfrm>
            <a:off x="899592" y="5775222"/>
            <a:ext cx="5613397" cy="97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995600"/>
      </p:ext>
    </p:extLst>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9066</TotalTime>
  <Words>6462</Words>
  <Application>Microsoft Office PowerPoint</Application>
  <PresentationFormat>全屏显示(4:3)</PresentationFormat>
  <Paragraphs>806</Paragraphs>
  <Slides>106</Slides>
  <Notes>0</Notes>
  <HiddenSlides>21</HiddenSlides>
  <MMClips>0</MMClips>
  <ScaleCrop>false</ScaleCrop>
  <HeadingPairs>
    <vt:vector size="8" baseType="variant">
      <vt:variant>
        <vt:lpstr>已用的字体</vt:lpstr>
      </vt:variant>
      <vt:variant>
        <vt:i4>11</vt:i4>
      </vt:variant>
      <vt:variant>
        <vt:lpstr>主题</vt:lpstr>
      </vt:variant>
      <vt:variant>
        <vt:i4>7</vt:i4>
      </vt:variant>
      <vt:variant>
        <vt:lpstr>嵌入 OLE 服务器</vt:lpstr>
      </vt:variant>
      <vt:variant>
        <vt:i4>5</vt:i4>
      </vt:variant>
      <vt:variant>
        <vt:lpstr>幻灯片标题</vt:lpstr>
      </vt:variant>
      <vt:variant>
        <vt:i4>106</vt:i4>
      </vt:variant>
    </vt:vector>
  </HeadingPairs>
  <TitlesOfParts>
    <vt:vector size="129" baseType="lpstr">
      <vt:lpstr>等线</vt:lpstr>
      <vt:lpstr>仿宋_GB2312</vt:lpstr>
      <vt:lpstr>楷体</vt:lpstr>
      <vt:lpstr>楷体_GB2312</vt:lpstr>
      <vt:lpstr>宋体</vt:lpstr>
      <vt:lpstr>微软雅黑</vt:lpstr>
      <vt:lpstr>Arial</vt:lpstr>
      <vt:lpstr>Calibri</vt:lpstr>
      <vt:lpstr>Cambria Math</vt:lpstr>
      <vt:lpstr>Times New Roman</vt:lpstr>
      <vt:lpstr>Wingdings</vt:lpstr>
      <vt:lpstr>Office 主题</vt:lpstr>
      <vt:lpstr>Soaring</vt:lpstr>
      <vt:lpstr>1_Soaring</vt:lpstr>
      <vt:lpstr>2_Soaring</vt:lpstr>
      <vt:lpstr>3_Soaring</vt:lpstr>
      <vt:lpstr>4_Soaring</vt:lpstr>
      <vt:lpstr>Office 主题​​</vt:lpstr>
      <vt:lpstr>Image</vt:lpstr>
      <vt:lpstr>公式</vt:lpstr>
      <vt:lpstr>Equation</vt:lpstr>
      <vt:lpstr>Microsoft 公式 3.0</vt:lpstr>
      <vt:lpstr>Visio</vt:lpstr>
      <vt:lpstr>PowerPoint 演示文稿</vt:lpstr>
      <vt:lpstr>第五章 动态电路的瞬态分析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   电感元件</vt:lpstr>
      <vt:lpstr>§4－1   电感元件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换路定律与初始值的计算</vt:lpstr>
      <vt:lpstr>PowerPoint 演示文稿</vt:lpstr>
      <vt:lpstr>PowerPoint 演示文稿</vt:lpstr>
      <vt:lpstr>PowerPoint 演示文稿</vt:lpstr>
      <vt:lpstr>PowerPoint 演示文稿</vt:lpstr>
      <vt:lpstr>PowerPoint 演示文稿</vt:lpstr>
      <vt:lpstr>电压/电流初始值的确定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动态电路的电路方程      （一阶电路的自由响应和强制响应）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动态电路中电压电流的约束关系 </dc:title>
  <dc:creator>LiMiao</dc:creator>
  <cp:lastModifiedBy>Cui Wei</cp:lastModifiedBy>
  <cp:revision>374</cp:revision>
  <dcterms:created xsi:type="dcterms:W3CDTF">2016-10-25T11:31:53Z</dcterms:created>
  <dcterms:modified xsi:type="dcterms:W3CDTF">2020-10-25T08:34:23Z</dcterms:modified>
</cp:coreProperties>
</file>