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</p:sldMasterIdLst>
  <p:sldIdLst>
    <p:sldId id="260" r:id="rId3"/>
    <p:sldId id="266" r:id="rId4"/>
    <p:sldId id="261" r:id="rId5"/>
    <p:sldId id="262" r:id="rId6"/>
    <p:sldId id="263" r:id="rId7"/>
    <p:sldId id="264" r:id="rId8"/>
    <p:sldId id="334" r:id="rId9"/>
    <p:sldId id="326" r:id="rId10"/>
    <p:sldId id="265" r:id="rId11"/>
    <p:sldId id="572" r:id="rId12"/>
    <p:sldId id="593" r:id="rId13"/>
    <p:sldId id="386" r:id="rId14"/>
    <p:sldId id="594" r:id="rId15"/>
    <p:sldId id="325" r:id="rId16"/>
    <p:sldId id="267" r:id="rId17"/>
    <p:sldId id="268" r:id="rId18"/>
    <p:sldId id="269" r:id="rId19"/>
    <p:sldId id="327" r:id="rId20"/>
    <p:sldId id="272" r:id="rId21"/>
    <p:sldId id="270" r:id="rId22"/>
    <p:sldId id="271" r:id="rId23"/>
    <p:sldId id="273" r:id="rId24"/>
    <p:sldId id="274" r:id="rId25"/>
    <p:sldId id="275" r:id="rId26"/>
    <p:sldId id="277" r:id="rId27"/>
    <p:sldId id="27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92" r:id="rId40"/>
    <p:sldId id="289" r:id="rId41"/>
    <p:sldId id="293" r:id="rId42"/>
    <p:sldId id="294" r:id="rId43"/>
    <p:sldId id="295" r:id="rId44"/>
    <p:sldId id="290" r:id="rId45"/>
    <p:sldId id="291" r:id="rId46"/>
    <p:sldId id="296" r:id="rId47"/>
    <p:sldId id="297" r:id="rId48"/>
    <p:sldId id="298" r:id="rId49"/>
    <p:sldId id="571" r:id="rId50"/>
    <p:sldId id="300" r:id="rId51"/>
    <p:sldId id="299" r:id="rId52"/>
    <p:sldId id="533" r:id="rId53"/>
    <p:sldId id="534" r:id="rId54"/>
    <p:sldId id="563" r:id="rId55"/>
    <p:sldId id="301" r:id="rId56"/>
    <p:sldId id="303" r:id="rId57"/>
    <p:sldId id="304" r:id="rId58"/>
    <p:sldId id="305" r:id="rId59"/>
    <p:sldId id="306" r:id="rId60"/>
    <p:sldId id="564" r:id="rId61"/>
    <p:sldId id="307" r:id="rId62"/>
    <p:sldId id="308" r:id="rId63"/>
    <p:sldId id="309" r:id="rId64"/>
    <p:sldId id="302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565" r:id="rId76"/>
    <p:sldId id="566" r:id="rId77"/>
    <p:sldId id="567" r:id="rId78"/>
    <p:sldId id="568" r:id="rId79"/>
    <p:sldId id="569" r:id="rId80"/>
    <p:sldId id="570" r:id="rId81"/>
    <p:sldId id="381" r:id="rId82"/>
    <p:sldId id="382" r:id="rId83"/>
    <p:sldId id="383" r:id="rId84"/>
    <p:sldId id="384" r:id="rId85"/>
    <p:sldId id="385" r:id="rId86"/>
    <p:sldId id="376" r:id="rId87"/>
    <p:sldId id="377" r:id="rId88"/>
    <p:sldId id="378" r:id="rId89"/>
    <p:sldId id="379" r:id="rId90"/>
    <p:sldId id="380" r:id="rId91"/>
    <p:sldId id="371" r:id="rId92"/>
    <p:sldId id="372" r:id="rId93"/>
    <p:sldId id="373" r:id="rId94"/>
    <p:sldId id="374" r:id="rId95"/>
    <p:sldId id="375" r:id="rId96"/>
    <p:sldId id="366" r:id="rId97"/>
    <p:sldId id="367" r:id="rId98"/>
    <p:sldId id="323" r:id="rId99"/>
    <p:sldId id="324" r:id="rId10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A"/>
    <a:srgbClr val="00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i Wei" userId="e12f77610f1a8181" providerId="LiveId" clId="{06F4220B-A17A-41AE-810B-3CA2FAD41446}"/>
    <pc:docChg chg="modSld sldOrd">
      <pc:chgData name="Cui Wei" userId="e12f77610f1a8181" providerId="LiveId" clId="{06F4220B-A17A-41AE-810B-3CA2FAD41446}" dt="2020-10-18T13:14:05.523" v="31" actId="1076"/>
      <pc:docMkLst>
        <pc:docMk/>
      </pc:docMkLst>
      <pc:sldChg chg="ord">
        <pc:chgData name="Cui Wei" userId="e12f77610f1a8181" providerId="LiveId" clId="{06F4220B-A17A-41AE-810B-3CA2FAD41446}" dt="2020-10-18T13:11:06.111" v="1"/>
        <pc:sldMkLst>
          <pc:docMk/>
          <pc:sldMk cId="517727031" sldId="325"/>
        </pc:sldMkLst>
      </pc:sldChg>
      <pc:sldChg chg="addSp modSp mod">
        <pc:chgData name="Cui Wei" userId="e12f77610f1a8181" providerId="LiveId" clId="{06F4220B-A17A-41AE-810B-3CA2FAD41446}" dt="2020-10-18T13:11:47.939" v="3" actId="1076"/>
        <pc:sldMkLst>
          <pc:docMk/>
          <pc:sldMk cId="1096550893" sldId="326"/>
        </pc:sldMkLst>
        <pc:spChg chg="add mod">
          <ac:chgData name="Cui Wei" userId="e12f77610f1a8181" providerId="LiveId" clId="{06F4220B-A17A-41AE-810B-3CA2FAD41446}" dt="2020-10-18T13:11:47.939" v="3" actId="1076"/>
          <ac:spMkLst>
            <pc:docMk/>
            <pc:sldMk cId="1096550893" sldId="326"/>
            <ac:spMk id="3" creationId="{EB5EC558-3253-47D2-8617-9FF179EB7C08}"/>
          </ac:spMkLst>
        </pc:spChg>
      </pc:sldChg>
      <pc:sldChg chg="modSp mod">
        <pc:chgData name="Cui Wei" userId="e12f77610f1a8181" providerId="LiveId" clId="{06F4220B-A17A-41AE-810B-3CA2FAD41446}" dt="2020-10-18T13:14:05.523" v="31" actId="1076"/>
        <pc:sldMkLst>
          <pc:docMk/>
          <pc:sldMk cId="3045490010" sldId="386"/>
        </pc:sldMkLst>
        <pc:spChg chg="mod">
          <ac:chgData name="Cui Wei" userId="e12f77610f1a8181" providerId="LiveId" clId="{06F4220B-A17A-41AE-810B-3CA2FAD41446}" dt="2020-10-18T13:14:03.886" v="30" actId="1076"/>
          <ac:spMkLst>
            <pc:docMk/>
            <pc:sldMk cId="3045490010" sldId="386"/>
            <ac:spMk id="8" creationId="{00000000-0000-0000-0000-000000000000}"/>
          </ac:spMkLst>
        </pc:spChg>
        <pc:spChg chg="mod">
          <ac:chgData name="Cui Wei" userId="e12f77610f1a8181" providerId="LiveId" clId="{06F4220B-A17A-41AE-810B-3CA2FAD41446}" dt="2020-10-18T13:14:01.598" v="29" actId="1076"/>
          <ac:spMkLst>
            <pc:docMk/>
            <pc:sldMk cId="3045490010" sldId="386"/>
            <ac:spMk id="14" creationId="{00000000-0000-0000-0000-000000000000}"/>
          </ac:spMkLst>
        </pc:spChg>
        <pc:graphicFrameChg chg="mod">
          <ac:chgData name="Cui Wei" userId="e12f77610f1a8181" providerId="LiveId" clId="{06F4220B-A17A-41AE-810B-3CA2FAD41446}" dt="2020-10-18T13:14:05.523" v="31" actId="1076"/>
          <ac:graphicFrameMkLst>
            <pc:docMk/>
            <pc:sldMk cId="3045490010" sldId="386"/>
            <ac:graphicFrameMk id="5" creationId="{00000000-0000-0000-0000-000000000000}"/>
          </ac:graphicFrameMkLst>
        </pc:graphicFrameChg>
      </pc:sldChg>
    </pc:docChg>
  </pc:docChgLst>
  <pc:docChgLst>
    <pc:chgData name="Cui Wei" userId="e12f77610f1a8181" providerId="LiveId" clId="{88CE7344-9247-4C93-83BC-4B65487D5B32}"/>
    <pc:docChg chg="modSld">
      <pc:chgData name="Cui Wei" userId="e12f77610f1a8181" providerId="LiveId" clId="{88CE7344-9247-4C93-83BC-4B65487D5B32}" dt="2020-04-02T02:44:40.975" v="17" actId="478"/>
      <pc:docMkLst>
        <pc:docMk/>
      </pc:docMkLst>
      <pc:sldChg chg="modTransition">
        <pc:chgData name="Cui Wei" userId="e12f77610f1a8181" providerId="LiveId" clId="{88CE7344-9247-4C93-83BC-4B65487D5B32}" dt="2020-04-01T16:12:02.159" v="3"/>
        <pc:sldMkLst>
          <pc:docMk/>
          <pc:sldMk cId="3759390606" sldId="278"/>
        </pc:sldMkLst>
      </pc:sldChg>
      <pc:sldChg chg="modTransition">
        <pc:chgData name="Cui Wei" userId="e12f77610f1a8181" providerId="LiveId" clId="{88CE7344-9247-4C93-83BC-4B65487D5B32}" dt="2020-04-01T16:12:04.682" v="4"/>
        <pc:sldMkLst>
          <pc:docMk/>
          <pc:sldMk cId="4105362193" sldId="279"/>
        </pc:sldMkLst>
      </pc:sldChg>
      <pc:sldChg chg="modTransition">
        <pc:chgData name="Cui Wei" userId="e12f77610f1a8181" providerId="LiveId" clId="{88CE7344-9247-4C93-83BC-4B65487D5B32}" dt="2020-04-01T16:12:06.975" v="5"/>
        <pc:sldMkLst>
          <pc:docMk/>
          <pc:sldMk cId="2642452590" sldId="280"/>
        </pc:sldMkLst>
      </pc:sldChg>
      <pc:sldChg chg="addSp delSp modSp mod">
        <pc:chgData name="Cui Wei" userId="e12f77610f1a8181" providerId="LiveId" clId="{88CE7344-9247-4C93-83BC-4B65487D5B32}" dt="2020-04-02T02:44:40.975" v="17" actId="478"/>
        <pc:sldMkLst>
          <pc:docMk/>
          <pc:sldMk cId="2569876130" sldId="285"/>
        </pc:sldMkLst>
        <pc:spChg chg="add del mod">
          <ac:chgData name="Cui Wei" userId="e12f77610f1a8181" providerId="LiveId" clId="{88CE7344-9247-4C93-83BC-4B65487D5B32}" dt="2020-04-02T02:44:40.975" v="17" actId="478"/>
          <ac:spMkLst>
            <pc:docMk/>
            <pc:sldMk cId="2569876130" sldId="285"/>
            <ac:spMk id="12" creationId="{E476C356-7A23-40B5-86E5-4F57DF3DC213}"/>
          </ac:spMkLst>
        </pc:spChg>
      </pc:sldChg>
    </pc:docChg>
  </pc:docChgLst>
  <pc:docChgLst>
    <pc:chgData name="Cui Wei" userId="e12f77610f1a8181" providerId="LiveId" clId="{5BD25061-0B06-4181-A74B-5F1DCE17B6F1}"/>
    <pc:docChg chg="custSel addSld delSld modSld">
      <pc:chgData name="Cui Wei" userId="e12f77610f1a8181" providerId="LiveId" clId="{5BD25061-0B06-4181-A74B-5F1DCE17B6F1}" dt="2020-04-08T18:04:41.342" v="505"/>
      <pc:docMkLst>
        <pc:docMk/>
      </pc:docMkLst>
      <pc:sldChg chg="modSp mod">
        <pc:chgData name="Cui Wei" userId="e12f77610f1a8181" providerId="LiveId" clId="{5BD25061-0B06-4181-A74B-5F1DCE17B6F1}" dt="2020-04-08T15:22:36.957" v="36" actId="20577"/>
        <pc:sldMkLst>
          <pc:docMk/>
          <pc:sldMk cId="2832029447" sldId="268"/>
        </pc:sldMkLst>
        <pc:spChg chg="mod">
          <ac:chgData name="Cui Wei" userId="e12f77610f1a8181" providerId="LiveId" clId="{5BD25061-0B06-4181-A74B-5F1DCE17B6F1}" dt="2020-04-08T15:22:36.957" v="36" actId="20577"/>
          <ac:spMkLst>
            <pc:docMk/>
            <pc:sldMk cId="2832029447" sldId="268"/>
            <ac:spMk id="2" creationId="{B1AC0EFC-BB50-4D27-ACAD-73300C99DD7F}"/>
          </ac:spMkLst>
        </pc:spChg>
      </pc:sldChg>
      <pc:sldChg chg="modSp mod">
        <pc:chgData name="Cui Wei" userId="e12f77610f1a8181" providerId="LiveId" clId="{5BD25061-0B06-4181-A74B-5F1DCE17B6F1}" dt="2020-04-08T15:22:26.038" v="35" actId="20577"/>
        <pc:sldMkLst>
          <pc:docMk/>
          <pc:sldMk cId="3695552383" sldId="289"/>
        </pc:sldMkLst>
        <pc:spChg chg="mod">
          <ac:chgData name="Cui Wei" userId="e12f77610f1a8181" providerId="LiveId" clId="{5BD25061-0B06-4181-A74B-5F1DCE17B6F1}" dt="2020-04-08T15:22:26.038" v="35" actId="20577"/>
          <ac:spMkLst>
            <pc:docMk/>
            <pc:sldMk cId="3695552383" sldId="289"/>
            <ac:spMk id="5" creationId="{230BCC2A-3EA7-47D9-BD45-AC3D541BC22D}"/>
          </ac:spMkLst>
        </pc:spChg>
      </pc:sldChg>
      <pc:sldChg chg="modSp mod">
        <pc:chgData name="Cui Wei" userId="e12f77610f1a8181" providerId="LiveId" clId="{5BD25061-0B06-4181-A74B-5F1DCE17B6F1}" dt="2020-04-06T19:26:37.166" v="5" actId="20578"/>
        <pc:sldMkLst>
          <pc:docMk/>
          <pc:sldMk cId="2035936555" sldId="294"/>
        </pc:sldMkLst>
        <pc:spChg chg="mod">
          <ac:chgData name="Cui Wei" userId="e12f77610f1a8181" providerId="LiveId" clId="{5BD25061-0B06-4181-A74B-5F1DCE17B6F1}" dt="2020-04-06T19:26:37.166" v="5" actId="20578"/>
          <ac:spMkLst>
            <pc:docMk/>
            <pc:sldMk cId="2035936555" sldId="294"/>
            <ac:spMk id="5" creationId="{5EBBC731-0FD6-4C82-9E37-1B89773AFCA6}"/>
          </ac:spMkLst>
        </pc:spChg>
      </pc:sldChg>
      <pc:sldChg chg="addSp delSp modSp mod modAnim">
        <pc:chgData name="Cui Wei" userId="e12f77610f1a8181" providerId="LiveId" clId="{5BD25061-0B06-4181-A74B-5F1DCE17B6F1}" dt="2020-04-06T19:42:00.661" v="31" actId="115"/>
        <pc:sldMkLst>
          <pc:docMk/>
          <pc:sldMk cId="3453517798" sldId="300"/>
        </pc:sldMkLst>
        <pc:spChg chg="mod">
          <ac:chgData name="Cui Wei" userId="e12f77610f1a8181" providerId="LiveId" clId="{5BD25061-0B06-4181-A74B-5F1DCE17B6F1}" dt="2020-04-06T19:42:00.661" v="31" actId="115"/>
          <ac:spMkLst>
            <pc:docMk/>
            <pc:sldMk cId="3453517798" sldId="300"/>
            <ac:spMk id="3" creationId="{23BF4040-D9EC-46E4-B9C8-0127BB7ACAD8}"/>
          </ac:spMkLst>
        </pc:spChg>
        <pc:spChg chg="add del mod">
          <ac:chgData name="Cui Wei" userId="e12f77610f1a8181" providerId="LiveId" clId="{5BD25061-0B06-4181-A74B-5F1DCE17B6F1}" dt="2020-04-06T19:41:55.195" v="30" actId="478"/>
          <ac:spMkLst>
            <pc:docMk/>
            <pc:sldMk cId="3453517798" sldId="300"/>
            <ac:spMk id="74" creationId="{E8AA1BF0-36E1-4E49-A4E8-31ABD1BACDA2}"/>
          </ac:spMkLst>
        </pc:spChg>
      </pc:sldChg>
      <pc:sldChg chg="modSp mod">
        <pc:chgData name="Cui Wei" userId="e12f77610f1a8181" providerId="LiveId" clId="{5BD25061-0B06-4181-A74B-5F1DCE17B6F1}" dt="2020-04-08T15:22:16.944" v="34" actId="20577"/>
        <pc:sldMkLst>
          <pc:docMk/>
          <pc:sldMk cId="1666456850" sldId="301"/>
        </pc:sldMkLst>
        <pc:spChg chg="mod">
          <ac:chgData name="Cui Wei" userId="e12f77610f1a8181" providerId="LiveId" clId="{5BD25061-0B06-4181-A74B-5F1DCE17B6F1}" dt="2020-04-08T15:22:16.944" v="34" actId="20577"/>
          <ac:spMkLst>
            <pc:docMk/>
            <pc:sldMk cId="1666456850" sldId="301"/>
            <ac:spMk id="2" creationId="{060E3DCB-ED8A-4CC9-840A-F65259A6A52D}"/>
          </ac:spMkLst>
        </pc:spChg>
      </pc:sldChg>
      <pc:sldChg chg="addSp modSp mod">
        <pc:chgData name="Cui Wei" userId="e12f77610f1a8181" providerId="LiveId" clId="{5BD25061-0B06-4181-A74B-5F1DCE17B6F1}" dt="2020-04-08T16:09:59.696" v="244" actId="115"/>
        <pc:sldMkLst>
          <pc:docMk/>
          <pc:sldMk cId="3323414142" sldId="302"/>
        </pc:sldMkLst>
        <pc:spChg chg="mod">
          <ac:chgData name="Cui Wei" userId="e12f77610f1a8181" providerId="LiveId" clId="{5BD25061-0B06-4181-A74B-5F1DCE17B6F1}" dt="2020-04-08T16:07:39.040" v="228" actId="1076"/>
          <ac:spMkLst>
            <pc:docMk/>
            <pc:sldMk cId="3323414142" sldId="302"/>
            <ac:spMk id="5" creationId="{334E9728-78E6-4A8A-BC3F-8C3B7B14615F}"/>
          </ac:spMkLst>
        </pc:spChg>
        <pc:spChg chg="mod">
          <ac:chgData name="Cui Wei" userId="e12f77610f1a8181" providerId="LiveId" clId="{5BD25061-0B06-4181-A74B-5F1DCE17B6F1}" dt="2020-04-08T16:07:39.040" v="228" actId="1076"/>
          <ac:spMkLst>
            <pc:docMk/>
            <pc:sldMk cId="3323414142" sldId="302"/>
            <ac:spMk id="10" creationId="{A994AD51-1531-4EE0-A622-E8B0C8B826D0}"/>
          </ac:spMkLst>
        </pc:spChg>
        <pc:spChg chg="mod">
          <ac:chgData name="Cui Wei" userId="e12f77610f1a8181" providerId="LiveId" clId="{5BD25061-0B06-4181-A74B-5F1DCE17B6F1}" dt="2020-04-08T16:07:43.212" v="229" actId="1076"/>
          <ac:spMkLst>
            <pc:docMk/>
            <pc:sldMk cId="3323414142" sldId="302"/>
            <ac:spMk id="12" creationId="{F057F788-CA1C-4CDC-A5E4-8F0E77765867}"/>
          </ac:spMkLst>
        </pc:spChg>
        <pc:spChg chg="add mod">
          <ac:chgData name="Cui Wei" userId="e12f77610f1a8181" providerId="LiveId" clId="{5BD25061-0B06-4181-A74B-5F1DCE17B6F1}" dt="2020-04-08T16:09:59.696" v="244" actId="115"/>
          <ac:spMkLst>
            <pc:docMk/>
            <pc:sldMk cId="3323414142" sldId="302"/>
            <ac:spMk id="16" creationId="{A15335F2-D658-491A-AC87-487F5124D452}"/>
          </ac:spMkLst>
        </pc:spChg>
        <pc:grpChg chg="add mod">
          <ac:chgData name="Cui Wei" userId="e12f77610f1a8181" providerId="LiveId" clId="{5BD25061-0B06-4181-A74B-5F1DCE17B6F1}" dt="2020-04-08T16:07:54.293" v="230" actId="1076"/>
          <ac:grpSpMkLst>
            <pc:docMk/>
            <pc:sldMk cId="3323414142" sldId="302"/>
            <ac:grpSpMk id="13" creationId="{47984134-2F16-4514-B035-83A593054F89}"/>
          </ac:grpSpMkLst>
        </pc:grpChg>
        <pc:graphicFrameChg chg="mod">
          <ac:chgData name="Cui Wei" userId="e12f77610f1a8181" providerId="LiveId" clId="{5BD25061-0B06-4181-A74B-5F1DCE17B6F1}" dt="2020-04-08T16:09:02.818" v="234" actId="1076"/>
          <ac:graphicFrameMkLst>
            <pc:docMk/>
            <pc:sldMk cId="3323414142" sldId="302"/>
            <ac:graphicFrameMk id="6" creationId="{CD6B2DB0-7EAE-426C-8D3E-7548AEA5F2FC}"/>
          </ac:graphicFrameMkLst>
        </pc:graphicFrameChg>
        <pc:graphicFrameChg chg="mod">
          <ac:chgData name="Cui Wei" userId="e12f77610f1a8181" providerId="LiveId" clId="{5BD25061-0B06-4181-A74B-5F1DCE17B6F1}" dt="2020-04-08T16:09:35.364" v="242" actId="1076"/>
          <ac:graphicFrameMkLst>
            <pc:docMk/>
            <pc:sldMk cId="3323414142" sldId="302"/>
            <ac:graphicFrameMk id="7" creationId="{665655BE-8617-420A-8EF7-AB7124F24BEB}"/>
          </ac:graphicFrameMkLst>
        </pc:graphicFrameChg>
      </pc:sldChg>
      <pc:sldChg chg="addSp modSp mod">
        <pc:chgData name="Cui Wei" userId="e12f77610f1a8181" providerId="LiveId" clId="{5BD25061-0B06-4181-A74B-5F1DCE17B6F1}" dt="2020-04-08T15:52:11.876" v="181" actId="1076"/>
        <pc:sldMkLst>
          <pc:docMk/>
          <pc:sldMk cId="2640125881" sldId="303"/>
        </pc:sldMkLst>
        <pc:spChg chg="add mod">
          <ac:chgData name="Cui Wei" userId="e12f77610f1a8181" providerId="LiveId" clId="{5BD25061-0B06-4181-A74B-5F1DCE17B6F1}" dt="2020-04-08T15:52:09.806" v="180" actId="1076"/>
          <ac:spMkLst>
            <pc:docMk/>
            <pc:sldMk cId="2640125881" sldId="303"/>
            <ac:spMk id="11" creationId="{34F38E16-D5BA-405D-82B8-3797A4C4C75D}"/>
          </ac:spMkLst>
        </pc:spChg>
        <pc:graphicFrameChg chg="mod">
          <ac:chgData name="Cui Wei" userId="e12f77610f1a8181" providerId="LiveId" clId="{5BD25061-0B06-4181-A74B-5F1DCE17B6F1}" dt="2020-04-08T15:49:04.911" v="140"/>
          <ac:graphicFrameMkLst>
            <pc:docMk/>
            <pc:sldMk cId="2640125881" sldId="303"/>
            <ac:graphicFrameMk id="6" creationId="{FB56857A-4F71-47E0-939B-4C294C4A189A}"/>
          </ac:graphicFrameMkLst>
        </pc:graphicFrameChg>
        <pc:graphicFrameChg chg="add mod">
          <ac:chgData name="Cui Wei" userId="e12f77610f1a8181" providerId="LiveId" clId="{5BD25061-0B06-4181-A74B-5F1DCE17B6F1}" dt="2020-04-08T15:52:11.876" v="181" actId="1076"/>
          <ac:graphicFrameMkLst>
            <pc:docMk/>
            <pc:sldMk cId="2640125881" sldId="303"/>
            <ac:graphicFrameMk id="10" creationId="{75044836-F2E0-4A24-B0DC-8D8A1F9FD5A1}"/>
          </ac:graphicFrameMkLst>
        </pc:graphicFrameChg>
      </pc:sldChg>
      <pc:sldChg chg="addSp delSp modSp mod">
        <pc:chgData name="Cui Wei" userId="e12f77610f1a8181" providerId="LiveId" clId="{5BD25061-0B06-4181-A74B-5F1DCE17B6F1}" dt="2020-04-08T16:04:57.979" v="224" actId="403"/>
        <pc:sldMkLst>
          <pc:docMk/>
          <pc:sldMk cId="840670030" sldId="308"/>
        </pc:sldMkLst>
        <pc:spChg chg="mod">
          <ac:chgData name="Cui Wei" userId="e12f77610f1a8181" providerId="LiveId" clId="{5BD25061-0B06-4181-A74B-5F1DCE17B6F1}" dt="2020-04-08T16:02:46.217" v="204" actId="1076"/>
          <ac:spMkLst>
            <pc:docMk/>
            <pc:sldMk cId="840670030" sldId="308"/>
            <ac:spMk id="14" creationId="{6E6292A7-51B3-4771-A1A9-FEF0A793CA11}"/>
          </ac:spMkLst>
        </pc:spChg>
        <pc:spChg chg="mod">
          <ac:chgData name="Cui Wei" userId="e12f77610f1a8181" providerId="LiveId" clId="{5BD25061-0B06-4181-A74B-5F1DCE17B6F1}" dt="2020-04-08T16:03:02.358" v="210" actId="20577"/>
          <ac:spMkLst>
            <pc:docMk/>
            <pc:sldMk cId="840670030" sldId="308"/>
            <ac:spMk id="16" creationId="{3692BA44-E459-481E-AC0D-8197882A5AF9}"/>
          </ac:spMkLst>
        </pc:spChg>
        <pc:spChg chg="add mod">
          <ac:chgData name="Cui Wei" userId="e12f77610f1a8181" providerId="LiveId" clId="{5BD25061-0B06-4181-A74B-5F1DCE17B6F1}" dt="2020-04-08T16:04:57.979" v="224" actId="403"/>
          <ac:spMkLst>
            <pc:docMk/>
            <pc:sldMk cId="840670030" sldId="308"/>
            <ac:spMk id="57" creationId="{86CE22E5-7B5D-43B6-B973-BBAE266A58BC}"/>
          </ac:spMkLst>
        </pc:spChg>
        <pc:cxnChg chg="add del mod">
          <ac:chgData name="Cui Wei" userId="e12f77610f1a8181" providerId="LiveId" clId="{5BD25061-0B06-4181-A74B-5F1DCE17B6F1}" dt="2020-04-08T16:04:00.181" v="212" actId="11529"/>
          <ac:cxnSpMkLst>
            <pc:docMk/>
            <pc:sldMk cId="840670030" sldId="308"/>
            <ac:cxnSpMk id="53" creationId="{BDDDECDC-4AD8-4082-98D9-5D3D2FBC255C}"/>
          </ac:cxnSpMkLst>
        </pc:cxnChg>
        <pc:cxnChg chg="add mod">
          <ac:chgData name="Cui Wei" userId="e12f77610f1a8181" providerId="LiveId" clId="{5BD25061-0B06-4181-A74B-5F1DCE17B6F1}" dt="2020-04-08T16:04:35.025" v="218" actId="1076"/>
          <ac:cxnSpMkLst>
            <pc:docMk/>
            <pc:sldMk cId="840670030" sldId="308"/>
            <ac:cxnSpMk id="55" creationId="{8E97D421-8346-4A86-BEBA-1FD0B5A8E893}"/>
          </ac:cxnSpMkLst>
        </pc:cxnChg>
      </pc:sldChg>
      <pc:sldChg chg="addSp modSp mod">
        <pc:chgData name="Cui Wei" userId="e12f77610f1a8181" providerId="LiveId" clId="{5BD25061-0B06-4181-A74B-5F1DCE17B6F1}" dt="2020-04-08T16:05:13.591" v="226" actId="1076"/>
        <pc:sldMkLst>
          <pc:docMk/>
          <pc:sldMk cId="3228088448" sldId="309"/>
        </pc:sldMkLst>
        <pc:spChg chg="add mod">
          <ac:chgData name="Cui Wei" userId="e12f77610f1a8181" providerId="LiveId" clId="{5BD25061-0B06-4181-A74B-5F1DCE17B6F1}" dt="2020-04-08T16:05:13.591" v="226" actId="1076"/>
          <ac:spMkLst>
            <pc:docMk/>
            <pc:sldMk cId="3228088448" sldId="309"/>
            <ac:spMk id="44" creationId="{4E63F089-E890-49C6-AB5B-D84E67194531}"/>
          </ac:spMkLst>
        </pc:spChg>
        <pc:cxnChg chg="add mod">
          <ac:chgData name="Cui Wei" userId="e12f77610f1a8181" providerId="LiveId" clId="{5BD25061-0B06-4181-A74B-5F1DCE17B6F1}" dt="2020-04-08T16:05:13.591" v="226" actId="1076"/>
          <ac:cxnSpMkLst>
            <pc:docMk/>
            <pc:sldMk cId="3228088448" sldId="309"/>
            <ac:cxnSpMk id="43" creationId="{1C92B64C-4730-4B2F-AFED-B281521CADB3}"/>
          </ac:cxnSpMkLst>
        </pc:cxnChg>
      </pc:sldChg>
      <pc:sldChg chg="addSp modSp mod">
        <pc:chgData name="Cui Wei" userId="e12f77610f1a8181" providerId="LiveId" clId="{5BD25061-0B06-4181-A74B-5F1DCE17B6F1}" dt="2020-04-08T16:23:21.805" v="294" actId="14100"/>
        <pc:sldMkLst>
          <pc:docMk/>
          <pc:sldMk cId="2615504071" sldId="310"/>
        </pc:sldMkLst>
        <pc:spChg chg="mod">
          <ac:chgData name="Cui Wei" userId="e12f77610f1a8181" providerId="LiveId" clId="{5BD25061-0B06-4181-A74B-5F1DCE17B6F1}" dt="2020-04-08T16:12:51.661" v="269" actId="1076"/>
          <ac:spMkLst>
            <pc:docMk/>
            <pc:sldMk cId="2615504071" sldId="310"/>
            <ac:spMk id="4" creationId="{7A582683-7EE7-4D06-AD67-017EE7ABBA59}"/>
          </ac:spMkLst>
        </pc:spChg>
        <pc:spChg chg="mod">
          <ac:chgData name="Cui Wei" userId="e12f77610f1a8181" providerId="LiveId" clId="{5BD25061-0B06-4181-A74B-5F1DCE17B6F1}" dt="2020-04-08T16:23:21.805" v="294" actId="14100"/>
          <ac:spMkLst>
            <pc:docMk/>
            <pc:sldMk cId="2615504071" sldId="310"/>
            <ac:spMk id="5" creationId="{3D7E84BF-D009-4E4F-9442-FD104A8C17EB}"/>
          </ac:spMkLst>
        </pc:spChg>
        <pc:spChg chg="add mod">
          <ac:chgData name="Cui Wei" userId="e12f77610f1a8181" providerId="LiveId" clId="{5BD25061-0B06-4181-A74B-5F1DCE17B6F1}" dt="2020-04-08T16:12:24.717" v="255" actId="1076"/>
          <ac:spMkLst>
            <pc:docMk/>
            <pc:sldMk cId="2615504071" sldId="310"/>
            <ac:spMk id="21" creationId="{308E7A8E-2EAB-4F55-9A5C-AC8DD96A9B9B}"/>
          </ac:spMkLst>
        </pc:spChg>
        <pc:spChg chg="add mod">
          <ac:chgData name="Cui Wei" userId="e12f77610f1a8181" providerId="LiveId" clId="{5BD25061-0B06-4181-A74B-5F1DCE17B6F1}" dt="2020-04-08T16:12:55.789" v="270" actId="1076"/>
          <ac:spMkLst>
            <pc:docMk/>
            <pc:sldMk cId="2615504071" sldId="310"/>
            <ac:spMk id="23" creationId="{D9E38560-83C8-43A6-AB8E-F6291DA70ABC}"/>
          </ac:spMkLst>
        </pc:spChg>
        <pc:graphicFrameChg chg="mod">
          <ac:chgData name="Cui Wei" userId="e12f77610f1a8181" providerId="LiveId" clId="{5BD25061-0B06-4181-A74B-5F1DCE17B6F1}" dt="2020-04-08T16:09:07.222" v="235"/>
          <ac:graphicFrameMkLst>
            <pc:docMk/>
            <pc:sldMk cId="2615504071" sldId="310"/>
            <ac:graphicFrameMk id="14" creationId="{4E3B3565-5860-4683-B8F9-B8C4B5046ED0}"/>
          </ac:graphicFrameMkLst>
        </pc:graphicFrameChg>
      </pc:sldChg>
      <pc:sldChg chg="addSp delSp modSp mod delAnim modAnim">
        <pc:chgData name="Cui Wei" userId="e12f77610f1a8181" providerId="LiveId" clId="{5BD25061-0B06-4181-A74B-5F1DCE17B6F1}" dt="2020-04-08T16:21:45.595" v="285" actId="478"/>
        <pc:sldMkLst>
          <pc:docMk/>
          <pc:sldMk cId="1406090828" sldId="313"/>
        </pc:sldMkLst>
        <pc:spChg chg="del">
          <ac:chgData name="Cui Wei" userId="e12f77610f1a8181" providerId="LiveId" clId="{5BD25061-0B06-4181-A74B-5F1DCE17B6F1}" dt="2020-04-08T16:21:45.595" v="285" actId="478"/>
          <ac:spMkLst>
            <pc:docMk/>
            <pc:sldMk cId="1406090828" sldId="313"/>
            <ac:spMk id="2" creationId="{780351F6-6AC6-445B-A9B0-FC4B48FC6704}"/>
          </ac:spMkLst>
        </pc:spChg>
        <pc:spChg chg="add del mod">
          <ac:chgData name="Cui Wei" userId="e12f77610f1a8181" providerId="LiveId" clId="{5BD25061-0B06-4181-A74B-5F1DCE17B6F1}" dt="2020-04-08T16:20:07.886" v="273"/>
          <ac:spMkLst>
            <pc:docMk/>
            <pc:sldMk cId="1406090828" sldId="313"/>
            <ac:spMk id="3" creationId="{A9B5FDDF-A2C0-422C-8EC5-CA253E154BA6}"/>
          </ac:spMkLst>
        </pc:spChg>
        <pc:spChg chg="add mod">
          <ac:chgData name="Cui Wei" userId="e12f77610f1a8181" providerId="LiveId" clId="{5BD25061-0B06-4181-A74B-5F1DCE17B6F1}" dt="2020-04-08T16:20:52.253" v="281" actId="1076"/>
          <ac:spMkLst>
            <pc:docMk/>
            <pc:sldMk cId="1406090828" sldId="313"/>
            <ac:spMk id="40" creationId="{424C8BE8-C936-485E-977C-22177AD88025}"/>
          </ac:spMkLst>
        </pc:spChg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836605733" sldId="314"/>
        </pc:sldMkLst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712143342" sldId="315"/>
        </pc:sldMkLst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4065024950" sldId="316"/>
        </pc:sldMkLst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3657623816" sldId="317"/>
        </pc:sldMkLst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729953875" sldId="318"/>
        </pc:sldMkLst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3755797940" sldId="319"/>
        </pc:sldMkLst>
      </pc:sldChg>
      <pc:sldChg chg="del modTransition">
        <pc:chgData name="Cui Wei" userId="e12f77610f1a8181" providerId="LiveId" clId="{5BD25061-0B06-4181-A74B-5F1DCE17B6F1}" dt="2020-04-08T15:40:25.537" v="137" actId="47"/>
        <pc:sldMkLst>
          <pc:docMk/>
          <pc:sldMk cId="3977789755" sldId="320"/>
        </pc:sldMkLst>
      </pc:sldChg>
      <pc:sldChg chg="del modTransition">
        <pc:chgData name="Cui Wei" userId="e12f77610f1a8181" providerId="LiveId" clId="{5BD25061-0B06-4181-A74B-5F1DCE17B6F1}" dt="2020-04-08T15:40:30.257" v="138" actId="47"/>
        <pc:sldMkLst>
          <pc:docMk/>
          <pc:sldMk cId="3987105727" sldId="321"/>
        </pc:sldMkLst>
      </pc:sldChg>
      <pc:sldChg chg="del">
        <pc:chgData name="Cui Wei" userId="e12f77610f1a8181" providerId="LiveId" clId="{5BD25061-0B06-4181-A74B-5F1DCE17B6F1}" dt="2020-04-08T15:40:38.676" v="139" actId="47"/>
        <pc:sldMkLst>
          <pc:docMk/>
          <pc:sldMk cId="153832550" sldId="322"/>
        </pc:sldMkLst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3300592460" sldId="323"/>
        </pc:sldMkLst>
      </pc:sldChg>
      <pc:sldChg chg="delSp modSp add modTransition modAnim">
        <pc:chgData name="Cui Wei" userId="e12f77610f1a8181" providerId="LiveId" clId="{5BD25061-0B06-4181-A74B-5F1DCE17B6F1}" dt="2020-04-08T17:58:08.037" v="503" actId="1076"/>
        <pc:sldMkLst>
          <pc:docMk/>
          <pc:sldMk cId="0" sldId="366"/>
        </pc:sldMkLst>
        <pc:spChg chg="del">
          <ac:chgData name="Cui Wei" userId="e12f77610f1a8181" providerId="LiveId" clId="{5BD25061-0B06-4181-A74B-5F1DCE17B6F1}" dt="2020-04-08T15:32:23.057" v="112" actId="478"/>
          <ac:spMkLst>
            <pc:docMk/>
            <pc:sldMk cId="0" sldId="366"/>
            <ac:spMk id="309250" creationId="{5E0F68B3-CF5E-448C-ACC3-368E07B01038}"/>
          </ac:spMkLst>
        </pc:spChg>
        <pc:spChg chg="del">
          <ac:chgData name="Cui Wei" userId="e12f77610f1a8181" providerId="LiveId" clId="{5BD25061-0B06-4181-A74B-5F1DCE17B6F1}" dt="2020-04-08T15:32:23.970" v="113" actId="478"/>
          <ac:spMkLst>
            <pc:docMk/>
            <pc:sldMk cId="0" sldId="366"/>
            <ac:spMk id="309251" creationId="{3B9E5849-C0EE-4957-B94A-0D533D4C4624}"/>
          </ac:spMkLst>
        </pc:spChg>
        <pc:spChg chg="mod topLvl">
          <ac:chgData name="Cui Wei" userId="e12f77610f1a8181" providerId="LiveId" clId="{5BD25061-0B06-4181-A74B-5F1DCE17B6F1}" dt="2020-04-08T17:57:09.304" v="494" actId="165"/>
          <ac:spMkLst>
            <pc:docMk/>
            <pc:sldMk cId="0" sldId="366"/>
            <ac:spMk id="309387" creationId="{58F3D041-9264-410C-BDD0-2ECE5D0FF45D}"/>
          </ac:spMkLst>
        </pc:spChg>
        <pc:spChg chg="mod topLvl">
          <ac:chgData name="Cui Wei" userId="e12f77610f1a8181" providerId="LiveId" clId="{5BD25061-0B06-4181-A74B-5F1DCE17B6F1}" dt="2020-04-08T17:57:09.304" v="494" actId="165"/>
          <ac:spMkLst>
            <pc:docMk/>
            <pc:sldMk cId="0" sldId="366"/>
            <ac:spMk id="309388" creationId="{CAB89EEC-5826-40DA-A996-9E327538EBBD}"/>
          </ac:spMkLst>
        </pc:spChg>
        <pc:spChg chg="mod topLvl">
          <ac:chgData name="Cui Wei" userId="e12f77610f1a8181" providerId="LiveId" clId="{5BD25061-0B06-4181-A74B-5F1DCE17B6F1}" dt="2020-04-08T17:57:09.304" v="494" actId="165"/>
          <ac:spMkLst>
            <pc:docMk/>
            <pc:sldMk cId="0" sldId="366"/>
            <ac:spMk id="309389" creationId="{6CC1CCA8-A627-4E89-8E75-3DBBED768D4E}"/>
          </ac:spMkLst>
        </pc:spChg>
        <pc:spChg chg="mod topLvl">
          <ac:chgData name="Cui Wei" userId="e12f77610f1a8181" providerId="LiveId" clId="{5BD25061-0B06-4181-A74B-5F1DCE17B6F1}" dt="2020-04-08T17:57:09.304" v="494" actId="165"/>
          <ac:spMkLst>
            <pc:docMk/>
            <pc:sldMk cId="0" sldId="366"/>
            <ac:spMk id="309390" creationId="{3903066E-3A98-4BBF-AA89-65362F7E0295}"/>
          </ac:spMkLst>
        </pc:spChg>
        <pc:spChg chg="mod topLvl">
          <ac:chgData name="Cui Wei" userId="e12f77610f1a8181" providerId="LiveId" clId="{5BD25061-0B06-4181-A74B-5F1DCE17B6F1}" dt="2020-04-08T17:57:45.600" v="501" actId="1076"/>
          <ac:spMkLst>
            <pc:docMk/>
            <pc:sldMk cId="0" sldId="366"/>
            <ac:spMk id="309391" creationId="{F00D010A-96D1-450B-8FE6-8102F1E0BDE0}"/>
          </ac:spMkLst>
        </pc:spChg>
        <pc:spChg chg="mod">
          <ac:chgData name="Cui Wei" userId="e12f77610f1a8181" providerId="LiveId" clId="{5BD25061-0B06-4181-A74B-5F1DCE17B6F1}" dt="2020-04-08T17:56:26.117" v="492" actId="1036"/>
          <ac:spMkLst>
            <pc:docMk/>
            <pc:sldMk cId="0" sldId="366"/>
            <ac:spMk id="309394" creationId="{E4C81F34-EAF3-4E89-92AE-FDC3FFCF617A}"/>
          </ac:spMkLst>
        </pc:spChg>
        <pc:spChg chg="mod">
          <ac:chgData name="Cui Wei" userId="e12f77610f1a8181" providerId="LiveId" clId="{5BD25061-0B06-4181-A74B-5F1DCE17B6F1}" dt="2020-04-08T17:56:24.747" v="490" actId="1035"/>
          <ac:spMkLst>
            <pc:docMk/>
            <pc:sldMk cId="0" sldId="366"/>
            <ac:spMk id="309395" creationId="{F0C8C4D4-E18E-4B86-9E0A-9F9DDFACC3B2}"/>
          </ac:spMkLst>
        </pc:spChg>
        <pc:spChg chg="mod">
          <ac:chgData name="Cui Wei" userId="e12f77610f1a8181" providerId="LiveId" clId="{5BD25061-0B06-4181-A74B-5F1DCE17B6F1}" dt="2020-04-08T17:58:08.037" v="503" actId="1076"/>
          <ac:spMkLst>
            <pc:docMk/>
            <pc:sldMk cId="0" sldId="366"/>
            <ac:spMk id="309403" creationId="{9CD1FA91-A64B-470E-836B-BEC59D282DCE}"/>
          </ac:spMkLst>
        </pc:spChg>
        <pc:grpChg chg="del mod">
          <ac:chgData name="Cui Wei" userId="e12f77610f1a8181" providerId="LiveId" clId="{5BD25061-0B06-4181-A74B-5F1DCE17B6F1}" dt="2020-04-08T17:57:09.304" v="494" actId="165"/>
          <ac:grpSpMkLst>
            <pc:docMk/>
            <pc:sldMk cId="0" sldId="366"/>
            <ac:grpSpMk id="309401" creationId="{819723EF-8692-414E-9AAE-1D3350091B77}"/>
          </ac:grpSpMkLst>
        </pc:grpChg>
        <pc:grpChg chg="mod">
          <ac:chgData name="Cui Wei" userId="e12f77610f1a8181" providerId="LiveId" clId="{5BD25061-0B06-4181-A74B-5F1DCE17B6F1}" dt="2020-04-08T17:56:13.209" v="476" actId="14100"/>
          <ac:grpSpMkLst>
            <pc:docMk/>
            <pc:sldMk cId="0" sldId="366"/>
            <ac:grpSpMk id="309402" creationId="{A5083F85-8219-4CB9-A55A-67A94153DBA7}"/>
          </ac:grpSpMkLst>
        </pc:grpChg>
      </pc:sldChg>
      <pc:sldChg chg="delSp modSp add modTransition modAnim">
        <pc:chgData name="Cui Wei" userId="e12f77610f1a8181" providerId="LiveId" clId="{5BD25061-0B06-4181-A74B-5F1DCE17B6F1}" dt="2020-04-08T17:53:14.507" v="471" actId="20577"/>
        <pc:sldMkLst>
          <pc:docMk/>
          <pc:sldMk cId="0" sldId="367"/>
        </pc:sldMkLst>
        <pc:spChg chg="del">
          <ac:chgData name="Cui Wei" userId="e12f77610f1a8181" providerId="LiveId" clId="{5BD25061-0B06-4181-A74B-5F1DCE17B6F1}" dt="2020-04-08T15:32:26.597" v="115" actId="478"/>
          <ac:spMkLst>
            <pc:docMk/>
            <pc:sldMk cId="0" sldId="367"/>
            <ac:spMk id="310274" creationId="{1C8DE1BF-C471-46B0-AB2F-11680DBE71A9}"/>
          </ac:spMkLst>
        </pc:spChg>
        <pc:spChg chg="del">
          <ac:chgData name="Cui Wei" userId="e12f77610f1a8181" providerId="LiveId" clId="{5BD25061-0B06-4181-A74B-5F1DCE17B6F1}" dt="2020-04-08T15:32:25.620" v="114" actId="478"/>
          <ac:spMkLst>
            <pc:docMk/>
            <pc:sldMk cId="0" sldId="367"/>
            <ac:spMk id="310275" creationId="{408C6E4D-E61E-4F1F-88A6-DF8C6EA92A6A}"/>
          </ac:spMkLst>
        </pc:spChg>
        <pc:spChg chg="mod">
          <ac:chgData name="Cui Wei" userId="e12f77610f1a8181" providerId="LiveId" clId="{5BD25061-0B06-4181-A74B-5F1DCE17B6F1}" dt="2020-04-08T17:53:14.507" v="471" actId="20577"/>
          <ac:spMkLst>
            <pc:docMk/>
            <pc:sldMk cId="0" sldId="367"/>
            <ac:spMk id="310389" creationId="{6D220CB0-81EC-4F82-AA4B-E583ACD218AF}"/>
          </ac:spMkLst>
        </pc:spChg>
      </pc:sldChg>
      <pc:sldChg chg="add modTransition">
        <pc:chgData name="Cui Wei" userId="e12f77610f1a8181" providerId="LiveId" clId="{5BD25061-0B06-4181-A74B-5F1DCE17B6F1}" dt="2020-04-08T17:19:47.805" v="408"/>
        <pc:sldMkLst>
          <pc:docMk/>
          <pc:sldMk cId="0" sldId="371"/>
        </pc:sldMkLst>
      </pc:sldChg>
      <pc:sldChg chg="add modTransition">
        <pc:chgData name="Cui Wei" userId="e12f77610f1a8181" providerId="LiveId" clId="{5BD25061-0B06-4181-A74B-5F1DCE17B6F1}" dt="2020-04-08T17:19:47.805" v="408"/>
        <pc:sldMkLst>
          <pc:docMk/>
          <pc:sldMk cId="0" sldId="372"/>
        </pc:sldMkLst>
      </pc:sldChg>
      <pc:sldChg chg="addSp delSp modSp add mod modTransition modAnim">
        <pc:chgData name="Cui Wei" userId="e12f77610f1a8181" providerId="LiveId" clId="{5BD25061-0B06-4181-A74B-5F1DCE17B6F1}" dt="2020-04-08T18:04:41.342" v="505"/>
        <pc:sldMkLst>
          <pc:docMk/>
          <pc:sldMk cId="0" sldId="373"/>
        </pc:sldMkLst>
        <pc:spChg chg="add mod">
          <ac:chgData name="Cui Wei" userId="e12f77610f1a8181" providerId="LiveId" clId="{5BD25061-0B06-4181-A74B-5F1DCE17B6F1}" dt="2020-04-08T17:50:02.220" v="453" actId="207"/>
          <ac:spMkLst>
            <pc:docMk/>
            <pc:sldMk cId="0" sldId="373"/>
            <ac:spMk id="45" creationId="{4D126FB1-1692-4257-AAC1-6F4621FAB460}"/>
          </ac:spMkLst>
        </pc:spChg>
        <pc:spChg chg="add mod">
          <ac:chgData name="Cui Wei" userId="e12f77610f1a8181" providerId="LiveId" clId="{5BD25061-0B06-4181-A74B-5F1DCE17B6F1}" dt="2020-04-08T17:50:02.220" v="453" actId="207"/>
          <ac:spMkLst>
            <pc:docMk/>
            <pc:sldMk cId="0" sldId="373"/>
            <ac:spMk id="46" creationId="{2255410F-36C3-49FA-962D-8FFF526789FB}"/>
          </ac:spMkLst>
        </pc:spChg>
        <pc:spChg chg="del">
          <ac:chgData name="Cui Wei" userId="e12f77610f1a8181" providerId="LiveId" clId="{5BD25061-0B06-4181-A74B-5F1DCE17B6F1}" dt="2020-04-08T15:32:17.112" v="106" actId="478"/>
          <ac:spMkLst>
            <pc:docMk/>
            <pc:sldMk cId="0" sldId="373"/>
            <ac:spMk id="316418" creationId="{99E11357-971A-407C-B78F-A2246BF90C45}"/>
          </ac:spMkLst>
        </pc:spChg>
        <pc:spChg chg="del">
          <ac:chgData name="Cui Wei" userId="e12f77610f1a8181" providerId="LiveId" clId="{5BD25061-0B06-4181-A74B-5F1DCE17B6F1}" dt="2020-04-08T15:32:17.790" v="107" actId="478"/>
          <ac:spMkLst>
            <pc:docMk/>
            <pc:sldMk cId="0" sldId="373"/>
            <ac:spMk id="316419" creationId="{C6ECBD58-7DDC-4ABE-9E56-423BC092F312}"/>
          </ac:spMkLst>
        </pc:spChg>
        <pc:spChg chg="mod">
          <ac:chgData name="Cui Wei" userId="e12f77610f1a8181" providerId="LiveId" clId="{5BD25061-0B06-4181-A74B-5F1DCE17B6F1}" dt="2020-04-08T15:32:14.692" v="105" actId="20577"/>
          <ac:spMkLst>
            <pc:docMk/>
            <pc:sldMk cId="0" sldId="373"/>
            <ac:spMk id="316550" creationId="{B3457B46-B7BD-4A0A-AC13-383FD660AFC1}"/>
          </ac:spMkLst>
        </pc:spChg>
        <pc:spChg chg="del">
          <ac:chgData name="Cui Wei" userId="e12f77610f1a8181" providerId="LiveId" clId="{5BD25061-0B06-4181-A74B-5F1DCE17B6F1}" dt="2020-04-08T17:44:36.052" v="425" actId="478"/>
          <ac:spMkLst>
            <pc:docMk/>
            <pc:sldMk cId="0" sldId="373"/>
            <ac:spMk id="316588" creationId="{20AA1E75-C93A-4908-9A2E-D7E3D27FA362}"/>
          </ac:spMkLst>
        </pc:spChg>
        <pc:spChg chg="del">
          <ac:chgData name="Cui Wei" userId="e12f77610f1a8181" providerId="LiveId" clId="{5BD25061-0B06-4181-A74B-5F1DCE17B6F1}" dt="2020-04-08T17:44:31.099" v="422" actId="478"/>
          <ac:spMkLst>
            <pc:docMk/>
            <pc:sldMk cId="0" sldId="373"/>
            <ac:spMk id="316589" creationId="{F2521321-63F6-4213-8C34-DC8A82ACC228}"/>
          </ac:spMkLst>
        </pc:spChg>
        <pc:grpChg chg="add mod">
          <ac:chgData name="Cui Wei" userId="e12f77610f1a8181" providerId="LiveId" clId="{5BD25061-0B06-4181-A74B-5F1DCE17B6F1}" dt="2020-04-08T17:50:02.220" v="453" actId="207"/>
          <ac:grpSpMkLst>
            <pc:docMk/>
            <pc:sldMk cId="0" sldId="373"/>
            <ac:grpSpMk id="48" creationId="{AEAD27AC-B1F7-422F-906D-2829512DBFAE}"/>
          </ac:grpSpMkLst>
        </pc:grpChg>
        <pc:grpChg chg="del">
          <ac:chgData name="Cui Wei" userId="e12f77610f1a8181" providerId="LiveId" clId="{5BD25061-0B06-4181-A74B-5F1DCE17B6F1}" dt="2020-04-08T17:44:33.289" v="424" actId="478"/>
          <ac:grpSpMkLst>
            <pc:docMk/>
            <pc:sldMk cId="0" sldId="373"/>
            <ac:grpSpMk id="316593" creationId="{E5769180-9FDB-4AA4-8714-E5B2F7D8D90A}"/>
          </ac:grpSpMkLst>
        </pc:grpChg>
        <pc:graphicFrameChg chg="add mod">
          <ac:chgData name="Cui Wei" userId="e12f77610f1a8181" providerId="LiveId" clId="{5BD25061-0B06-4181-A74B-5F1DCE17B6F1}" dt="2020-04-08T18:04:41.324" v="504"/>
          <ac:graphicFrameMkLst>
            <pc:docMk/>
            <pc:sldMk cId="0" sldId="373"/>
            <ac:graphicFrameMk id="47" creationId="{3D28562D-2A16-4B80-B40C-17C0628CF369}"/>
          </ac:graphicFrameMkLst>
        </pc:graphicFrameChg>
        <pc:graphicFrameChg chg="mod">
          <ac:chgData name="Cui Wei" userId="e12f77610f1a8181" providerId="LiveId" clId="{5BD25061-0B06-4181-A74B-5F1DCE17B6F1}" dt="2020-04-08T18:04:41.342" v="505"/>
          <ac:graphicFrameMkLst>
            <pc:docMk/>
            <pc:sldMk cId="0" sldId="373"/>
            <ac:graphicFrameMk id="49" creationId="{05E2AC5D-4D99-47D8-9042-05533D7DE825}"/>
          </ac:graphicFrameMkLst>
        </pc:graphicFrameChg>
        <pc:graphicFrameChg chg="del mod">
          <ac:chgData name="Cui Wei" userId="e12f77610f1a8181" providerId="LiveId" clId="{5BD25061-0B06-4181-A74B-5F1DCE17B6F1}" dt="2020-04-08T17:44:32.169" v="423" actId="478"/>
          <ac:graphicFrameMkLst>
            <pc:docMk/>
            <pc:sldMk cId="0" sldId="373"/>
            <ac:graphicFrameMk id="316590" creationId="{62D30A41-6012-44F6-B1A7-4BF05D1E4AF1}"/>
          </ac:graphicFrameMkLst>
        </pc:graphicFrameChg>
        <pc:graphicFrameChg chg="mod">
          <ac:chgData name="Cui Wei" userId="e12f77610f1a8181" providerId="LiveId" clId="{5BD25061-0B06-4181-A74B-5F1DCE17B6F1}" dt="2020-04-08T16:11:17.567" v="252"/>
          <ac:graphicFrameMkLst>
            <pc:docMk/>
            <pc:sldMk cId="0" sldId="373"/>
            <ac:graphicFrameMk id="316591" creationId="{60F76DB8-6C6B-4884-B467-8D3CD5EDF0F1}"/>
          </ac:graphicFrameMkLst>
        </pc:graphicFrameChg>
      </pc:sldChg>
      <pc:sldChg chg="addSp delSp modSp add modTransition modAnim">
        <pc:chgData name="Cui Wei" userId="e12f77610f1a8181" providerId="LiveId" clId="{5BD25061-0B06-4181-A74B-5F1DCE17B6F1}" dt="2020-04-08T17:47:01.434" v="451" actId="20577"/>
        <pc:sldMkLst>
          <pc:docMk/>
          <pc:sldMk cId="0" sldId="374"/>
        </pc:sldMkLst>
        <pc:spChg chg="del">
          <ac:chgData name="Cui Wei" userId="e12f77610f1a8181" providerId="LiveId" clId="{5BD25061-0B06-4181-A74B-5F1DCE17B6F1}" dt="2020-04-08T15:32:19.663" v="108" actId="478"/>
          <ac:spMkLst>
            <pc:docMk/>
            <pc:sldMk cId="0" sldId="374"/>
            <ac:spMk id="317442" creationId="{CA6C46A8-BD99-42C9-8A90-8F788DE3CD5E}"/>
          </ac:spMkLst>
        </pc:spChg>
        <pc:spChg chg="del">
          <ac:chgData name="Cui Wei" userId="e12f77610f1a8181" providerId="LiveId" clId="{5BD25061-0B06-4181-A74B-5F1DCE17B6F1}" dt="2020-04-08T15:32:20.174" v="109" actId="478"/>
          <ac:spMkLst>
            <pc:docMk/>
            <pc:sldMk cId="0" sldId="374"/>
            <ac:spMk id="317443" creationId="{0AF4EDDC-C6DE-476F-B5E4-310EAF55191A}"/>
          </ac:spMkLst>
        </pc:spChg>
        <pc:spChg chg="del">
          <ac:chgData name="Cui Wei" userId="e12f77610f1a8181" providerId="LiveId" clId="{5BD25061-0B06-4181-A74B-5F1DCE17B6F1}" dt="2020-04-08T17:45:36.641" v="431" actId="478"/>
          <ac:spMkLst>
            <pc:docMk/>
            <pc:sldMk cId="0" sldId="374"/>
            <ac:spMk id="317577" creationId="{C06D549C-70E3-493E-A4C5-1C0F83C517F6}"/>
          </ac:spMkLst>
        </pc:spChg>
        <pc:spChg chg="add del">
          <ac:chgData name="Cui Wei" userId="e12f77610f1a8181" providerId="LiveId" clId="{5BD25061-0B06-4181-A74B-5F1DCE17B6F1}" dt="2020-04-08T17:45:31.199" v="428" actId="478"/>
          <ac:spMkLst>
            <pc:docMk/>
            <pc:sldMk cId="0" sldId="374"/>
            <ac:spMk id="317578" creationId="{EBEB234D-0AF8-4FA1-B019-0AE497690305}"/>
          </ac:spMkLst>
        </pc:spChg>
        <pc:spChg chg="del">
          <ac:chgData name="Cui Wei" userId="e12f77610f1a8181" providerId="LiveId" clId="{5BD25061-0B06-4181-A74B-5F1DCE17B6F1}" dt="2020-04-08T17:45:35.162" v="430" actId="478"/>
          <ac:spMkLst>
            <pc:docMk/>
            <pc:sldMk cId="0" sldId="374"/>
            <ac:spMk id="317579" creationId="{135F33D1-28B7-4714-AD34-BEF2846AEAE3}"/>
          </ac:spMkLst>
        </pc:spChg>
        <pc:spChg chg="del">
          <ac:chgData name="Cui Wei" userId="e12f77610f1a8181" providerId="LiveId" clId="{5BD25061-0B06-4181-A74B-5F1DCE17B6F1}" dt="2020-04-08T17:45:33.755" v="429" actId="478"/>
          <ac:spMkLst>
            <pc:docMk/>
            <pc:sldMk cId="0" sldId="374"/>
            <ac:spMk id="317580" creationId="{3F76879A-2943-43C1-AFA1-139842576B7D}"/>
          </ac:spMkLst>
        </pc:spChg>
        <pc:spChg chg="mod">
          <ac:chgData name="Cui Wei" userId="e12f77610f1a8181" providerId="LiveId" clId="{5BD25061-0B06-4181-A74B-5F1DCE17B6F1}" dt="2020-04-08T17:47:01.434" v="451" actId="20577"/>
          <ac:spMkLst>
            <pc:docMk/>
            <pc:sldMk cId="0" sldId="374"/>
            <ac:spMk id="317604" creationId="{174F68B1-EA0B-425C-B2E6-1FE1AB804751}"/>
          </ac:spMkLst>
        </pc:spChg>
        <pc:spChg chg="mod">
          <ac:chgData name="Cui Wei" userId="e12f77610f1a8181" providerId="LiveId" clId="{5BD25061-0B06-4181-A74B-5F1DCE17B6F1}" dt="2020-04-08T17:45:45.215" v="433" actId="1076"/>
          <ac:spMkLst>
            <pc:docMk/>
            <pc:sldMk cId="0" sldId="374"/>
            <ac:spMk id="317605" creationId="{E87B95B2-E321-47A8-B87E-E9A160F70E78}"/>
          </ac:spMkLst>
        </pc:spChg>
      </pc:sldChg>
      <pc:sldChg chg="delSp modSp add modTransition modAnim">
        <pc:chgData name="Cui Wei" userId="e12f77610f1a8181" providerId="LiveId" clId="{5BD25061-0B06-4181-A74B-5F1DCE17B6F1}" dt="2020-04-08T17:24:30.853" v="419"/>
        <pc:sldMkLst>
          <pc:docMk/>
          <pc:sldMk cId="0" sldId="375"/>
        </pc:sldMkLst>
        <pc:spChg chg="del">
          <ac:chgData name="Cui Wei" userId="e12f77610f1a8181" providerId="LiveId" clId="{5BD25061-0B06-4181-A74B-5F1DCE17B6F1}" dt="2020-04-08T15:32:21.975" v="111" actId="478"/>
          <ac:spMkLst>
            <pc:docMk/>
            <pc:sldMk cId="0" sldId="375"/>
            <ac:spMk id="318466" creationId="{CA95FE41-F575-42B7-B460-788D48B37C11}"/>
          </ac:spMkLst>
        </pc:spChg>
        <pc:spChg chg="del">
          <ac:chgData name="Cui Wei" userId="e12f77610f1a8181" providerId="LiveId" clId="{5BD25061-0B06-4181-A74B-5F1DCE17B6F1}" dt="2020-04-08T15:32:21.333" v="110" actId="478"/>
          <ac:spMkLst>
            <pc:docMk/>
            <pc:sldMk cId="0" sldId="375"/>
            <ac:spMk id="318467" creationId="{EC1E1C59-43A3-4336-BB9C-7DA08ED5D23F}"/>
          </ac:spMkLst>
        </pc:spChg>
        <pc:grpChg chg="mod">
          <ac:chgData name="Cui Wei" userId="e12f77610f1a8181" providerId="LiveId" clId="{5BD25061-0B06-4181-A74B-5F1DCE17B6F1}" dt="2020-04-08T15:33:22.288" v="118"/>
          <ac:grpSpMkLst>
            <pc:docMk/>
            <pc:sldMk cId="0" sldId="375"/>
            <ac:grpSpMk id="318626" creationId="{7DA0F7EF-4B21-442E-8661-1B95821A02D4}"/>
          </ac:grpSpMkLst>
        </pc:grpChg>
        <pc:graphicFrameChg chg="mod">
          <ac:chgData name="Cui Wei" userId="e12f77610f1a8181" providerId="LiveId" clId="{5BD25061-0B06-4181-A74B-5F1DCE17B6F1}" dt="2020-04-08T16:11:17.586" v="253"/>
          <ac:graphicFrameMkLst>
            <pc:docMk/>
            <pc:sldMk cId="0" sldId="375"/>
            <ac:graphicFrameMk id="318623" creationId="{CD7B4CB5-1C89-4901-AFB4-AFB757BC0321}"/>
          </ac:graphicFrameMkLst>
        </pc:graphicFrameChg>
        <pc:graphicFrameChg chg="mod">
          <ac:chgData name="Cui Wei" userId="e12f77610f1a8181" providerId="LiveId" clId="{5BD25061-0B06-4181-A74B-5F1DCE17B6F1}" dt="2020-04-08T15:33:22.288" v="118"/>
          <ac:graphicFrameMkLst>
            <pc:docMk/>
            <pc:sldMk cId="0" sldId="375"/>
            <ac:graphicFrameMk id="318625" creationId="{24D236FA-761F-483F-8795-FE78D1591B44}"/>
          </ac:graphicFrameMkLst>
        </pc:graphicFrameChg>
      </pc:sldChg>
      <pc:sldChg chg="modSp add modTransition modAnim">
        <pc:chgData name="Cui Wei" userId="e12f77610f1a8181" providerId="LiveId" clId="{5BD25061-0B06-4181-A74B-5F1DCE17B6F1}" dt="2020-04-08T17:19:47.805" v="408"/>
        <pc:sldMkLst>
          <pc:docMk/>
          <pc:sldMk cId="0" sldId="376"/>
        </pc:sldMkLst>
        <pc:spChg chg="mod">
          <ac:chgData name="Cui Wei" userId="e12f77610f1a8181" providerId="LiveId" clId="{5BD25061-0B06-4181-A74B-5F1DCE17B6F1}" dt="2020-04-08T15:28:44.303" v="77" actId="1582"/>
          <ac:spMkLst>
            <pc:docMk/>
            <pc:sldMk cId="0" sldId="376"/>
            <ac:spMk id="319623" creationId="{9D9F4479-3838-4B83-84E4-A2A95810859E}"/>
          </ac:spMkLst>
        </pc:spChg>
        <pc:spChg chg="mod">
          <ac:chgData name="Cui Wei" userId="e12f77610f1a8181" providerId="LiveId" clId="{5BD25061-0B06-4181-A74B-5F1DCE17B6F1}" dt="2020-04-08T15:28:50.746" v="78" actId="1582"/>
          <ac:spMkLst>
            <pc:docMk/>
            <pc:sldMk cId="0" sldId="376"/>
            <ac:spMk id="319624" creationId="{AD17F68B-F3EF-46F1-A031-F887AE1882DC}"/>
          </ac:spMkLst>
        </pc:spChg>
        <pc:spChg chg="mod">
          <ac:chgData name="Cui Wei" userId="e12f77610f1a8181" providerId="LiveId" clId="{5BD25061-0B06-4181-A74B-5F1DCE17B6F1}" dt="2020-04-08T15:28:44.303" v="77" actId="1582"/>
          <ac:spMkLst>
            <pc:docMk/>
            <pc:sldMk cId="0" sldId="376"/>
            <ac:spMk id="319625" creationId="{21691887-3774-44A7-8FB0-B152A1D0515A}"/>
          </ac:spMkLst>
        </pc:spChg>
        <pc:graphicFrameChg chg="mod">
          <ac:chgData name="Cui Wei" userId="e12f77610f1a8181" providerId="LiveId" clId="{5BD25061-0B06-4181-A74B-5F1DCE17B6F1}" dt="2020-04-08T16:11:17.457" v="245"/>
          <ac:graphicFrameMkLst>
            <pc:docMk/>
            <pc:sldMk cId="0" sldId="376"/>
            <ac:graphicFrameMk id="319605" creationId="{BCFC2DF2-909D-46A1-B2E0-54A74B7D4461}"/>
          </ac:graphicFrameMkLst>
        </pc:graphicFrameChg>
        <pc:graphicFrameChg chg="mod">
          <ac:chgData name="Cui Wei" userId="e12f77610f1a8181" providerId="LiveId" clId="{5BD25061-0B06-4181-A74B-5F1DCE17B6F1}" dt="2020-04-08T16:11:17.473" v="246"/>
          <ac:graphicFrameMkLst>
            <pc:docMk/>
            <pc:sldMk cId="0" sldId="376"/>
            <ac:graphicFrameMk id="319609" creationId="{49D03410-83D6-4976-8E6A-39CA380E367E}"/>
          </ac:graphicFrameMkLst>
        </pc:graphicFrameChg>
        <pc:graphicFrameChg chg="mod">
          <ac:chgData name="Cui Wei" userId="e12f77610f1a8181" providerId="LiveId" clId="{5BD25061-0B06-4181-A74B-5F1DCE17B6F1}" dt="2020-04-08T16:11:17.489" v="247"/>
          <ac:graphicFrameMkLst>
            <pc:docMk/>
            <pc:sldMk cId="0" sldId="376"/>
            <ac:graphicFrameMk id="319610" creationId="{8B499802-26AE-4704-9B3E-4CF69D99DA97}"/>
          </ac:graphicFrameMkLst>
        </pc:graphicFrameChg>
        <pc:graphicFrameChg chg="mod">
          <ac:chgData name="Cui Wei" userId="e12f77610f1a8181" providerId="LiveId" clId="{5BD25061-0B06-4181-A74B-5F1DCE17B6F1}" dt="2020-04-08T15:27:58.886" v="73"/>
          <ac:graphicFrameMkLst>
            <pc:docMk/>
            <pc:sldMk cId="0" sldId="376"/>
            <ac:graphicFrameMk id="319622" creationId="{5BF9CD5D-92E3-4887-A70F-225A581DD9DB}"/>
          </ac:graphicFrameMkLst>
        </pc:graphicFrameChg>
        <pc:graphicFrameChg chg="mod">
          <ac:chgData name="Cui Wei" userId="e12f77610f1a8181" providerId="LiveId" clId="{5BD25061-0B06-4181-A74B-5F1DCE17B6F1}" dt="2020-04-08T16:11:17.504" v="248"/>
          <ac:graphicFrameMkLst>
            <pc:docMk/>
            <pc:sldMk cId="0" sldId="376"/>
            <ac:graphicFrameMk id="319633" creationId="{65B0CD43-A489-4C9A-B5DC-E468BFF3BB3E}"/>
          </ac:graphicFrameMkLst>
        </pc:graphicFrameChg>
      </pc:sldChg>
      <pc:sldChg chg="addSp delSp modSp add modTransition modAnim">
        <pc:chgData name="Cui Wei" userId="e12f77610f1a8181" providerId="LiveId" clId="{5BD25061-0B06-4181-A74B-5F1DCE17B6F1}" dt="2020-04-08T17:19:47.805" v="408"/>
        <pc:sldMkLst>
          <pc:docMk/>
          <pc:sldMk cId="0" sldId="377"/>
        </pc:sldMkLst>
        <pc:spChg chg="mod">
          <ac:chgData name="Cui Wei" userId="e12f77610f1a8181" providerId="LiveId" clId="{5BD25061-0B06-4181-A74B-5F1DCE17B6F1}" dt="2020-04-08T17:13:50.367" v="355" actId="1037"/>
          <ac:spMkLst>
            <pc:docMk/>
            <pc:sldMk cId="0" sldId="377"/>
            <ac:spMk id="320654" creationId="{C8A4DBE8-3767-4289-BF54-6E8F2F52251B}"/>
          </ac:spMkLst>
        </pc:spChg>
        <pc:spChg chg="mod">
          <ac:chgData name="Cui Wei" userId="e12f77610f1a8181" providerId="LiveId" clId="{5BD25061-0B06-4181-A74B-5F1DCE17B6F1}" dt="2020-04-08T17:16:34.529" v="360" actId="1076"/>
          <ac:spMkLst>
            <pc:docMk/>
            <pc:sldMk cId="0" sldId="377"/>
            <ac:spMk id="320666" creationId="{BD76314D-1471-4D16-AAD0-0BA9516F390C}"/>
          </ac:spMkLst>
        </pc:spChg>
        <pc:grpChg chg="add mod">
          <ac:chgData name="Cui Wei" userId="e12f77610f1a8181" providerId="LiveId" clId="{5BD25061-0B06-4181-A74B-5F1DCE17B6F1}" dt="2020-04-08T17:14:24.950" v="359" actId="1076"/>
          <ac:grpSpMkLst>
            <pc:docMk/>
            <pc:sldMk cId="0" sldId="377"/>
            <ac:grpSpMk id="45" creationId="{F41A772C-EE3D-433B-A282-06B93426FADA}"/>
          </ac:grpSpMkLst>
        </pc:grpChg>
        <pc:grpChg chg="mod">
          <ac:chgData name="Cui Wei" userId="e12f77610f1a8181" providerId="LiveId" clId="{5BD25061-0B06-4181-A74B-5F1DCE17B6F1}" dt="2020-04-08T17:13:50.367" v="355" actId="1037"/>
          <ac:grpSpMkLst>
            <pc:docMk/>
            <pc:sldMk cId="0" sldId="377"/>
            <ac:grpSpMk id="320639" creationId="{0DB90BD2-D9C5-4B4E-954F-75FD85EBB78B}"/>
          </ac:grpSpMkLst>
        </pc:grpChg>
        <pc:grpChg chg="mod">
          <ac:chgData name="Cui Wei" userId="e12f77610f1a8181" providerId="LiveId" clId="{5BD25061-0B06-4181-A74B-5F1DCE17B6F1}" dt="2020-04-08T17:13:50.367" v="355" actId="1037"/>
          <ac:grpSpMkLst>
            <pc:docMk/>
            <pc:sldMk cId="0" sldId="377"/>
            <ac:grpSpMk id="320649" creationId="{FECD30C9-BDFD-4F9D-B01C-830C03F70E16}"/>
          </ac:grpSpMkLst>
        </pc:grpChg>
        <pc:grpChg chg="del">
          <ac:chgData name="Cui Wei" userId="e12f77610f1a8181" providerId="LiveId" clId="{5BD25061-0B06-4181-A74B-5F1DCE17B6F1}" dt="2020-04-08T17:14:19.962" v="357" actId="478"/>
          <ac:grpSpMkLst>
            <pc:docMk/>
            <pc:sldMk cId="0" sldId="377"/>
            <ac:grpSpMk id="320659" creationId="{8CA39C68-67EC-44B7-A48B-D86F8162CCE5}"/>
          </ac:grpSpMkLst>
        </pc:grpChg>
      </pc:sldChg>
      <pc:sldChg chg="modSp add modTransition modAnim">
        <pc:chgData name="Cui Wei" userId="e12f77610f1a8181" providerId="LiveId" clId="{5BD25061-0B06-4181-A74B-5F1DCE17B6F1}" dt="2020-04-08T17:21:30.175" v="409"/>
        <pc:sldMkLst>
          <pc:docMk/>
          <pc:sldMk cId="0" sldId="378"/>
        </pc:sldMkLst>
        <pc:spChg chg="mod">
          <ac:chgData name="Cui Wei" userId="e12f77610f1a8181" providerId="LiveId" clId="{5BD25061-0B06-4181-A74B-5F1DCE17B6F1}" dt="2020-04-08T15:31:03.990" v="97" actId="207"/>
          <ac:spMkLst>
            <pc:docMk/>
            <pc:sldMk cId="0" sldId="378"/>
            <ac:spMk id="321674" creationId="{51F0C209-1FC8-4344-8AE1-B24960A74429}"/>
          </ac:spMkLst>
        </pc:spChg>
        <pc:grpChg chg="mod">
          <ac:chgData name="Cui Wei" userId="e12f77610f1a8181" providerId="LiveId" clId="{5BD25061-0B06-4181-A74B-5F1DCE17B6F1}" dt="2020-04-08T15:31:03.990" v="97" actId="207"/>
          <ac:grpSpMkLst>
            <pc:docMk/>
            <pc:sldMk cId="0" sldId="378"/>
            <ac:grpSpMk id="321673" creationId="{DBC1105A-F948-4552-A493-2A28E8087A95}"/>
          </ac:grpSpMkLst>
        </pc:grpChg>
        <pc:graphicFrameChg chg="mod">
          <ac:chgData name="Cui Wei" userId="e12f77610f1a8181" providerId="LiveId" clId="{5BD25061-0B06-4181-A74B-5F1DCE17B6F1}" dt="2020-04-08T15:29:09.580" v="80"/>
          <ac:graphicFrameMkLst>
            <pc:docMk/>
            <pc:sldMk cId="0" sldId="378"/>
            <ac:graphicFrameMk id="321651" creationId="{C476B82C-2DFA-489C-9A7A-8E815EB243B3}"/>
          </ac:graphicFrameMkLst>
        </pc:graphicFrameChg>
        <pc:graphicFrameChg chg="mod">
          <ac:chgData name="Cui Wei" userId="e12f77610f1a8181" providerId="LiveId" clId="{5BD25061-0B06-4181-A74B-5F1DCE17B6F1}" dt="2020-04-08T16:11:17.519" v="249"/>
          <ac:graphicFrameMkLst>
            <pc:docMk/>
            <pc:sldMk cId="0" sldId="378"/>
            <ac:graphicFrameMk id="321653" creationId="{B9A9DC3F-3BC8-439D-B97A-DB23A04053A5}"/>
          </ac:graphicFrameMkLst>
        </pc:graphicFrameChg>
        <pc:graphicFrameChg chg="mod">
          <ac:chgData name="Cui Wei" userId="e12f77610f1a8181" providerId="LiveId" clId="{5BD25061-0B06-4181-A74B-5F1DCE17B6F1}" dt="2020-04-08T15:29:25.087" v="84"/>
          <ac:graphicFrameMkLst>
            <pc:docMk/>
            <pc:sldMk cId="0" sldId="378"/>
            <ac:graphicFrameMk id="321663" creationId="{044680F0-5D9A-4D7C-81B2-C08278AB0C5E}"/>
          </ac:graphicFrameMkLst>
        </pc:graphicFrameChg>
      </pc:sldChg>
      <pc:sldChg chg="modSp add mod modTransition">
        <pc:chgData name="Cui Wei" userId="e12f77610f1a8181" providerId="LiveId" clId="{5BD25061-0B06-4181-A74B-5F1DCE17B6F1}" dt="2020-04-08T17:19:47.805" v="408"/>
        <pc:sldMkLst>
          <pc:docMk/>
          <pc:sldMk cId="0" sldId="379"/>
        </pc:sldMkLst>
        <pc:spChg chg="mod">
          <ac:chgData name="Cui Wei" userId="e12f77610f1a8181" providerId="LiveId" clId="{5BD25061-0B06-4181-A74B-5F1DCE17B6F1}" dt="2020-04-08T15:25:10.976" v="55" actId="1076"/>
          <ac:spMkLst>
            <pc:docMk/>
            <pc:sldMk cId="0" sldId="379"/>
            <ac:spMk id="322675" creationId="{9CA2ABF9-80D6-4806-A2FA-AC5C1FAF467D}"/>
          </ac:spMkLst>
        </pc:spChg>
        <pc:graphicFrameChg chg="mod">
          <ac:chgData name="Cui Wei" userId="e12f77610f1a8181" providerId="LiveId" clId="{5BD25061-0B06-4181-A74B-5F1DCE17B6F1}" dt="2020-04-08T15:31:21.786" v="101"/>
          <ac:graphicFrameMkLst>
            <pc:docMk/>
            <pc:sldMk cId="0" sldId="379"/>
            <ac:graphicFrameMk id="322731" creationId="{F9E919A8-54E2-4240-BC9C-47126DD48BC7}"/>
          </ac:graphicFrameMkLst>
        </pc:graphicFrameChg>
        <pc:graphicFrameChg chg="mod">
          <ac:chgData name="Cui Wei" userId="e12f77610f1a8181" providerId="LiveId" clId="{5BD25061-0B06-4181-A74B-5F1DCE17B6F1}" dt="2020-04-08T16:11:17.537" v="250"/>
          <ac:graphicFrameMkLst>
            <pc:docMk/>
            <pc:sldMk cId="0" sldId="379"/>
            <ac:graphicFrameMk id="322737" creationId="{95723CC9-12A7-4700-BAD8-64ECC9DE332D}"/>
          </ac:graphicFrameMkLst>
        </pc:graphicFrameChg>
        <pc:graphicFrameChg chg="mod">
          <ac:chgData name="Cui Wei" userId="e12f77610f1a8181" providerId="LiveId" clId="{5BD25061-0B06-4181-A74B-5F1DCE17B6F1}" dt="2020-04-08T15:31:29.046" v="103"/>
          <ac:graphicFrameMkLst>
            <pc:docMk/>
            <pc:sldMk cId="0" sldId="379"/>
            <ac:graphicFrameMk id="322739" creationId="{8164D72C-FC2C-486C-8B57-03DBE3907731}"/>
          </ac:graphicFrameMkLst>
        </pc:graphicFrameChg>
      </pc:sldChg>
      <pc:sldChg chg="add modTransition">
        <pc:chgData name="Cui Wei" userId="e12f77610f1a8181" providerId="LiveId" clId="{5BD25061-0B06-4181-A74B-5F1DCE17B6F1}" dt="2020-04-08T17:19:47.805" v="408"/>
        <pc:sldMkLst>
          <pc:docMk/>
          <pc:sldMk cId="0" sldId="380"/>
        </pc:sldMkLst>
      </pc:sldChg>
      <pc:sldChg chg="modSp add mod modTransition modAnim">
        <pc:chgData name="Cui Wei" userId="e12f77610f1a8181" providerId="LiveId" clId="{5BD25061-0B06-4181-A74B-5F1DCE17B6F1}" dt="2020-04-08T17:19:47.805" v="408"/>
        <pc:sldMkLst>
          <pc:docMk/>
          <pc:sldMk cId="0" sldId="381"/>
        </pc:sldMkLst>
        <pc:spChg chg="mod">
          <ac:chgData name="Cui Wei" userId="e12f77610f1a8181" providerId="LiveId" clId="{5BD25061-0B06-4181-A74B-5F1DCE17B6F1}" dt="2020-04-08T15:25:02.709" v="54" actId="1076"/>
          <ac:spMkLst>
            <pc:docMk/>
            <pc:sldMk cId="0" sldId="381"/>
            <ac:spMk id="324723" creationId="{3EC78A3E-FD7A-48B9-A69D-107D8DF80F28}"/>
          </ac:spMkLst>
        </pc:spChg>
        <pc:spChg chg="mod">
          <ac:chgData name="Cui Wei" userId="e12f77610f1a8181" providerId="LiveId" clId="{5BD25061-0B06-4181-A74B-5F1DCE17B6F1}" dt="2020-04-08T15:26:10.632" v="62" actId="207"/>
          <ac:spMkLst>
            <pc:docMk/>
            <pc:sldMk cId="0" sldId="381"/>
            <ac:spMk id="324724" creationId="{595178B1-62A6-4CF8-AC6F-D0F56FA689BF}"/>
          </ac:spMkLst>
        </pc:spChg>
        <pc:spChg chg="mod">
          <ac:chgData name="Cui Wei" userId="e12f77610f1a8181" providerId="LiveId" clId="{5BD25061-0B06-4181-A74B-5F1DCE17B6F1}" dt="2020-04-08T17:03:30.451" v="297" actId="2711"/>
          <ac:spMkLst>
            <pc:docMk/>
            <pc:sldMk cId="0" sldId="381"/>
            <ac:spMk id="324736" creationId="{B170958E-876A-4005-9A29-A276D578F01E}"/>
          </ac:spMkLst>
        </pc:spChg>
        <pc:spChg chg="mod">
          <ac:chgData name="Cui Wei" userId="e12f77610f1a8181" providerId="LiveId" clId="{5BD25061-0B06-4181-A74B-5F1DCE17B6F1}" dt="2020-04-08T17:03:30.451" v="297" actId="2711"/>
          <ac:spMkLst>
            <pc:docMk/>
            <pc:sldMk cId="0" sldId="381"/>
            <ac:spMk id="324737" creationId="{1CD46F0A-4AF0-4D68-9573-E07B57893340}"/>
          </ac:spMkLst>
        </pc:spChg>
        <pc:spChg chg="mod">
          <ac:chgData name="Cui Wei" userId="e12f77610f1a8181" providerId="LiveId" clId="{5BD25061-0B06-4181-A74B-5F1DCE17B6F1}" dt="2020-04-08T17:03:30.451" v="297" actId="2711"/>
          <ac:spMkLst>
            <pc:docMk/>
            <pc:sldMk cId="0" sldId="381"/>
            <ac:spMk id="324738" creationId="{2AB0E7CB-49E4-4FCB-B338-E40201BD1424}"/>
          </ac:spMkLst>
        </pc:spChg>
        <pc:spChg chg="mod">
          <ac:chgData name="Cui Wei" userId="e12f77610f1a8181" providerId="LiveId" clId="{5BD25061-0B06-4181-A74B-5F1DCE17B6F1}" dt="2020-04-08T17:03:30.451" v="297" actId="2711"/>
          <ac:spMkLst>
            <pc:docMk/>
            <pc:sldMk cId="0" sldId="381"/>
            <ac:spMk id="324739" creationId="{F195BCC6-75A4-4367-B737-899CDE68C414}"/>
          </ac:spMkLst>
        </pc:spChg>
        <pc:spChg chg="mod">
          <ac:chgData name="Cui Wei" userId="e12f77610f1a8181" providerId="LiveId" clId="{5BD25061-0B06-4181-A74B-5F1DCE17B6F1}" dt="2020-04-08T17:05:07.105" v="304" actId="1076"/>
          <ac:spMkLst>
            <pc:docMk/>
            <pc:sldMk cId="0" sldId="381"/>
            <ac:spMk id="324741" creationId="{449B1018-B225-4344-920B-29E672B19992}"/>
          </ac:spMkLst>
        </pc:spChg>
        <pc:spChg chg="mod">
          <ac:chgData name="Cui Wei" userId="e12f77610f1a8181" providerId="LiveId" clId="{5BD25061-0B06-4181-A74B-5F1DCE17B6F1}" dt="2020-04-08T17:06:02.412" v="317" actId="1076"/>
          <ac:spMkLst>
            <pc:docMk/>
            <pc:sldMk cId="0" sldId="381"/>
            <ac:spMk id="324742" creationId="{CA776FEA-00D0-488C-A7A2-629F9FD27C99}"/>
          </ac:spMkLst>
        </pc:spChg>
        <pc:spChg chg="mod">
          <ac:chgData name="Cui Wei" userId="e12f77610f1a8181" providerId="LiveId" clId="{5BD25061-0B06-4181-A74B-5F1DCE17B6F1}" dt="2020-04-08T17:05:58.260" v="316" actId="1076"/>
          <ac:spMkLst>
            <pc:docMk/>
            <pc:sldMk cId="0" sldId="381"/>
            <ac:spMk id="324755" creationId="{DF789B05-F165-4EA7-A789-98B467AB04CB}"/>
          </ac:spMkLst>
        </pc:spChg>
        <pc:spChg chg="mod">
          <ac:chgData name="Cui Wei" userId="e12f77610f1a8181" providerId="LiveId" clId="{5BD25061-0B06-4181-A74B-5F1DCE17B6F1}" dt="2020-04-08T17:05:11.468" v="305" actId="1076"/>
          <ac:spMkLst>
            <pc:docMk/>
            <pc:sldMk cId="0" sldId="381"/>
            <ac:spMk id="324758" creationId="{BE7610B8-E560-424F-BAE9-F98A07656000}"/>
          </ac:spMkLst>
        </pc:spChg>
        <pc:spChg chg="mod">
          <ac:chgData name="Cui Wei" userId="e12f77610f1a8181" providerId="LiveId" clId="{5BD25061-0B06-4181-A74B-5F1DCE17B6F1}" dt="2020-04-08T17:05:18.379" v="307" actId="1076"/>
          <ac:spMkLst>
            <pc:docMk/>
            <pc:sldMk cId="0" sldId="381"/>
            <ac:spMk id="324759" creationId="{EEF933D9-C262-41DA-A0F5-4B454EB9CBBC}"/>
          </ac:spMkLst>
        </pc:spChg>
        <pc:spChg chg="mod">
          <ac:chgData name="Cui Wei" userId="e12f77610f1a8181" providerId="LiveId" clId="{5BD25061-0B06-4181-A74B-5F1DCE17B6F1}" dt="2020-04-08T17:05:15.682" v="306" actId="1076"/>
          <ac:spMkLst>
            <pc:docMk/>
            <pc:sldMk cId="0" sldId="381"/>
            <ac:spMk id="324760" creationId="{49E8C846-07AF-4FC5-BE02-304EA9C6E5EB}"/>
          </ac:spMkLst>
        </pc:spChg>
        <pc:spChg chg="mod">
          <ac:chgData name="Cui Wei" userId="e12f77610f1a8181" providerId="LiveId" clId="{5BD25061-0B06-4181-A74B-5F1DCE17B6F1}" dt="2020-04-08T17:05:21.912" v="308" actId="1076"/>
          <ac:spMkLst>
            <pc:docMk/>
            <pc:sldMk cId="0" sldId="381"/>
            <ac:spMk id="324762" creationId="{0F119566-BB53-4F29-9004-B4B2B717164C}"/>
          </ac:spMkLst>
        </pc:spChg>
        <pc:spChg chg="mod">
          <ac:chgData name="Cui Wei" userId="e12f77610f1a8181" providerId="LiveId" clId="{5BD25061-0B06-4181-A74B-5F1DCE17B6F1}" dt="2020-04-08T17:05:38.878" v="314" actId="1076"/>
          <ac:spMkLst>
            <pc:docMk/>
            <pc:sldMk cId="0" sldId="381"/>
            <ac:spMk id="324763" creationId="{8CB42231-57FA-43A7-B9DA-766E084BD9ED}"/>
          </ac:spMkLst>
        </pc:spChg>
        <pc:grpChg chg="mod">
          <ac:chgData name="Cui Wei" userId="e12f77610f1a8181" providerId="LiveId" clId="{5BD25061-0B06-4181-A74B-5F1DCE17B6F1}" dt="2020-04-08T17:04:55.453" v="302" actId="1076"/>
          <ac:grpSpMkLst>
            <pc:docMk/>
            <pc:sldMk cId="0" sldId="381"/>
            <ac:grpSpMk id="324732" creationId="{4A794AB3-CA53-4714-98A0-1A5A97867478}"/>
          </ac:grpSpMkLst>
        </pc:grpChg>
        <pc:grpChg chg="mod">
          <ac:chgData name="Cui Wei" userId="e12f77610f1a8181" providerId="LiveId" clId="{5BD25061-0B06-4181-A74B-5F1DCE17B6F1}" dt="2020-04-08T17:04:59.671" v="303" actId="1076"/>
          <ac:grpSpMkLst>
            <pc:docMk/>
            <pc:sldMk cId="0" sldId="381"/>
            <ac:grpSpMk id="324740" creationId="{89811452-480A-4575-98B0-14E6BAB601F5}"/>
          </ac:grpSpMkLst>
        </pc:grpChg>
        <pc:grpChg chg="mod">
          <ac:chgData name="Cui Wei" userId="e12f77610f1a8181" providerId="LiveId" clId="{5BD25061-0B06-4181-A74B-5F1DCE17B6F1}" dt="2020-04-08T17:05:50.240" v="315" actId="1076"/>
          <ac:grpSpMkLst>
            <pc:docMk/>
            <pc:sldMk cId="0" sldId="381"/>
            <ac:grpSpMk id="324754" creationId="{EC9B7C32-93E1-4ACB-BBD5-5FB5F3DE6CA1}"/>
          </ac:grpSpMkLst>
        </pc:grpChg>
        <pc:grpChg chg="mod">
          <ac:chgData name="Cui Wei" userId="e12f77610f1a8181" providerId="LiveId" clId="{5BD25061-0B06-4181-A74B-5F1DCE17B6F1}" dt="2020-04-08T17:05:18.379" v="307" actId="1076"/>
          <ac:grpSpMkLst>
            <pc:docMk/>
            <pc:sldMk cId="0" sldId="381"/>
            <ac:grpSpMk id="324761" creationId="{C4628ED1-640E-4E17-95DC-E11B7CC268A5}"/>
          </ac:grpSpMkLst>
        </pc:grpChg>
      </pc:sldChg>
      <pc:sldChg chg="modSp add modTransition modAnim">
        <pc:chgData name="Cui Wei" userId="e12f77610f1a8181" providerId="LiveId" clId="{5BD25061-0B06-4181-A74B-5F1DCE17B6F1}" dt="2020-04-08T17:23:54.875" v="416" actId="1076"/>
        <pc:sldMkLst>
          <pc:docMk/>
          <pc:sldMk cId="0" sldId="382"/>
        </pc:sldMkLst>
        <pc:spChg chg="mod">
          <ac:chgData name="Cui Wei" userId="e12f77610f1a8181" providerId="LiveId" clId="{5BD25061-0B06-4181-A74B-5F1DCE17B6F1}" dt="2020-04-08T17:23:47.416" v="414" actId="1076"/>
          <ac:spMkLst>
            <pc:docMk/>
            <pc:sldMk cId="0" sldId="382"/>
            <ac:spMk id="325828" creationId="{46A7E703-F51A-4978-9E30-30CD23B80849}"/>
          </ac:spMkLst>
        </pc:spChg>
        <pc:spChg chg="mod">
          <ac:chgData name="Cui Wei" userId="e12f77610f1a8181" providerId="LiveId" clId="{5BD25061-0B06-4181-A74B-5F1DCE17B6F1}" dt="2020-04-08T17:23:50.499" v="415" actId="1076"/>
          <ac:spMkLst>
            <pc:docMk/>
            <pc:sldMk cId="0" sldId="382"/>
            <ac:spMk id="325829" creationId="{5CAA6F3D-38FC-42D9-8950-293B369922ED}"/>
          </ac:spMkLst>
        </pc:spChg>
        <pc:spChg chg="mod">
          <ac:chgData name="Cui Wei" userId="e12f77610f1a8181" providerId="LiveId" clId="{5BD25061-0B06-4181-A74B-5F1DCE17B6F1}" dt="2020-04-08T17:23:54.875" v="416" actId="1076"/>
          <ac:spMkLst>
            <pc:docMk/>
            <pc:sldMk cId="0" sldId="382"/>
            <ac:spMk id="325830" creationId="{AAC9C265-15B3-4C08-8B8A-3A42D33913A3}"/>
          </ac:spMkLst>
        </pc:spChg>
        <pc:spChg chg="mod">
          <ac:chgData name="Cui Wei" userId="e12f77610f1a8181" providerId="LiveId" clId="{5BD25061-0B06-4181-A74B-5F1DCE17B6F1}" dt="2020-04-08T17:23:54.875" v="416" actId="1076"/>
          <ac:spMkLst>
            <pc:docMk/>
            <pc:sldMk cId="0" sldId="382"/>
            <ac:spMk id="325831" creationId="{CD2522E6-463D-4256-B300-E41B7D3F61E9}"/>
          </ac:spMkLst>
        </pc:spChg>
        <pc:spChg chg="mod">
          <ac:chgData name="Cui Wei" userId="e12f77610f1a8181" providerId="LiveId" clId="{5BD25061-0B06-4181-A74B-5F1DCE17B6F1}" dt="2020-04-08T17:07:14.199" v="318" actId="1076"/>
          <ac:spMkLst>
            <pc:docMk/>
            <pc:sldMk cId="0" sldId="382"/>
            <ac:spMk id="325834" creationId="{743B02DA-B9D3-4802-8A02-923E0F6B7E14}"/>
          </ac:spMkLst>
        </pc:spChg>
        <pc:spChg chg="mod">
          <ac:chgData name="Cui Wei" userId="e12f77610f1a8181" providerId="LiveId" clId="{5BD25061-0B06-4181-A74B-5F1DCE17B6F1}" dt="2020-04-08T17:07:14.199" v="318" actId="1076"/>
          <ac:spMkLst>
            <pc:docMk/>
            <pc:sldMk cId="0" sldId="382"/>
            <ac:spMk id="325835" creationId="{37DD7352-4382-45A0-96BD-FE09A2856C55}"/>
          </ac:spMkLst>
        </pc:spChg>
        <pc:spChg chg="mod">
          <ac:chgData name="Cui Wei" userId="e12f77610f1a8181" providerId="LiveId" clId="{5BD25061-0B06-4181-A74B-5F1DCE17B6F1}" dt="2020-04-08T17:23:26.752" v="411" actId="1076"/>
          <ac:spMkLst>
            <pc:docMk/>
            <pc:sldMk cId="0" sldId="382"/>
            <ac:spMk id="325836" creationId="{F8BF40A9-D286-4272-ABE7-6CB853CC2272}"/>
          </ac:spMkLst>
        </pc:spChg>
        <pc:grpChg chg="mod">
          <ac:chgData name="Cui Wei" userId="e12f77610f1a8181" providerId="LiveId" clId="{5BD25061-0B06-4181-A74B-5F1DCE17B6F1}" dt="2020-04-08T17:07:14.199" v="318" actId="1076"/>
          <ac:grpSpMkLst>
            <pc:docMk/>
            <pc:sldMk cId="0" sldId="382"/>
            <ac:grpSpMk id="325758" creationId="{D19F0A44-47B4-4E62-9050-7CB91AD98659}"/>
          </ac:grpSpMkLst>
        </pc:grpChg>
        <pc:grpChg chg="mod">
          <ac:chgData name="Cui Wei" userId="e12f77610f1a8181" providerId="LiveId" clId="{5BD25061-0B06-4181-A74B-5F1DCE17B6F1}" dt="2020-04-08T17:07:14.199" v="318" actId="1076"/>
          <ac:grpSpMkLst>
            <pc:docMk/>
            <pc:sldMk cId="0" sldId="382"/>
            <ac:grpSpMk id="325759" creationId="{08E0B9E8-C7C0-4C53-9DB2-CCEF463F47D3}"/>
          </ac:grpSpMkLst>
        </pc:grpChg>
        <pc:grpChg chg="mod">
          <ac:chgData name="Cui Wei" userId="e12f77610f1a8181" providerId="LiveId" clId="{5BD25061-0B06-4181-A74B-5F1DCE17B6F1}" dt="2020-04-08T17:07:14.199" v="318" actId="1076"/>
          <ac:grpSpMkLst>
            <pc:docMk/>
            <pc:sldMk cId="0" sldId="382"/>
            <ac:grpSpMk id="325764" creationId="{46EAD389-F1AF-41B8-BA84-E5E83EFF5669}"/>
          </ac:grpSpMkLst>
        </pc:grpChg>
        <pc:grpChg chg="mod">
          <ac:chgData name="Cui Wei" userId="e12f77610f1a8181" providerId="LiveId" clId="{5BD25061-0B06-4181-A74B-5F1DCE17B6F1}" dt="2020-04-08T17:07:14.199" v="318" actId="1076"/>
          <ac:grpSpMkLst>
            <pc:docMk/>
            <pc:sldMk cId="0" sldId="382"/>
            <ac:grpSpMk id="325765" creationId="{7C520000-E7B2-4F47-9A67-6B1D4D544DC9}"/>
          </ac:grpSpMkLst>
        </pc:grpChg>
        <pc:grpChg chg="mod">
          <ac:chgData name="Cui Wei" userId="e12f77610f1a8181" providerId="LiveId" clId="{5BD25061-0B06-4181-A74B-5F1DCE17B6F1}" dt="2020-04-08T17:07:14.199" v="318" actId="1076"/>
          <ac:grpSpMkLst>
            <pc:docMk/>
            <pc:sldMk cId="0" sldId="382"/>
            <ac:grpSpMk id="325799" creationId="{13B6E425-0559-4C13-A9ED-5812864D813F}"/>
          </ac:grpSpMkLst>
        </pc:grpChg>
        <pc:grpChg chg="mod">
          <ac:chgData name="Cui Wei" userId="e12f77610f1a8181" providerId="LiveId" clId="{5BD25061-0B06-4181-A74B-5F1DCE17B6F1}" dt="2020-04-08T17:07:14.199" v="318" actId="1076"/>
          <ac:grpSpMkLst>
            <pc:docMk/>
            <pc:sldMk cId="0" sldId="382"/>
            <ac:grpSpMk id="325800" creationId="{FCEB33D6-112C-4B4F-A6E7-56EA0350DEFA}"/>
          </ac:grpSpMkLst>
        </pc:grpChg>
        <pc:grpChg chg="mod">
          <ac:chgData name="Cui Wei" userId="e12f77610f1a8181" providerId="LiveId" clId="{5BD25061-0B06-4181-A74B-5F1DCE17B6F1}" dt="2020-04-08T17:07:14.199" v="318" actId="1076"/>
          <ac:grpSpMkLst>
            <pc:docMk/>
            <pc:sldMk cId="0" sldId="382"/>
            <ac:grpSpMk id="325805" creationId="{95228EE3-ACF0-4F9B-906B-597C5157EE5F}"/>
          </ac:grpSpMkLst>
        </pc:grpChg>
        <pc:grpChg chg="mod">
          <ac:chgData name="Cui Wei" userId="e12f77610f1a8181" providerId="LiveId" clId="{5BD25061-0B06-4181-A74B-5F1DCE17B6F1}" dt="2020-04-08T17:07:14.199" v="318" actId="1076"/>
          <ac:grpSpMkLst>
            <pc:docMk/>
            <pc:sldMk cId="0" sldId="382"/>
            <ac:grpSpMk id="325806" creationId="{35C61771-2565-4E67-8AC8-2923AD8FC38A}"/>
          </ac:grpSpMkLst>
        </pc:grpChg>
        <pc:grpChg chg="mod">
          <ac:chgData name="Cui Wei" userId="e12f77610f1a8181" providerId="LiveId" clId="{5BD25061-0B06-4181-A74B-5F1DCE17B6F1}" dt="2020-04-08T17:23:50.499" v="415" actId="1076"/>
          <ac:grpSpMkLst>
            <pc:docMk/>
            <pc:sldMk cId="0" sldId="382"/>
            <ac:grpSpMk id="325832" creationId="{DB297573-CD63-4572-B7B3-CA2D65C188C7}"/>
          </ac:grpSpMkLst>
        </pc:grpChg>
        <pc:grpChg chg="mod">
          <ac:chgData name="Cui Wei" userId="e12f77610f1a8181" providerId="LiveId" clId="{5BD25061-0B06-4181-A74B-5F1DCE17B6F1}" dt="2020-04-08T17:23:54.875" v="416" actId="1076"/>
          <ac:grpSpMkLst>
            <pc:docMk/>
            <pc:sldMk cId="0" sldId="382"/>
            <ac:grpSpMk id="325842" creationId="{85617F19-8A37-4B65-881B-1BAEC56955D9}"/>
          </ac:grpSpMkLst>
        </pc:grpChg>
      </pc:sldChg>
      <pc:sldChg chg="modSp add modTransition modAnim">
        <pc:chgData name="Cui Wei" userId="e12f77610f1a8181" providerId="LiveId" clId="{5BD25061-0B06-4181-A74B-5F1DCE17B6F1}" dt="2020-04-08T17:19:47.805" v="408"/>
        <pc:sldMkLst>
          <pc:docMk/>
          <pc:sldMk cId="0" sldId="383"/>
        </pc:sldMkLst>
        <pc:spChg chg="mod">
          <ac:chgData name="Cui Wei" userId="e12f77610f1a8181" providerId="LiveId" clId="{5BD25061-0B06-4181-A74B-5F1DCE17B6F1}" dt="2020-04-08T17:08:26.510" v="323" actId="1076"/>
          <ac:spMkLst>
            <pc:docMk/>
            <pc:sldMk cId="0" sldId="383"/>
            <ac:spMk id="326789" creationId="{FB3B3284-B27B-4558-9E9B-1FD417E65FCA}"/>
          </ac:spMkLst>
        </pc:spChg>
      </pc:sldChg>
      <pc:sldChg chg="addSp modSp add mod modTransition modAnim">
        <pc:chgData name="Cui Wei" userId="e12f77610f1a8181" providerId="LiveId" clId="{5BD25061-0B06-4181-A74B-5F1DCE17B6F1}" dt="2020-04-08T17:19:47.805" v="408"/>
        <pc:sldMkLst>
          <pc:docMk/>
          <pc:sldMk cId="0" sldId="384"/>
        </pc:sldMkLst>
        <pc:spChg chg="add mod">
          <ac:chgData name="Cui Wei" userId="e12f77610f1a8181" providerId="LiveId" clId="{5BD25061-0B06-4181-A74B-5F1DCE17B6F1}" dt="2020-04-08T17:19:03.077" v="407" actId="20577"/>
          <ac:spMkLst>
            <pc:docMk/>
            <pc:sldMk cId="0" sldId="384"/>
            <ac:spMk id="35" creationId="{5D670154-C597-4DB1-ADE8-80961222C1DC}"/>
          </ac:spMkLst>
        </pc:spChg>
        <pc:spChg chg="add mod">
          <ac:chgData name="Cui Wei" userId="e12f77610f1a8181" providerId="LiveId" clId="{5BD25061-0B06-4181-A74B-5F1DCE17B6F1}" dt="2020-04-08T17:11:49.427" v="347" actId="20577"/>
          <ac:spMkLst>
            <pc:docMk/>
            <pc:sldMk cId="0" sldId="384"/>
            <ac:spMk id="36" creationId="{8656EC43-27B2-4EB7-A6DA-683DC9BD1E48}"/>
          </ac:spMkLst>
        </pc:spChg>
        <pc:spChg chg="add mod">
          <ac:chgData name="Cui Wei" userId="e12f77610f1a8181" providerId="LiveId" clId="{5BD25061-0B06-4181-A74B-5F1DCE17B6F1}" dt="2020-04-08T17:11:17.617" v="340" actId="20577"/>
          <ac:spMkLst>
            <pc:docMk/>
            <pc:sldMk cId="0" sldId="384"/>
            <ac:spMk id="37" creationId="{8574AFF4-AFA7-4DFA-BC6F-6FF3223386B0}"/>
          </ac:spMkLst>
        </pc:spChg>
        <pc:spChg chg="add mod">
          <ac:chgData name="Cui Wei" userId="e12f77610f1a8181" providerId="LiveId" clId="{5BD25061-0B06-4181-A74B-5F1DCE17B6F1}" dt="2020-04-08T17:11:13.379" v="339" actId="20577"/>
          <ac:spMkLst>
            <pc:docMk/>
            <pc:sldMk cId="0" sldId="384"/>
            <ac:spMk id="38" creationId="{57752891-5F05-41DE-9A5B-5739B4C87301}"/>
          </ac:spMkLst>
        </pc:spChg>
        <pc:spChg chg="mod">
          <ac:chgData name="Cui Wei" userId="e12f77610f1a8181" providerId="LiveId" clId="{5BD25061-0B06-4181-A74B-5F1DCE17B6F1}" dt="2020-04-08T15:26:37.462" v="65" actId="207"/>
          <ac:spMkLst>
            <pc:docMk/>
            <pc:sldMk cId="0" sldId="384"/>
            <ac:spMk id="327796" creationId="{C0DE9615-3F69-4B07-993F-9097AD6EA8FE}"/>
          </ac:spMkLst>
        </pc:spChg>
        <pc:spChg chg="mod">
          <ac:chgData name="Cui Wei" userId="e12f77610f1a8181" providerId="LiveId" clId="{5BD25061-0B06-4181-A74B-5F1DCE17B6F1}" dt="2020-04-08T17:10:20.425" v="333" actId="1076"/>
          <ac:spMkLst>
            <pc:docMk/>
            <pc:sldMk cId="0" sldId="384"/>
            <ac:spMk id="327806" creationId="{EF609C91-0C64-4641-98D5-94DB9E7B9F3F}"/>
          </ac:spMkLst>
        </pc:spChg>
        <pc:spChg chg="mod">
          <ac:chgData name="Cui Wei" userId="e12f77610f1a8181" providerId="LiveId" clId="{5BD25061-0B06-4181-A74B-5F1DCE17B6F1}" dt="2020-04-08T17:17:25.240" v="384" actId="20577"/>
          <ac:spMkLst>
            <pc:docMk/>
            <pc:sldMk cId="0" sldId="384"/>
            <ac:spMk id="327808" creationId="{9D28C564-212D-4424-A318-DAAD8FEAD9E2}"/>
          </ac:spMkLst>
        </pc:spChg>
        <pc:spChg chg="mod">
          <ac:chgData name="Cui Wei" userId="e12f77610f1a8181" providerId="LiveId" clId="{5BD25061-0B06-4181-A74B-5F1DCE17B6F1}" dt="2020-04-08T17:18:31.546" v="399" actId="58"/>
          <ac:spMkLst>
            <pc:docMk/>
            <pc:sldMk cId="0" sldId="384"/>
            <ac:spMk id="327820" creationId="{44230A90-CE58-4504-B093-F4E239FD3507}"/>
          </ac:spMkLst>
        </pc:spChg>
        <pc:spChg chg="mod">
          <ac:chgData name="Cui Wei" userId="e12f77610f1a8181" providerId="LiveId" clId="{5BD25061-0B06-4181-A74B-5F1DCE17B6F1}" dt="2020-04-08T17:10:01.848" v="329" actId="1076"/>
          <ac:spMkLst>
            <pc:docMk/>
            <pc:sldMk cId="0" sldId="384"/>
            <ac:spMk id="327826" creationId="{8A0D4E1E-9BDA-427D-A921-523357EC82CC}"/>
          </ac:spMkLst>
        </pc:spChg>
        <pc:spChg chg="mod">
          <ac:chgData name="Cui Wei" userId="e12f77610f1a8181" providerId="LiveId" clId="{5BD25061-0B06-4181-A74B-5F1DCE17B6F1}" dt="2020-04-08T17:10:28.883" v="334" actId="1076"/>
          <ac:spMkLst>
            <pc:docMk/>
            <pc:sldMk cId="0" sldId="384"/>
            <ac:spMk id="327827" creationId="{C221DD27-D534-4EA3-AE58-57E0CBCCB9D2}"/>
          </ac:spMkLst>
        </pc:spChg>
        <pc:grpChg chg="mod">
          <ac:chgData name="Cui Wei" userId="e12f77610f1a8181" providerId="LiveId" clId="{5BD25061-0B06-4181-A74B-5F1DCE17B6F1}" dt="2020-04-08T17:10:20.425" v="333" actId="1076"/>
          <ac:grpSpMkLst>
            <pc:docMk/>
            <pc:sldMk cId="0" sldId="384"/>
            <ac:grpSpMk id="327828" creationId="{1C7F9C64-844E-46CC-9A2D-283288328D35}"/>
          </ac:grpSpMkLst>
        </pc:grpChg>
      </pc:sldChg>
      <pc:sldChg chg="modSp add modTransition modAnim">
        <pc:chgData name="Cui Wei" userId="e12f77610f1a8181" providerId="LiveId" clId="{5BD25061-0B06-4181-A74B-5F1DCE17B6F1}" dt="2020-04-08T17:19:47.805" v="408"/>
        <pc:sldMkLst>
          <pc:docMk/>
          <pc:sldMk cId="0" sldId="385"/>
        </pc:sldMkLst>
        <pc:spChg chg="mod">
          <ac:chgData name="Cui Wei" userId="e12f77610f1a8181" providerId="LiveId" clId="{5BD25061-0B06-4181-A74B-5F1DCE17B6F1}" dt="2020-04-08T15:30:46.832" v="91" actId="1037"/>
          <ac:spMkLst>
            <pc:docMk/>
            <pc:sldMk cId="0" sldId="385"/>
            <ac:spMk id="328845" creationId="{EF8747E8-4316-48FA-B629-B6C58237571F}"/>
          </ac:spMkLst>
        </pc:spChg>
        <pc:grpChg chg="mod">
          <ac:chgData name="Cui Wei" userId="e12f77610f1a8181" providerId="LiveId" clId="{5BD25061-0B06-4181-A74B-5F1DCE17B6F1}" dt="2020-04-08T15:30:46.832" v="91" actId="1037"/>
          <ac:grpSpMkLst>
            <pc:docMk/>
            <pc:sldMk cId="0" sldId="385"/>
            <ac:grpSpMk id="328840" creationId="{F2E816FE-2C01-4311-861C-6E7CAF667455}"/>
          </ac:grpSpMkLst>
        </pc:grpChg>
        <pc:grpChg chg="mod">
          <ac:chgData name="Cui Wei" userId="e12f77610f1a8181" providerId="LiveId" clId="{5BD25061-0B06-4181-A74B-5F1DCE17B6F1}" dt="2020-04-08T15:30:46.832" v="91" actId="1037"/>
          <ac:grpSpMkLst>
            <pc:docMk/>
            <pc:sldMk cId="0" sldId="385"/>
            <ac:grpSpMk id="328851" creationId="{0D2D7050-103D-4445-AA8E-29962F633D7E}"/>
          </ac:grpSpMkLst>
        </pc:grpChg>
        <pc:graphicFrameChg chg="mod">
          <ac:chgData name="Cui Wei" userId="e12f77610f1a8181" providerId="LiveId" clId="{5BD25061-0B06-4181-A74B-5F1DCE17B6F1}" dt="2020-04-08T15:29:48.430" v="86"/>
          <ac:graphicFrameMkLst>
            <pc:docMk/>
            <pc:sldMk cId="0" sldId="385"/>
            <ac:graphicFrameMk id="328863" creationId="{8336B094-4CB0-4A2A-B773-E6036B639911}"/>
          </ac:graphicFrameMkLst>
        </pc:graphicFrameChg>
      </pc:sldChg>
      <pc:sldChg chg="modTransition">
        <pc:chgData name="Cui Wei" userId="e12f77610f1a8181" providerId="LiveId" clId="{5BD25061-0B06-4181-A74B-5F1DCE17B6F1}" dt="2020-04-06T19:44:02.865" v="32"/>
        <pc:sldMkLst>
          <pc:docMk/>
          <pc:sldMk cId="743252394" sldId="533"/>
        </pc:sldMkLst>
      </pc:sldChg>
      <pc:sldChg chg="modTransition">
        <pc:chgData name="Cui Wei" userId="e12f77610f1a8181" providerId="LiveId" clId="{5BD25061-0B06-4181-A74B-5F1DCE17B6F1}" dt="2020-04-06T19:44:02.865" v="32"/>
        <pc:sldMkLst>
          <pc:docMk/>
          <pc:sldMk cId="3252212233" sldId="534"/>
        </pc:sldMkLst>
      </pc:sldChg>
      <pc:sldChg chg="modTransition">
        <pc:chgData name="Cui Wei" userId="e12f77610f1a8181" providerId="LiveId" clId="{5BD25061-0B06-4181-A74B-5F1DCE17B6F1}" dt="2020-04-06T19:44:02.865" v="32"/>
        <pc:sldMkLst>
          <pc:docMk/>
          <pc:sldMk cId="612101590" sldId="563"/>
        </pc:sldMkLst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4282989349" sldId="565"/>
        </pc:sldMkLst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2240620172" sldId="566"/>
        </pc:sldMkLst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1688763970" sldId="567"/>
        </pc:sldMkLst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2315253119" sldId="568"/>
        </pc:sldMkLst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4275327497" sldId="569"/>
        </pc:sldMkLst>
      </pc:sldChg>
      <pc:sldChg chg="modTransition">
        <pc:chgData name="Cui Wei" userId="e12f77610f1a8181" providerId="LiveId" clId="{5BD25061-0B06-4181-A74B-5F1DCE17B6F1}" dt="2020-04-08T17:19:47.805" v="408"/>
        <pc:sldMkLst>
          <pc:docMk/>
          <pc:sldMk cId="3053721390" sldId="570"/>
        </pc:sldMkLst>
      </pc:sldChg>
      <pc:sldChg chg="add del">
        <pc:chgData name="Cui Wei" userId="e12f77610f1a8181" providerId="LiveId" clId="{5BD25061-0B06-4181-A74B-5F1DCE17B6F1}" dt="2020-04-08T15:39:42.652" v="127"/>
        <pc:sldMkLst>
          <pc:docMk/>
          <pc:sldMk cId="3041649755" sldId="572"/>
        </pc:sldMkLst>
      </pc:sldChg>
    </pc:docChg>
  </pc:docChgLst>
  <pc:docChgLst>
    <pc:chgData name="Cui Wei" userId="e12f77610f1a8181" providerId="LiveId" clId="{046F678D-8E65-44BC-9258-F7C2F32C729C}"/>
    <pc:docChg chg="custSel addSld delSld modSld">
      <pc:chgData name="Cui Wei" userId="e12f77610f1a8181" providerId="LiveId" clId="{046F678D-8E65-44BC-9258-F7C2F32C729C}" dt="2020-10-25T08:53:50.573" v="168"/>
      <pc:docMkLst>
        <pc:docMk/>
      </pc:docMkLst>
      <pc:sldChg chg="modSp mod">
        <pc:chgData name="Cui Wei" userId="e12f77610f1a8181" providerId="LiveId" clId="{046F678D-8E65-44BC-9258-F7C2F32C729C}" dt="2020-10-25T08:53:50.573" v="168"/>
        <pc:sldMkLst>
          <pc:docMk/>
          <pc:sldMk cId="2986279107" sldId="263"/>
        </pc:sldMkLst>
        <pc:spChg chg="mod">
          <ac:chgData name="Cui Wei" userId="e12f77610f1a8181" providerId="LiveId" clId="{046F678D-8E65-44BC-9258-F7C2F32C729C}" dt="2020-10-25T08:53:50.573" v="168"/>
          <ac:spMkLst>
            <pc:docMk/>
            <pc:sldMk cId="2986279107" sldId="263"/>
            <ac:spMk id="12" creationId="{B7548DD1-E88D-417F-A453-CB5BC043957E}"/>
          </ac:spMkLst>
        </pc:spChg>
      </pc:sldChg>
      <pc:sldChg chg="addSp modSp mod">
        <pc:chgData name="Cui Wei" userId="e12f77610f1a8181" providerId="LiveId" clId="{046F678D-8E65-44BC-9258-F7C2F32C729C}" dt="2020-10-25T08:53:07.158" v="122" actId="403"/>
        <pc:sldMkLst>
          <pc:docMk/>
          <pc:sldMk cId="517727031" sldId="325"/>
        </pc:sldMkLst>
        <pc:spChg chg="add mod">
          <ac:chgData name="Cui Wei" userId="e12f77610f1a8181" providerId="LiveId" clId="{046F678D-8E65-44BC-9258-F7C2F32C729C}" dt="2020-10-25T08:53:07.158" v="122" actId="403"/>
          <ac:spMkLst>
            <pc:docMk/>
            <pc:sldMk cId="517727031" sldId="325"/>
            <ac:spMk id="5" creationId="{621B2A8F-4A06-41BF-AB39-10256FCE7C1F}"/>
          </ac:spMkLst>
        </pc:spChg>
      </pc:sldChg>
      <pc:sldChg chg="add del">
        <pc:chgData name="Cui Wei" userId="e12f77610f1a8181" providerId="LiveId" clId="{046F678D-8E65-44BC-9258-F7C2F32C729C}" dt="2020-10-25T08:49:35.123" v="1" actId="47"/>
        <pc:sldMkLst>
          <pc:docMk/>
          <pc:sldMk cId="1271135414" sldId="333"/>
        </pc:sldMkLst>
      </pc:sldChg>
      <pc:sldChg chg="delSp modSp add mod">
        <pc:chgData name="Cui Wei" userId="e12f77610f1a8181" providerId="LiveId" clId="{046F678D-8E65-44BC-9258-F7C2F32C729C}" dt="2020-10-25T08:50:03.301" v="9" actId="1076"/>
        <pc:sldMkLst>
          <pc:docMk/>
          <pc:sldMk cId="3359026653" sldId="334"/>
        </pc:sldMkLst>
        <pc:spChg chg="del">
          <ac:chgData name="Cui Wei" userId="e12f77610f1a8181" providerId="LiveId" clId="{046F678D-8E65-44BC-9258-F7C2F32C729C}" dt="2020-10-25T08:49:50.566" v="7" actId="478"/>
          <ac:spMkLst>
            <pc:docMk/>
            <pc:sldMk cId="3359026653" sldId="334"/>
            <ac:spMk id="23559" creationId="{00000000-0000-0000-0000-000000000000}"/>
          </ac:spMkLst>
        </pc:spChg>
        <pc:spChg chg="mod">
          <ac:chgData name="Cui Wei" userId="e12f77610f1a8181" providerId="LiveId" clId="{046F678D-8E65-44BC-9258-F7C2F32C729C}" dt="2020-10-25T08:50:03.301" v="9" actId="1076"/>
          <ac:spMkLst>
            <pc:docMk/>
            <pc:sldMk cId="3359026653" sldId="334"/>
            <ac:spMk id="23561" creationId="{00000000-0000-0000-0000-000000000000}"/>
          </ac:spMkLst>
        </pc:spChg>
        <pc:spChg chg="del mod">
          <ac:chgData name="Cui Wei" userId="e12f77610f1a8181" providerId="LiveId" clId="{046F678D-8E65-44BC-9258-F7C2F32C729C}" dt="2020-10-25T08:49:46.452" v="5" actId="478"/>
          <ac:spMkLst>
            <pc:docMk/>
            <pc:sldMk cId="3359026653" sldId="334"/>
            <ac:spMk id="23562" creationId="{00000000-0000-0000-0000-000000000000}"/>
          </ac:spMkLst>
        </pc:spChg>
        <pc:spChg chg="mod">
          <ac:chgData name="Cui Wei" userId="e12f77610f1a8181" providerId="LiveId" clId="{046F678D-8E65-44BC-9258-F7C2F32C729C}" dt="2020-10-25T08:50:03.301" v="9" actId="1076"/>
          <ac:spMkLst>
            <pc:docMk/>
            <pc:sldMk cId="3359026653" sldId="334"/>
            <ac:spMk id="23565" creationId="{00000000-0000-0000-0000-000000000000}"/>
          </ac:spMkLst>
        </pc:spChg>
        <pc:graphicFrameChg chg="mod">
          <ac:chgData name="Cui Wei" userId="e12f77610f1a8181" providerId="LiveId" clId="{046F678D-8E65-44BC-9258-F7C2F32C729C}" dt="2020-10-25T08:50:03.301" v="9" actId="1076"/>
          <ac:graphicFrameMkLst>
            <pc:docMk/>
            <pc:sldMk cId="3359026653" sldId="334"/>
            <ac:graphicFrameMk id="23560" creationId="{00000000-0000-0000-0000-000000000000}"/>
          </ac:graphicFrameMkLst>
        </pc:graphicFrameChg>
        <pc:graphicFrameChg chg="del">
          <ac:chgData name="Cui Wei" userId="e12f77610f1a8181" providerId="LiveId" clId="{046F678D-8E65-44BC-9258-F7C2F32C729C}" dt="2020-10-25T08:49:44.584" v="4" actId="478"/>
          <ac:graphicFrameMkLst>
            <pc:docMk/>
            <pc:sldMk cId="3359026653" sldId="334"/>
            <ac:graphicFrameMk id="23563" creationId="{00000000-0000-0000-0000-000000000000}"/>
          </ac:graphicFrameMkLst>
        </pc:graphicFrameChg>
        <pc:graphicFrameChg chg="del">
          <ac:chgData name="Cui Wei" userId="e12f77610f1a8181" providerId="LiveId" clId="{046F678D-8E65-44BC-9258-F7C2F32C729C}" dt="2020-10-25T08:49:42.896" v="2" actId="478"/>
          <ac:graphicFrameMkLst>
            <pc:docMk/>
            <pc:sldMk cId="3359026653" sldId="334"/>
            <ac:graphicFrameMk id="23564" creationId="{00000000-0000-0000-0000-000000000000}"/>
          </ac:graphicFrameMkLst>
        </pc:graphicFrameChg>
        <pc:picChg chg="mod">
          <ac:chgData name="Cui Wei" userId="e12f77610f1a8181" providerId="LiveId" clId="{046F678D-8E65-44BC-9258-F7C2F32C729C}" dt="2020-10-25T08:50:03.301" v="9" actId="1076"/>
          <ac:picMkLst>
            <pc:docMk/>
            <pc:sldMk cId="3359026653" sldId="334"/>
            <ac:picMk id="10" creationId="{D8B04602-74A0-43A3-BB9F-9E97EE16FEB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64357" units="1/cm"/>
          <inkml:channelProperty channel="T" name="resolution" value="1" units="1/dev"/>
        </inkml:channelProperties>
      </inkml:inkSource>
      <inkml:timestamp xml:id="ts0" timeString="2021-01-06T08:54:12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19738 5609 0,'18'0'0,"17"-17"16,-18 17-1,1 0-15,0 0 16,-1 0 0,1 0-16,0 0 62,-1 0-46,-17-18-1,18 18 1,0 0 0</inkml:trace>
  <inkml:trace contextRef="#ctx0" brushRef="#br0" timeOffset="706.54">19791 5415 0,'0'18'78,"0"-1"-62,0 1 15,0 0-31,0-1 15,0 1 1,0 0-16,0-1 0,0 1 16,0 0-16,0-1 15,0 1-15,0-1 0,0 1 16,0 0-16,17-1 0,-17 1 16,0 0-16,0-1 15,0 1-15,0 0 0,0-1 16</inkml:trace>
  <inkml:trace contextRef="#ctx0" brushRef="#br0" timeOffset="1676.04">19579 7126 0,'18'0'62,"-1"0"-46,1 0-1,0 0 1,-1 0 0,1 0-1,0 0 1,-1 0 15,1 0-31,0 0 31,-18-18-31,17 18 32,1 0-17,-1 0 17</inkml:trace>
  <inkml:trace contextRef="#ctx0" brushRef="#br0" timeOffset="14925.82">20461 5521 0,'0'18'156,"0"-1"-140,0 1-16,0 0 16,0-1-16,0 1 15,0-1-15,0 1 16,0 0-16,0-1 0,0 1 15,18-18-15,-18 18 0,0-1 0,0 1 16,0 0-16,0-1 0,0 1 16,0-1-16,0 1 15,0 0-15,0-1 0,17-17 16,-17 18-16,0 0 0,0-1 16,0 1-16,0 0 15,0-1-15,0 1 16,0 0-16,18-18 15,-18 17-15,0 1 0,0-1 0,0 1 16,18-18-16,-18 18 0,0-1 0,0 1 16,0 0-16,0-1 15,0 1-15,17-18 0,-17 18 0,0-1 16,0 1-16,0-1 0,0 1 0,0 0 16,18-1-16,-18 1 0,0 0 0,0-1 15,0 1-15,0 0 0,0-1 0,0 1 0,0-1 0,0 1 16,0 0-16,0-1 0,18-17 0,-18 18 0,0 0 0,0-1 0,0 1 15,0 0-15,0-1 0,0 1 0,0 0 0,0-1 0,0 1 16,0-1-16,0 1 0,0 0 0,0-1 0,0 1 0,0 0 16,0-1-16,0 1 0,0 0 0,0-1 0,0 1 0,0-1 15,0 1-15,0 0 0,0-1 0,0 1 0,0 0 16,0 17-16,0-17 16,0-36 62,0 0-63,0 1-15</inkml:trace>
  <inkml:trace contextRef="#ctx0" brushRef="#br0" timeOffset="15839.06">20443 5574 0,'0'18'78,"0"-1"-62,0 1-16,0-1 15,0 1-15,0 0 16,-17-18-16,17 17 0,0 1 16,0 0-16,0-1 0,-18-17 0,18 18 15,-17-18-15,17 18 0,0-1 0,0 1 0,0-1 16,-18-17-16,18 18 0,0 0 0,-18-1 16,18 1-16,0 0 0,-17-18 0,17 17 15,0 1-15,0 0 16,-18-18-16</inkml:trace>
  <inkml:trace contextRef="#ctx0" brushRef="#br0" timeOffset="16414.45">20496 5609 0,'18'0'0,"0"0"15,-1 0-15,1 0 16,0 0-16,-1 0 16,1 0-16,0 0 15,-18 18-15,17-18 16,-17 17-16,0 1 0,18-18 0,-1 0 15,-17 18-15,0-1 0,18-17 16,0 36-16,-18-19 16,0 1-16,17-18 0,-17 18 15,18-18-15,-18 17 0,0 1 0,18-18 0,-18 17 16,0 1 0</inkml:trace>
  <inkml:trace contextRef="#ctx0" brushRef="#br0" timeOffset="17219.29">20867 5574 0,'17'0'15,"1"0"1,-18-18-16,18 18 16,-1 0-16,1 0 15,-18-17-15,18 17 16,-1 0-16,-17 17 203,0 1-203,0 0 16,0-1-16,0 1 15,0-1-15,0 1 0,0 0 0,0-1 16,0 1-16,0 0 0,0-1 15,0 1-15,0 0 0,-17-18 16,17 17-16,0 1 0,0-1 16,0 1-16,0 0 15,0-1-15,0 1 16,0 0-16,0-1 31,17-17-15,-17 18-16,18-18 15,0 0 1,-1 0 0,1 0-16,-1-18 31,-17 1-15,0-1-16,18 18 0,-18-18 15</inkml:trace>
  <inkml:trace contextRef="#ctx0" brushRef="#br0" timeOffset="17672.08">21008 5186 0,'18'0'63,"-18"17"-47,17-17-16,1 0 0,-18 18 15,17-18-15,-17 18 16,18-18-16</inkml:trace>
  <inkml:trace contextRef="#ctx0" brushRef="#br0" timeOffset="19172.68">21308 5715 0,'-18'0'94,"1"0"-79,-1 0 1,0 0 0,1 0 15,17 18 0,-18-18 32,18 17-48,-18-17-15,18 18 16,0 0-16,0-1 15,0 1-15,0-1 16,0 1-16,0 0 16,0-1-16,0 1 15,0 0 1,0-1-16,0 1 16,18-18-1,-18 18-15,18-18 31,-1 0-15,1 0-16,0 0 16,-1 0-16,1 0 15,-1 0 1,1 0-16,0 0 16,-1 0-16,1 0 78</inkml:trace>
  <inkml:trace contextRef="#ctx0" brushRef="#br0" timeOffset="19820.13">21590 5362 0,'0'18'78,"0"0"-63,0-1-15,0 1 16,0-1-16,0 1 0,-18-18 16,18 18-16,0-1 0,0 1 0,-17 0 15,17-1-15,0 1 0,0 0 0,0-1 0,0 1 16,0-1-16,0 1 0,0 0 15,0-1-15,0 1 0,0 0 16,0-1-16,0 1 0,0 0 16,0-1-16,17-17 0,-17 18 0,0-1 15,18 19 1,-18-19-16,18-17 0,-18 18 0,17-18 16,-17 18-16,18-18 0,0 0 15,-1 0 1,1 0-16,-1 0 15,1 0-15,0 0 32,-1 0-1</inkml:trace>
  <inkml:trace contextRef="#ctx0" brushRef="#br0" timeOffset="20341.75">21749 5539 0,'17'0'78,"1"0"-78,0 0 0,-1 0 16,1 0-16,0 0 16,17 0-16,-17 0 15,-1 0-15,-17-18 16,18 18-16,-1 0 15,1 0 1,-18-18 0</inkml:trace>
  <inkml:trace contextRef="#ctx0" brushRef="#br0" timeOffset="21026.71">21872 5345 0,'0'17'47,"0"1"-32,0 0-15,0-1 16,-17-17-16,17 18 0,0-1 0,0 1 16,0 0-16,-18-18 15,18 17-15,0 1 0,0 17 16,0-17-16,0 0 0,0-1 0,0 1 16,0 35-1,-18-36-15,18 1 0,0 0 16,0-1-16,0 1 0,0 0 15,0-1-15,0 1 16,0-1 0,0 1-1,18-18 17,0 0-17,-1 0-15,1 0 16,0 0-16,-1 0 15,1 0-15,-1-18 0,1 18 16,0 0-16,-18-17 0,17 17 0</inkml:trace>
  <inkml:trace contextRef="#ctx0" brushRef="#br0" timeOffset="21633.31">22172 5292 0,'18'0'62,"-18"17"-62,17-17 16,-17 18-16,18-18 0,-18 18 16,0-1-16,0 1 0,18-18 0,-18 18 0,0-1 15,0 1-15,0-1 0,17-17 0,-17 18 0,0 0 16,0-1-16,0 1 0,0 0 0,18-18 0,-18 17 0,0 1 16,0 0-16,18-18 0,-18 17 0,0 1 15,0-1-15,0 1 0,0 0 16,0-1-16,0 1 0,0 0 15,0-1-15,17-17 0,-17 18 16,0 0-16,0-1 0,0 1 16,0-1-1,0 1-15,0 0 16,-17-18-16,17 17 0,-18-17 0,18 18 16,-18-18-16,18 18 15,-17-18-15,17 17 0,-18-17 16,18 18-16,-18-18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780 w 21600"/>
                <a:gd name="T1" fmla="*/ 0 h 21231"/>
                <a:gd name="T2" fmla="*/ 4237 w 21600"/>
                <a:gd name="T3" fmla="*/ 3342 h 21231"/>
                <a:gd name="T4" fmla="*/ 0 w 21600"/>
                <a:gd name="T5" fmla="*/ 3342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04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F0BD7C-2A32-4288-A8DF-12AE83D4A67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8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2A7EE-16EC-42DA-91DC-8406EE826FA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4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CCD6F-B675-4A94-8B30-29678A49D0C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8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32771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772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27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D9913EC-EAF9-4B43-BF54-A60E67AB3C2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3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086D4-696C-4DFA-8C32-E65E573E833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20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D509F-56CB-4F6D-9246-866821EBCFB4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1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9F2E5-6B04-43B3-82BB-F7C6CDA220A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1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B9786-8B65-46E7-936F-5CA46E82565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86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56B55-E202-40D4-8169-9A8A1EA2084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50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1E6C6-A8F3-4C95-8992-40389502EC2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42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932D4-F174-45B7-8932-AB9754599910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DF2C5-331B-4FF9-9F0F-AA8C7CF003A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3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1B9A7-4626-4827-9DA7-39F4EBDB64F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6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6AF0D-819A-4561-A86B-2EBFEA118E84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69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51ECE-E113-4EAC-B201-6A8FFBC8228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9781A-7ECD-493B-AD42-A443E98D98D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7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56E6B-12D6-4314-971C-36964CCE871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1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FF8F-C5F0-479D-BEE8-0F18FC44C0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6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F55EC-8DD7-41F4-8B66-67EF8657F5E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96C77-09B8-423D-BB36-05FE1D63656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B1DE-BBDC-41CE-8869-FADC7D8D73E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9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DEEE2-CE9F-4CB0-95C0-0CA74E56416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20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945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5298 w 21600"/>
                <a:gd name="T3" fmla="*/ 4312 h 21600"/>
                <a:gd name="T4" fmla="*/ 0 w 21600"/>
                <a:gd name="T5" fmla="*/ 431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1BB579-BA1C-4343-AC98-7EBD5FD4D3C5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469446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74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7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508986-D0ED-4F20-8B5F-91E592AE3D70}" type="slidenum">
              <a:rPr lang="en-US" altLang="zh-CN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186835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9.png"/><Relationship Id="rId5" Type="http://schemas.openxmlformats.org/officeDocument/2006/relationships/image" Target="../media/image15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0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png"/><Relationship Id="rId5" Type="http://schemas.openxmlformats.org/officeDocument/2006/relationships/image" Target="../media/image13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3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6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19.png"/><Relationship Id="rId9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8.emf"/><Relationship Id="rId7" Type="http://schemas.openxmlformats.org/officeDocument/2006/relationships/oleObject" Target="../embeddings/oleObject32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9.emf"/><Relationship Id="rId5" Type="http://schemas.openxmlformats.org/officeDocument/2006/relationships/image" Target="../media/image46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53.emf"/><Relationship Id="rId7" Type="http://schemas.openxmlformats.org/officeDocument/2006/relationships/image" Target="../media/image55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7" Type="http://schemas.openxmlformats.org/officeDocument/2006/relationships/image" Target="../media/image1.png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74.emf"/><Relationship Id="rId4" Type="http://schemas.openxmlformats.org/officeDocument/2006/relationships/oleObject" Target="../embeddings/oleObject6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73.bin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87.emf"/><Relationship Id="rId4" Type="http://schemas.openxmlformats.org/officeDocument/2006/relationships/oleObject" Target="../embeddings/oleObject7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emf"/><Relationship Id="rId4" Type="http://schemas.openxmlformats.org/officeDocument/2006/relationships/oleObject" Target="../embeddings/oleObject8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93.emf"/><Relationship Id="rId4" Type="http://schemas.openxmlformats.org/officeDocument/2006/relationships/oleObject" Target="../embeddings/oleObject8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90.bin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102.e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9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103.emf"/><Relationship Id="rId7" Type="http://schemas.openxmlformats.org/officeDocument/2006/relationships/image" Target="../media/image105.e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04.e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0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image" Target="../media/image107.emf"/><Relationship Id="rId7" Type="http://schemas.openxmlformats.org/officeDocument/2006/relationships/image" Target="../media/image109.e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10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image" Target="../media/image111.emf"/><Relationship Id="rId7" Type="http://schemas.openxmlformats.org/officeDocument/2006/relationships/image" Target="../media/image113.e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5.emf"/><Relationship Id="rId5" Type="http://schemas.openxmlformats.org/officeDocument/2006/relationships/image" Target="../media/image112.e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4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21.emf"/><Relationship Id="rId3" Type="http://schemas.openxmlformats.org/officeDocument/2006/relationships/image" Target="../media/image116.emf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12.bin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20.emf"/><Relationship Id="rId5" Type="http://schemas.openxmlformats.org/officeDocument/2006/relationships/image" Target="../media/image117.e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3.emf"/><Relationship Id="rId4" Type="http://schemas.openxmlformats.org/officeDocument/2006/relationships/oleObject" Target="../embeddings/oleObject114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6.emf"/><Relationship Id="rId12" Type="http://schemas.openxmlformats.org/officeDocument/2006/relationships/oleObject" Target="../embeddings/oleObject120.bin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28.emf"/><Relationship Id="rId5" Type="http://schemas.openxmlformats.org/officeDocument/2006/relationships/image" Target="../media/image125.emf"/><Relationship Id="rId15" Type="http://schemas.openxmlformats.org/officeDocument/2006/relationships/image" Target="../media/image130.emf"/><Relationship Id="rId10" Type="http://schemas.openxmlformats.org/officeDocument/2006/relationships/oleObject" Target="../embeddings/oleObject119.bin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27.emf"/><Relationship Id="rId14" Type="http://schemas.openxmlformats.org/officeDocument/2006/relationships/oleObject" Target="../embeddings/oleObject12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image" Target="../media/image131.emf"/><Relationship Id="rId7" Type="http://schemas.openxmlformats.org/officeDocument/2006/relationships/image" Target="../media/image133.emf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35.emf"/><Relationship Id="rId5" Type="http://schemas.openxmlformats.org/officeDocument/2006/relationships/image" Target="../media/image132.e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3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0.png"/><Relationship Id="rId4" Type="http://schemas.openxmlformats.org/officeDocument/2006/relationships/image" Target="../media/image1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2.emf"/><Relationship Id="rId4" Type="http://schemas.openxmlformats.org/officeDocument/2006/relationships/oleObject" Target="../embeddings/oleObject13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3.emf"/><Relationship Id="rId4" Type="http://schemas.openxmlformats.org/officeDocument/2006/relationships/oleObject" Target="../embeddings/oleObject13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jpeg"/><Relationship Id="rId4" Type="http://schemas.openxmlformats.org/officeDocument/2006/relationships/image" Target="../media/image4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image" Target="../media/image152.emf"/><Relationship Id="rId7" Type="http://schemas.openxmlformats.org/officeDocument/2006/relationships/image" Target="../media/image154.emf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56.emf"/><Relationship Id="rId5" Type="http://schemas.openxmlformats.org/officeDocument/2006/relationships/image" Target="../media/image153.e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55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image" Target="../media/image157.emf"/><Relationship Id="rId7" Type="http://schemas.openxmlformats.org/officeDocument/2006/relationships/image" Target="../media/image159.e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58.e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60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image" Target="../media/image161.emf"/><Relationship Id="rId7" Type="http://schemas.openxmlformats.org/officeDocument/2006/relationships/image" Target="../media/image163.emf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65.emf"/><Relationship Id="rId5" Type="http://schemas.openxmlformats.org/officeDocument/2006/relationships/image" Target="../media/image162.e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64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image" Target="../media/image166.emf"/><Relationship Id="rId7" Type="http://schemas.openxmlformats.org/officeDocument/2006/relationships/image" Target="../media/image168.wmf"/><Relationship Id="rId2" Type="http://schemas.openxmlformats.org/officeDocument/2006/relationships/oleObject" Target="../embeddings/oleObject1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52.png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69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156.png"/><Relationship Id="rId7" Type="http://schemas.openxmlformats.org/officeDocument/2006/relationships/oleObject" Target="../embeddings/oleObject15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70.e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image" Target="../media/image172.emf"/><Relationship Id="rId7" Type="http://schemas.openxmlformats.org/officeDocument/2006/relationships/image" Target="../media/image174.emf"/><Relationship Id="rId2" Type="http://schemas.openxmlformats.org/officeDocument/2006/relationships/oleObject" Target="../embeddings/oleObject1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76.emf"/><Relationship Id="rId5" Type="http://schemas.openxmlformats.org/officeDocument/2006/relationships/image" Target="../media/image173.emf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75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81.emf"/><Relationship Id="rId3" Type="http://schemas.openxmlformats.org/officeDocument/2006/relationships/image" Target="../media/image164.png"/><Relationship Id="rId7" Type="http://schemas.openxmlformats.org/officeDocument/2006/relationships/image" Target="../media/image178.e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83.emf"/><Relationship Id="rId16" Type="http://schemas.openxmlformats.org/officeDocument/2006/relationships/oleObject" Target="../embeddings/oleObject1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80.emf"/><Relationship Id="rId5" Type="http://schemas.openxmlformats.org/officeDocument/2006/relationships/image" Target="../media/image177.emf"/><Relationship Id="rId15" Type="http://schemas.openxmlformats.org/officeDocument/2006/relationships/image" Target="../media/image182.emf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79.emf"/><Relationship Id="rId14" Type="http://schemas.openxmlformats.org/officeDocument/2006/relationships/oleObject" Target="../embeddings/oleObject167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89.emf"/><Relationship Id="rId3" Type="http://schemas.openxmlformats.org/officeDocument/2006/relationships/image" Target="../media/image184.emf"/><Relationship Id="rId7" Type="http://schemas.openxmlformats.org/officeDocument/2006/relationships/image" Target="../media/image186.emf"/><Relationship Id="rId12" Type="http://schemas.openxmlformats.org/officeDocument/2006/relationships/oleObject" Target="../embeddings/oleObject174.bin"/><Relationship Id="rId2" Type="http://schemas.openxmlformats.org/officeDocument/2006/relationships/oleObject" Target="../embeddings/oleObject1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88.emf"/><Relationship Id="rId5" Type="http://schemas.openxmlformats.org/officeDocument/2006/relationships/image" Target="../media/image185.emf"/><Relationship Id="rId15" Type="http://schemas.openxmlformats.org/officeDocument/2006/relationships/image" Target="../media/image190.e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87.emf"/><Relationship Id="rId14" Type="http://schemas.openxmlformats.org/officeDocument/2006/relationships/oleObject" Target="../embeddings/oleObject17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7" Type="http://schemas.openxmlformats.org/officeDocument/2006/relationships/image" Target="../media/image193.emf"/><Relationship Id="rId2" Type="http://schemas.openxmlformats.org/officeDocument/2006/relationships/oleObject" Target="../embeddings/oleObject1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92.emf"/><Relationship Id="rId4" Type="http://schemas.openxmlformats.org/officeDocument/2006/relationships/oleObject" Target="../embeddings/oleObject177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99.emf"/><Relationship Id="rId3" Type="http://schemas.openxmlformats.org/officeDocument/2006/relationships/image" Target="../media/image194.emf"/><Relationship Id="rId7" Type="http://schemas.openxmlformats.org/officeDocument/2006/relationships/image" Target="../media/image196.emf"/><Relationship Id="rId12" Type="http://schemas.openxmlformats.org/officeDocument/2006/relationships/oleObject" Target="../embeddings/oleObject184.bin"/><Relationship Id="rId2" Type="http://schemas.openxmlformats.org/officeDocument/2006/relationships/oleObject" Target="../embeddings/oleObject1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98.emf"/><Relationship Id="rId5" Type="http://schemas.openxmlformats.org/officeDocument/2006/relationships/image" Target="../media/image195.e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9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2.emf"/><Relationship Id="rId12" Type="http://schemas.openxmlformats.org/officeDocument/2006/relationships/oleObject" Target="../embeddings/oleObject190.bin"/><Relationship Id="rId2" Type="http://schemas.openxmlformats.org/officeDocument/2006/relationships/oleObject" Target="../embeddings/oleObject1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204.emf"/><Relationship Id="rId5" Type="http://schemas.openxmlformats.org/officeDocument/2006/relationships/image" Target="../media/image201.emf"/><Relationship Id="rId15" Type="http://schemas.openxmlformats.org/officeDocument/2006/relationships/image" Target="../media/image206.emf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203.emf"/><Relationship Id="rId14" Type="http://schemas.openxmlformats.org/officeDocument/2006/relationships/customXml" Target="../ink/ink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e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207.e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e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209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emf"/><Relationship Id="rId2" Type="http://schemas.openxmlformats.org/officeDocument/2006/relationships/oleObject" Target="../embeddings/oleObject19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3.emf"/><Relationship Id="rId4" Type="http://schemas.openxmlformats.org/officeDocument/2006/relationships/oleObject" Target="../embeddings/oleObject197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7" Type="http://schemas.openxmlformats.org/officeDocument/2006/relationships/image" Target="../media/image216.wmf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215.wmf"/><Relationship Id="rId4" Type="http://schemas.openxmlformats.org/officeDocument/2006/relationships/oleObject" Target="../embeddings/oleObject199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oleObject" Target="../embeddings/oleObject201.bin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7" Type="http://schemas.openxmlformats.org/officeDocument/2006/relationships/image" Target="../media/image220.wmf"/><Relationship Id="rId2" Type="http://schemas.openxmlformats.org/officeDocument/2006/relationships/oleObject" Target="../embeddings/oleObject2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4.bin"/><Relationship Id="rId5" Type="http://schemas.openxmlformats.org/officeDocument/2006/relationships/image" Target="../media/image219.wmf"/><Relationship Id="rId4" Type="http://schemas.openxmlformats.org/officeDocument/2006/relationships/oleObject" Target="../embeddings/oleObject20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2.wmf"/><Relationship Id="rId4" Type="http://schemas.openxmlformats.org/officeDocument/2006/relationships/oleObject" Target="../embeddings/oleObject205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227.wmf"/><Relationship Id="rId3" Type="http://schemas.openxmlformats.org/officeDocument/2006/relationships/image" Target="../media/image221.jpeg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210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226.wmf"/><Relationship Id="rId5" Type="http://schemas.openxmlformats.org/officeDocument/2006/relationships/image" Target="../media/image223.wmf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225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3" Type="http://schemas.openxmlformats.org/officeDocument/2006/relationships/image" Target="../media/image221.jpeg"/><Relationship Id="rId7" Type="http://schemas.openxmlformats.org/officeDocument/2006/relationships/image" Target="../media/image229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2.bin"/><Relationship Id="rId5" Type="http://schemas.openxmlformats.org/officeDocument/2006/relationships/image" Target="../media/image228.wmf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230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3" Type="http://schemas.openxmlformats.org/officeDocument/2006/relationships/image" Target="../media/image221.jpeg"/><Relationship Id="rId7" Type="http://schemas.openxmlformats.org/officeDocument/2006/relationships/image" Target="../media/image23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5.bin"/><Relationship Id="rId5" Type="http://schemas.openxmlformats.org/officeDocument/2006/relationships/image" Target="../media/image231.w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233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jpeg"/><Relationship Id="rId7" Type="http://schemas.openxmlformats.org/officeDocument/2006/relationships/image" Target="../media/image235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8.bin"/><Relationship Id="rId5" Type="http://schemas.openxmlformats.org/officeDocument/2006/relationships/image" Target="../media/image234.wmf"/><Relationship Id="rId4" Type="http://schemas.openxmlformats.org/officeDocument/2006/relationships/oleObject" Target="../embeddings/oleObject21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jpeg"/><Relationship Id="rId7" Type="http://schemas.openxmlformats.org/officeDocument/2006/relationships/image" Target="../media/image23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0.bin"/><Relationship Id="rId5" Type="http://schemas.openxmlformats.org/officeDocument/2006/relationships/image" Target="../media/image236.wmf"/><Relationship Id="rId4" Type="http://schemas.openxmlformats.org/officeDocument/2006/relationships/oleObject" Target="../embeddings/oleObject219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3" Type="http://schemas.openxmlformats.org/officeDocument/2006/relationships/image" Target="../media/image221.jpeg"/><Relationship Id="rId7" Type="http://schemas.openxmlformats.org/officeDocument/2006/relationships/image" Target="../media/image238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2.bin"/><Relationship Id="rId5" Type="http://schemas.openxmlformats.org/officeDocument/2006/relationships/image" Target="../media/image237.w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39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oleObject" Target="../embeddings/oleObject2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1.wmf"/><Relationship Id="rId4" Type="http://schemas.openxmlformats.org/officeDocument/2006/relationships/oleObject" Target="../embeddings/oleObject225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oleObject" Target="../embeddings/oleObject22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3.wmf"/><Relationship Id="rId4" Type="http://schemas.openxmlformats.org/officeDocument/2006/relationships/oleObject" Target="../embeddings/oleObject227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9FBEC208-1CF9-46A9-BD96-028147CE9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89138"/>
            <a:ext cx="729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含有动态元件电容和电感的电路称动态电路。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3E63F6DF-AC45-49CF-8134-FB1D6FAC5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7788"/>
            <a:ext cx="2736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动态电路</a:t>
            </a:r>
          </a:p>
        </p:txBody>
      </p:sp>
      <p:sp>
        <p:nvSpPr>
          <p:cNvPr id="4" name="AutoShape 15">
            <a:extLst>
              <a:ext uri="{FF2B5EF4-FFF2-40B4-BE49-F238E27FC236}">
                <a16:creationId xmlns:a16="http://schemas.microsoft.com/office/drawing/2014/main" id="{63BD0E0C-CEAF-4BE6-8314-4DCB37DF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628775"/>
            <a:ext cx="719137" cy="142875"/>
          </a:xfrm>
          <a:prstGeom prst="rightArrow">
            <a:avLst>
              <a:gd name="adj1" fmla="val 50000"/>
              <a:gd name="adj2" fmla="val 125833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6B777492-541F-45A4-9073-EA0109676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84538"/>
            <a:ext cx="734377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当动态电路状态发生改变时（换路）需要经历一个变化过程才能达到新的稳定状态。这个变化过程称为电路的过渡过程。</a:t>
            </a:r>
          </a:p>
        </p:txBody>
      </p:sp>
      <p:grpSp>
        <p:nvGrpSpPr>
          <p:cNvPr id="6" name="Group 88">
            <a:extLst>
              <a:ext uri="{FF2B5EF4-FFF2-40B4-BE49-F238E27FC236}">
                <a16:creationId xmlns:a16="http://schemas.microsoft.com/office/drawing/2014/main" id="{09BD165F-8D86-4BD6-9ECA-0500F05BFB6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565400"/>
            <a:ext cx="1644650" cy="850900"/>
            <a:chOff x="385" y="3022"/>
            <a:chExt cx="1036" cy="536"/>
          </a:xfrm>
        </p:grpSpPr>
        <p:pic>
          <p:nvPicPr>
            <p:cNvPr id="7" name="Picture 89" descr="123">
              <a:extLst>
                <a:ext uri="{FF2B5EF4-FFF2-40B4-BE49-F238E27FC236}">
                  <a16:creationId xmlns:a16="http://schemas.microsoft.com/office/drawing/2014/main" id="{F45750A6-ADA6-40B1-9F90-1E0E771F5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90">
              <a:extLst>
                <a:ext uri="{FF2B5EF4-FFF2-40B4-BE49-F238E27FC236}">
                  <a16:creationId xmlns:a16="http://schemas.microsoft.com/office/drawing/2014/main" id="{0AC0B6AC-52EB-49AB-BEA4-A7CDB260D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A774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  <a:cs typeface="+mn-cs"/>
                </a:rPr>
                <a:t>特点</a:t>
              </a:r>
            </a:p>
          </p:txBody>
        </p:sp>
      </p:grpSp>
      <p:sp>
        <p:nvSpPr>
          <p:cNvPr id="9" name="Text Box 7">
            <a:extLst>
              <a:ext uri="{FF2B5EF4-FFF2-40B4-BE49-F238E27FC236}">
                <a16:creationId xmlns:a16="http://schemas.microsoft.com/office/drawing/2014/main" id="{F10823AD-ED7C-49A4-AFB8-720E9E10A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60294"/>
            <a:ext cx="65453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5.3 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直流一阶电路的时域经典求解法</a:t>
            </a:r>
          </a:p>
        </p:txBody>
      </p:sp>
    </p:spTree>
    <p:extLst>
      <p:ext uri="{BB962C8B-B14F-4D97-AF65-F5344CB8AC3E}">
        <p14:creationId xmlns:p14="http://schemas.microsoft.com/office/powerpoint/2010/main" val="87170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1520" y="1268760"/>
          <a:ext cx="40417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3880" imgH="393480" progId="Equation.3">
                  <p:embed/>
                </p:oleObj>
              </mc:Choice>
              <mc:Fallback>
                <p:oleObj name="公式" r:id="rId2" imgW="1523880" imgH="39348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68760"/>
                        <a:ext cx="4041775" cy="9302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340791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动态电路一阶微分方程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4581128"/>
            <a:ext cx="2594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电路激励有关，电路的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强制响应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56854" y="2607408"/>
            <a:ext cx="8250660" cy="923330"/>
            <a:chOff x="556854" y="2948368"/>
            <a:chExt cx="8250660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56854" y="3040701"/>
              <a:ext cx="20709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非齐次一阶 微分方程通解</a:t>
              </a: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614824" y="2948368"/>
              <a:ext cx="619269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    =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非齐次方程特解    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+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楷体_GB2312" pitchFamily="49" charset="-122"/>
                  <a:cs typeface="+mn-cs"/>
                </a:rPr>
                <a:t>齐次方程通解</a:t>
              </a:r>
            </a:p>
          </p:txBody>
        </p:sp>
      </p:grpSp>
      <p:cxnSp>
        <p:nvCxnSpPr>
          <p:cNvPr id="12" name="直接连接符 11"/>
          <p:cNvCxnSpPr/>
          <p:nvPr/>
        </p:nvCxnSpPr>
        <p:spPr bwMode="auto">
          <a:xfrm>
            <a:off x="0" y="2420888"/>
            <a:ext cx="9144000" cy="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4671176" y="3530738"/>
          <a:ext cx="8620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0880" imgH="228600" progId="Equation.3">
                  <p:embed/>
                </p:oleObj>
              </mc:Choice>
              <mc:Fallback>
                <p:oleObj name="公式" r:id="rId4" imgW="380880" imgH="22860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176" y="3530738"/>
                        <a:ext cx="862013" cy="5238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7164388" y="3544888"/>
          <a:ext cx="8620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80880" imgH="215640" progId="Equation.3">
                  <p:embed/>
                </p:oleObj>
              </mc:Choice>
              <mc:Fallback>
                <p:oleObj name="公式" r:id="rId6" imgW="380880" imgH="215640" progId="Equation.3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544888"/>
                        <a:ext cx="862012" cy="4953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212850" y="3578225"/>
          <a:ext cx="7762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42720" imgH="215640" progId="Equation.3">
                  <p:embed/>
                </p:oleObj>
              </mc:Choice>
              <mc:Fallback>
                <p:oleObj name="公式" r:id="rId8" imgW="342720" imgH="21564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3578225"/>
                        <a:ext cx="776288" cy="4953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52728" y="4590256"/>
            <a:ext cx="255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电路没有外加激励的解，电路的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自由响应</a:t>
            </a:r>
          </a:p>
        </p:txBody>
      </p:sp>
      <p:pic>
        <p:nvPicPr>
          <p:cNvPr id="107625" name="Picture 105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70"/>
          <a:stretch/>
        </p:blipFill>
        <p:spPr bwMode="auto">
          <a:xfrm>
            <a:off x="4537407" y="777961"/>
            <a:ext cx="4136148" cy="133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677" name="Picture 15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01681"/>
            <a:ext cx="2968325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2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A8775963-70AF-466D-9184-079BEB4A2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429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齐次方程通解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4838731E-2C32-4978-9AE5-97D8FD3D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371" y="3429000"/>
            <a:ext cx="250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非齐次方程特解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>
                <a:extLst>
                  <a:ext uri="{FF2B5EF4-FFF2-40B4-BE49-F238E27FC236}">
                    <a16:creationId xmlns:a16="http://schemas.microsoft.com/office/drawing/2014/main" id="{856CB419-6CF6-4426-A6EF-180844AD4DD7}"/>
                  </a:ext>
                </a:extLst>
              </p:cNvPr>
              <p:cNvSpPr txBox="1"/>
              <p:nvPr/>
            </p:nvSpPr>
            <p:spPr bwMode="auto">
              <a:xfrm>
                <a:off x="1846809" y="2744788"/>
                <a:ext cx="2351278" cy="500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sSup>
                        <m:sSup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kumimoji="0" lang="zh-CN" alt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zh-CN" altLang="en-US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</m:fName>
                                <m:e>
                                  <m:r>
                                    <a:rPr kumimoji="0" lang="zh-CN" alt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nary>
                        </m:sup>
                      </m:sSup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4" name="Object 7">
                <a:extLst>
                  <a:ext uri="{FF2B5EF4-FFF2-40B4-BE49-F238E27FC236}">
                    <a16:creationId xmlns:a16="http://schemas.microsoft.com/office/drawing/2014/main" id="{856CB419-6CF6-4426-A6EF-180844AD4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6809" y="2744788"/>
                <a:ext cx="2351278" cy="500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8">
            <a:extLst>
              <a:ext uri="{FF2B5EF4-FFF2-40B4-BE49-F238E27FC236}">
                <a16:creationId xmlns:a16="http://schemas.microsoft.com/office/drawing/2014/main" id="{0AA3CD1E-C1B0-446B-AE6F-03FEF14E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08" y="1676400"/>
            <a:ext cx="35702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  <a:t>解一阶微分方程方程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C0E0F0E9-4946-44E3-90B3-40E12463C0E7}"/>
                  </a:ext>
                </a:extLst>
              </p:cNvPr>
              <p:cNvSpPr txBox="1"/>
              <p:nvPr/>
            </p:nvSpPr>
            <p:spPr bwMode="auto">
              <a:xfrm>
                <a:off x="3415258" y="1474787"/>
                <a:ext cx="4135437" cy="868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zh-CN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d</m:t>
                              </m:r>
                            </m:fName>
                            <m:e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zh-CN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d</m:t>
                              </m:r>
                            </m:fName>
                            <m:e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C0E0F0E9-4946-44E3-90B3-40E12463C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258" y="1474787"/>
                <a:ext cx="4135437" cy="868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133F04BD-5063-4F7D-823D-36AD05FEC758}"/>
                  </a:ext>
                </a:extLst>
              </p:cNvPr>
              <p:cNvSpPr txBox="1"/>
              <p:nvPr/>
            </p:nvSpPr>
            <p:spPr bwMode="auto">
              <a:xfrm>
                <a:off x="3969296" y="2613024"/>
                <a:ext cx="3354387" cy="654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kumimoji="0" lang="zh-CN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d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nary>
                        </m:sup>
                      </m:sSup>
                      <m:nary>
                        <m:naryPr>
                          <m:subHide m:val="on"/>
                          <m:supHide m:val="on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</m:nary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sSup>
                        <m:sSupPr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subHide m:val="on"/>
                              <m:supHide m:val="on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kumimoji="0" lang="zh-CN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d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nary>
                        </m:sup>
                      </m:sSup>
                      <m:r>
                        <m:rPr>
                          <m:sty m:val="p"/>
                        </m:rPr>
                        <a:rPr kumimoji="0" lang="zh-CN" altLang="en-US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</m:t>
                      </m:r>
                      <m:r>
                        <a:rPr kumimoji="0" lang="zh-CN" alt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133F04BD-5063-4F7D-823D-36AD05FEC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9296" y="2613024"/>
                <a:ext cx="3354387" cy="654050"/>
              </a:xfrm>
              <a:prstGeom prst="rect">
                <a:avLst/>
              </a:prstGeom>
              <a:blipFill>
                <a:blip r:embed="rId4"/>
                <a:stretch>
                  <a:fillRect r="-41091" b="-327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8B894FD6-08B5-4C1D-AF41-93D1CC92D65C}"/>
                  </a:ext>
                </a:extLst>
              </p:cNvPr>
              <p:cNvSpPr txBox="1"/>
              <p:nvPr/>
            </p:nvSpPr>
            <p:spPr bwMode="auto">
              <a:xfrm>
                <a:off x="1153195" y="2781300"/>
                <a:ext cx="790451" cy="2968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zh-CN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8" name="Object 22">
                <a:extLst>
                  <a:ext uri="{FF2B5EF4-FFF2-40B4-BE49-F238E27FC236}">
                    <a16:creationId xmlns:a16="http://schemas.microsoft.com/office/drawing/2014/main" id="{8B894FD6-08B5-4C1D-AF41-93D1CC92D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195" y="2781300"/>
                <a:ext cx="790451" cy="296862"/>
              </a:xfrm>
              <a:prstGeom prst="rect">
                <a:avLst/>
              </a:prstGeom>
              <a:blipFill>
                <a:blip r:embed="rId5"/>
                <a:stretch>
                  <a:fillRect b="-571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2EE85E0-2612-4431-946A-EF100A5AC379}"/>
              </a:ext>
            </a:extLst>
          </p:cNvPr>
          <p:cNvSpPr/>
          <p:nvPr/>
        </p:nvSpPr>
        <p:spPr>
          <a:xfrm>
            <a:off x="399008" y="4237038"/>
            <a:ext cx="818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求解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阶微分方程需要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个初始条件，可由换路定理得出。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53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16538" y="4962525"/>
          <a:ext cx="29781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203040" progId="Equation.DSMT4">
                  <p:embed/>
                </p:oleObj>
              </mc:Choice>
              <mc:Fallback>
                <p:oleObj name="Equation" r:id="rId2" imgW="1206360" imgH="20304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4962525"/>
                        <a:ext cx="2978150" cy="509588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95536" y="2924944"/>
            <a:ext cx="3369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非齐次方程的特解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643752" y="1454532"/>
          <a:ext cx="40417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23880" imgH="393480" progId="Equation.3">
                  <p:embed/>
                </p:oleObj>
              </mc:Choice>
              <mc:Fallback>
                <p:oleObj name="公式" r:id="rId4" imgW="1523880" imgH="39348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752" y="1454532"/>
                        <a:ext cx="4041775" cy="9302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96976" y="2924944"/>
            <a:ext cx="3369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齐次方程的通解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8337" y="3429000"/>
            <a:ext cx="3888423" cy="22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如图电路，当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(t)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直流电压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s,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特解为常数。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强制响应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=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稳态响应， 即在新稳态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496389"/>
              </p:ext>
            </p:extLst>
          </p:nvPr>
        </p:nvGraphicFramePr>
        <p:xfrm>
          <a:off x="841585" y="5671858"/>
          <a:ext cx="27019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93760" imgH="228600" progId="Equation.3">
                  <p:embed/>
                </p:oleObj>
              </mc:Choice>
              <mc:Fallback>
                <p:oleObj name="公式" r:id="rId6" imgW="1193760" imgH="22860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85" y="5671858"/>
                        <a:ext cx="2701925" cy="5238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 bwMode="auto">
          <a:xfrm>
            <a:off x="4427984" y="3248109"/>
            <a:ext cx="0" cy="360989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622238" y="3717032"/>
          <a:ext cx="231933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228738" imgH="638071" progId="Equation.3">
                  <p:embed/>
                </p:oleObj>
              </mc:Choice>
              <mc:Fallback>
                <p:oleObj name="公式" r:id="rId8" imgW="2228738" imgH="638071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238" y="3717032"/>
                        <a:ext cx="2319337" cy="671512"/>
                      </a:xfrm>
                      <a:prstGeom prst="rect">
                        <a:avLst/>
                      </a:prstGeom>
                      <a:solidFill>
                        <a:srgbClr val="DADAD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05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70"/>
          <a:stretch/>
        </p:blipFill>
        <p:spPr bwMode="auto">
          <a:xfrm>
            <a:off x="4932040" y="25538"/>
            <a:ext cx="3465200" cy="111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60237" y="6258040"/>
            <a:ext cx="166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强制响应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72071" y="6249550"/>
            <a:ext cx="161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自由响应</a:t>
            </a:r>
          </a:p>
        </p:txBody>
      </p:sp>
      <p:pic>
        <p:nvPicPr>
          <p:cNvPr id="16" name="Picture 15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4" y="260648"/>
            <a:ext cx="2968325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49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39552" y="2504107"/>
          <a:ext cx="32781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47560" imgH="241200" progId="Equation.3">
                  <p:embed/>
                </p:oleObj>
              </mc:Choice>
              <mc:Fallback>
                <p:oleObj name="公式" r:id="rId2" imgW="1447560" imgH="241200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04107"/>
                        <a:ext cx="3278188" cy="55403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7544" y="3174983"/>
            <a:ext cx="36724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根据初始条件确定常数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楷体_GB2312" pitchFamily="49" charset="-122"/>
              <a:cs typeface="+mn-cs"/>
            </a:endParaRPr>
          </a:p>
        </p:txBody>
      </p:sp>
      <p:pic>
        <p:nvPicPr>
          <p:cNvPr id="12" name="Picture 1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44" y="106760"/>
            <a:ext cx="2634256" cy="214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93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42" y="337604"/>
            <a:ext cx="6453662" cy="162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17563" y="3886621"/>
          <a:ext cx="27892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31560" imgH="228600" progId="Equation.3">
                  <p:embed/>
                </p:oleObj>
              </mc:Choice>
              <mc:Fallback>
                <p:oleObj name="公式" r:id="rId6" imgW="1231560" imgH="228600" progId="Equation.3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886621"/>
                        <a:ext cx="2789237" cy="525463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178425" y="3923134"/>
          <a:ext cx="30194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33440" imgH="228600" progId="Equation.3">
                  <p:embed/>
                </p:oleObj>
              </mc:Choice>
              <mc:Fallback>
                <p:oleObj name="公式" r:id="rId8" imgW="1333440" imgH="228600" progId="Equation.3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3923134"/>
                        <a:ext cx="3019425" cy="525462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25601" y="4582869"/>
            <a:ext cx="5587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即可得瞬态过程中电容电压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的全解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259632" y="5393655"/>
          <a:ext cx="70453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111480" imgH="241200" progId="Equation.3">
                  <p:embed/>
                </p:oleObj>
              </mc:Choice>
              <mc:Fallback>
                <p:oleObj name="公式" r:id="rId10" imgW="3111480" imgH="24120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393655"/>
                        <a:ext cx="7045325" cy="5556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83048" y="6216593"/>
            <a:ext cx="166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强制响应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16216" y="6216593"/>
            <a:ext cx="16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自由响应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91680" y="6213032"/>
            <a:ext cx="83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特解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19258" y="6213032"/>
            <a:ext cx="83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通解</a:t>
            </a: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2627784" y="6093296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1907704" y="6093296"/>
            <a:ext cx="3960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6112915" y="6076078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5392835" y="6076078"/>
            <a:ext cx="3960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432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F74BB5FC-944D-495E-93CC-DDC4D7FF1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98" y="1600200"/>
            <a:ext cx="73194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b="1" dirty="0">
                <a:ea typeface="楷体_GB2312" pitchFamily="49" charset="-122"/>
              </a:rPr>
              <a:t>     </a:t>
            </a:r>
            <a:r>
              <a:rPr kumimoji="1" lang="zh-CN" altLang="en-US" sz="2400" b="1" dirty="0">
                <a:ea typeface="楷体_GB2312" pitchFamily="49" charset="-122"/>
              </a:rPr>
              <a:t>一般情况下，电路的响应是由</a:t>
            </a:r>
            <a:r>
              <a:rPr kumimoji="1"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输入激励信号</a:t>
            </a:r>
            <a:r>
              <a:rPr kumimoji="1" lang="zh-CN" altLang="en-US" sz="2400" b="1" dirty="0">
                <a:ea typeface="楷体_GB2312" pitchFamily="49" charset="-122"/>
              </a:rPr>
              <a:t>和内部储能元件</a:t>
            </a:r>
            <a:r>
              <a:rPr kumimoji="1"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初始储能</a:t>
            </a:r>
            <a:r>
              <a:rPr kumimoji="1" lang="zh-CN" altLang="en-US" sz="2400" b="1" dirty="0">
                <a:ea typeface="楷体_GB2312" pitchFamily="49" charset="-122"/>
              </a:rPr>
              <a:t>共同作用产生。（全响应）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716C7CC-0D53-4340-AC12-F015FCED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98" y="2851150"/>
            <a:ext cx="78131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b="1" dirty="0">
                <a:ea typeface="楷体_GB2312" pitchFamily="49" charset="-122"/>
              </a:rPr>
              <a:t>零输入响应：仅由电路初始储能引起的响应。</a:t>
            </a:r>
          </a:p>
          <a:p>
            <a:pPr algn="l"/>
            <a:r>
              <a:rPr kumimoji="1" lang="zh-CN" altLang="en-US" sz="2400" b="1" dirty="0">
                <a:ea typeface="楷体_GB2312" pitchFamily="49" charset="-122"/>
              </a:rPr>
              <a:t>                                                       （输入激励为零）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829922C-FF36-4F18-9D1E-27C5B8B18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98" y="3932238"/>
            <a:ext cx="74909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b="1" dirty="0">
                <a:ea typeface="楷体_GB2312" pitchFamily="49" charset="-122"/>
              </a:rPr>
              <a:t>零状态响应：仅由输入激励引起的响应。</a:t>
            </a:r>
          </a:p>
          <a:p>
            <a:pPr algn="l"/>
            <a:r>
              <a:rPr kumimoji="1" lang="zh-CN" altLang="en-US" sz="2400" b="1" dirty="0">
                <a:ea typeface="楷体_GB2312" pitchFamily="49" charset="-122"/>
              </a:rPr>
              <a:t>                                                         （初始储能为零）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B2A8F-4A06-41BF-AB39-10256FCE7C1F}"/>
              </a:ext>
            </a:extLst>
          </p:cNvPr>
          <p:cNvSpPr txBox="1"/>
          <p:nvPr/>
        </p:nvSpPr>
        <p:spPr>
          <a:xfrm>
            <a:off x="508958" y="362309"/>
            <a:ext cx="5460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响应的另一种分解</a:t>
            </a:r>
          </a:p>
        </p:txBody>
      </p:sp>
    </p:spTree>
    <p:extLst>
      <p:ext uri="{BB962C8B-B14F-4D97-AF65-F5344CB8AC3E}">
        <p14:creationId xmlns:p14="http://schemas.microsoft.com/office/powerpoint/2010/main" val="51772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5062AB8-17F2-4995-82B8-422D3E228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5229225"/>
            <a:ext cx="3178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 =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zh-CN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－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 =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</a:t>
            </a:r>
            <a:endParaRPr kumimoji="1" lang="en-US" altLang="zh-CN" sz="3200" b="0" i="0" u="none" strike="noStrike" kern="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9DC8948-2C7E-4311-97D4-5FA5C3F34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5876925"/>
            <a:ext cx="3667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 =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zh-CN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－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 =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Ri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</a:t>
            </a:r>
            <a:endParaRPr kumimoji="1" lang="en-US" altLang="zh-CN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810390D2-5F73-47AB-8B15-2880D017C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24400"/>
            <a:ext cx="381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)=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</a:rPr>
              <a:t>-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Ri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</a:t>
            </a:r>
            <a:endParaRPr kumimoji="1" lang="en-US" altLang="zh-CN" sz="3200" b="0" i="0" u="none" strike="noStrike" kern="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ECF368DC-8B78-4F07-9F77-958A549E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76250"/>
            <a:ext cx="2751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求 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28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  ,  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28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</a:t>
            </a:r>
          </a:p>
        </p:txBody>
      </p:sp>
      <p:graphicFrame>
        <p:nvGraphicFramePr>
          <p:cNvPr id="6" name="Object 32">
            <a:extLst>
              <a:ext uri="{FF2B5EF4-FFF2-40B4-BE49-F238E27FC236}">
                <a16:creationId xmlns:a16="http://schemas.microsoft.com/office/drawing/2014/main" id="{BE12786C-FB87-48F2-A893-B7997D4B1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789363"/>
          <a:ext cx="29908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9400" imgH="444240" progId="Equation.3">
                  <p:embed/>
                </p:oleObj>
              </mc:Choice>
              <mc:Fallback>
                <p:oleObj name="公式" r:id="rId2" imgW="1409400" imgH="444240" progId="Equation.3">
                  <p:embed/>
                  <p:pic>
                    <p:nvPicPr>
                      <p:cNvPr id="6" name="Object 32">
                        <a:extLst>
                          <a:ext uri="{FF2B5EF4-FFF2-40B4-BE49-F238E27FC236}">
                            <a16:creationId xmlns:a16="http://schemas.microsoft.com/office/drawing/2014/main" id="{BE12786C-FB87-48F2-A893-B7997D4B1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789363"/>
                        <a:ext cx="29908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5">
            <a:extLst>
              <a:ext uri="{FF2B5EF4-FFF2-40B4-BE49-F238E27FC236}">
                <a16:creationId xmlns:a16="http://schemas.microsoft.com/office/drawing/2014/main" id="{F19D233A-6A5D-4D9D-ACC8-D031CC42A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8" name="Text Box 82">
            <a:extLst>
              <a:ext uri="{FF2B5EF4-FFF2-40B4-BE49-F238E27FC236}">
                <a16:creationId xmlns:a16="http://schemas.microsoft.com/office/drawing/2014/main" id="{D94BE127-43F6-49DB-95D3-22B4A275E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068638"/>
            <a:ext cx="647700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9" name="Text Box 108">
            <a:extLst>
              <a:ext uri="{FF2B5EF4-FFF2-40B4-BE49-F238E27FC236}">
                <a16:creationId xmlns:a16="http://schemas.microsoft.com/office/drawing/2014/main" id="{F85C0954-87F6-4253-A6E3-CCC9B6529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068638"/>
            <a:ext cx="309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aseline="-25000">
                <a:solidFill>
                  <a:srgbClr val="FFFF00"/>
                </a:solidFill>
                <a:latin typeface="宋体" panose="02010600030101010101" pitchFamily="2" charset="-122"/>
              </a:rPr>
              <a:t>－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电路得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10" name="Text Box 125">
            <a:extLst>
              <a:ext uri="{FF2B5EF4-FFF2-40B4-BE49-F238E27FC236}">
                <a16:creationId xmlns:a16="http://schemas.microsoft.com/office/drawing/2014/main" id="{1CDA7C21-E1BC-4281-A0F6-BD4C2AFB3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213100"/>
            <a:ext cx="309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baseline="-25000">
                <a:solidFill>
                  <a:srgbClr val="FFFF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电路得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：</a:t>
            </a:r>
          </a:p>
        </p:txBody>
      </p:sp>
      <p:grpSp>
        <p:nvGrpSpPr>
          <p:cNvPr id="11" name="Group 211">
            <a:extLst>
              <a:ext uri="{FF2B5EF4-FFF2-40B4-BE49-F238E27FC236}">
                <a16:creationId xmlns:a16="http://schemas.microsoft.com/office/drawing/2014/main" id="{6B26DC7B-F556-427A-8CF7-3EC19BF5366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908050"/>
            <a:ext cx="4338638" cy="2185988"/>
            <a:chOff x="340" y="572"/>
            <a:chExt cx="2733" cy="1377"/>
          </a:xfrm>
        </p:grpSpPr>
        <p:sp>
          <p:nvSpPr>
            <p:cNvPr id="12" name="Text Box 31">
              <a:extLst>
                <a:ext uri="{FF2B5EF4-FFF2-40B4-BE49-F238E27FC236}">
                  <a16:creationId xmlns:a16="http://schemas.microsoft.com/office/drawing/2014/main" id="{5A1E2035-E333-4F9C-8213-98F373C09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166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28">
              <a:extLst>
                <a:ext uri="{FF2B5EF4-FFF2-40B4-BE49-F238E27FC236}">
                  <a16:creationId xmlns:a16="http://schemas.microsoft.com/office/drawing/2014/main" id="{D1CFC7A4-5A13-46DA-811A-009D32A71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980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4" name="Group 129">
              <a:extLst>
                <a:ext uri="{FF2B5EF4-FFF2-40B4-BE49-F238E27FC236}">
                  <a16:creationId xmlns:a16="http://schemas.microsoft.com/office/drawing/2014/main" id="{E8E0CE31-5D40-43A7-A530-EB14EFCF0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343"/>
              <a:ext cx="240" cy="93"/>
              <a:chOff x="3787" y="2478"/>
              <a:chExt cx="240" cy="93"/>
            </a:xfrm>
          </p:grpSpPr>
          <p:sp>
            <p:nvSpPr>
              <p:cNvPr id="52" name="Line 130">
                <a:extLst>
                  <a:ext uri="{FF2B5EF4-FFF2-40B4-BE49-F238E27FC236}">
                    <a16:creationId xmlns:a16="http://schemas.microsoft.com/office/drawing/2014/main" id="{ADCC1E9B-E22A-4316-A275-844451ECE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3" name="Line 131">
                <a:extLst>
                  <a:ext uri="{FF2B5EF4-FFF2-40B4-BE49-F238E27FC236}">
                    <a16:creationId xmlns:a16="http://schemas.microsoft.com/office/drawing/2014/main" id="{FE1DCFFD-F6FB-471B-B7E9-57FBCAD6F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5" name="Rectangle 132">
              <a:extLst>
                <a:ext uri="{FF2B5EF4-FFF2-40B4-BE49-F238E27FC236}">
                  <a16:creationId xmlns:a16="http://schemas.microsoft.com/office/drawing/2014/main" id="{D50E37A4-FE9F-4061-B435-456A21CF0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Line 133">
              <a:extLst>
                <a:ext uri="{FF2B5EF4-FFF2-40B4-BE49-F238E27FC236}">
                  <a16:creationId xmlns:a16="http://schemas.microsoft.com/office/drawing/2014/main" id="{67294128-6290-4347-8D76-29531D4DE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1" y="1343"/>
              <a:ext cx="181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Text Box 134">
              <a:extLst>
                <a:ext uri="{FF2B5EF4-FFF2-40B4-BE49-F238E27FC236}">
                  <a16:creationId xmlns:a16="http://schemas.microsoft.com/office/drawing/2014/main" id="{E36C7CDB-1695-45C6-B5EF-A38415666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" y="1433"/>
              <a:ext cx="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=0)</a:t>
              </a:r>
            </a:p>
          </p:txBody>
        </p:sp>
        <p:sp>
          <p:nvSpPr>
            <p:cNvPr id="18" name="Line 135">
              <a:extLst>
                <a:ext uri="{FF2B5EF4-FFF2-40B4-BE49-F238E27FC236}">
                  <a16:creationId xmlns:a16="http://schemas.microsoft.com/office/drawing/2014/main" id="{0AC2AD92-D511-4844-9CA9-A89537002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980"/>
              <a:ext cx="104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Line 136">
              <a:extLst>
                <a:ext uri="{FF2B5EF4-FFF2-40B4-BE49-F238E27FC236}">
                  <a16:creationId xmlns:a16="http://schemas.microsoft.com/office/drawing/2014/main" id="{31C6E299-9F09-4822-BC1C-BE9F40329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980"/>
              <a:ext cx="58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Line 137">
              <a:extLst>
                <a:ext uri="{FF2B5EF4-FFF2-40B4-BE49-F238E27FC236}">
                  <a16:creationId xmlns:a16="http://schemas.microsoft.com/office/drawing/2014/main" id="{6BB63483-1519-4233-B4DE-830219EAF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980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Line 138">
              <a:extLst>
                <a:ext uri="{FF2B5EF4-FFF2-40B4-BE49-F238E27FC236}">
                  <a16:creationId xmlns:a16="http://schemas.microsoft.com/office/drawing/2014/main" id="{6FDC0CA2-AEB7-4635-83F6-5F51536E8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2" y="1796"/>
              <a:ext cx="204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22" name="Group 139">
              <a:extLst>
                <a:ext uri="{FF2B5EF4-FFF2-40B4-BE49-F238E27FC236}">
                  <a16:creationId xmlns:a16="http://schemas.microsoft.com/office/drawing/2014/main" id="{BEEE904F-E8F2-426C-B05A-48914F6DE5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934"/>
              <a:ext cx="607" cy="365"/>
              <a:chOff x="813" y="749"/>
              <a:chExt cx="607" cy="365"/>
            </a:xfrm>
          </p:grpSpPr>
          <p:grpSp>
            <p:nvGrpSpPr>
              <p:cNvPr id="48" name="Group 140">
                <a:extLst>
                  <a:ext uri="{FF2B5EF4-FFF2-40B4-BE49-F238E27FC236}">
                    <a16:creationId xmlns:a16="http://schemas.microsoft.com/office/drawing/2014/main" id="{BFB1859A-C386-48A7-834D-2AD5D0924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3" y="749"/>
                <a:ext cx="607" cy="327"/>
                <a:chOff x="813" y="749"/>
                <a:chExt cx="607" cy="327"/>
              </a:xfrm>
            </p:grpSpPr>
            <p:sp>
              <p:nvSpPr>
                <p:cNvPr id="50" name="Text Box 141">
                  <a:extLst>
                    <a:ext uri="{FF2B5EF4-FFF2-40B4-BE49-F238E27FC236}">
                      <a16:creationId xmlns:a16="http://schemas.microsoft.com/office/drawing/2014/main" id="{1902327A-4132-4757-89EB-52C7295422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3" y="749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宋体" panose="02010600030101010101" pitchFamily="2" charset="-122"/>
                    </a:rPr>
                    <a:t>+</a:t>
                  </a:r>
                  <a:endPara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Text Box 142">
                  <a:extLst>
                    <a:ext uri="{FF2B5EF4-FFF2-40B4-BE49-F238E27FC236}">
                      <a16:creationId xmlns:a16="http://schemas.microsoft.com/office/drawing/2014/main" id="{EAB3D8B5-5758-47A9-93E8-BDE04CCED3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2" y="749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黑体" panose="02010609060101010101" pitchFamily="49" charset="-122"/>
                    </a:rPr>
                    <a:t>–</a:t>
                  </a:r>
                  <a:endPara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9" name="Text Box 143">
                <a:extLst>
                  <a:ext uri="{FF2B5EF4-FFF2-40B4-BE49-F238E27FC236}">
                    <a16:creationId xmlns:a16="http://schemas.microsoft.com/office/drawing/2014/main" id="{4D6C396C-014F-47A2-847A-1CE779881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7" y="787"/>
                <a:ext cx="31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Line 144">
              <a:extLst>
                <a:ext uri="{FF2B5EF4-FFF2-40B4-BE49-F238E27FC236}">
                  <a16:creationId xmlns:a16="http://schemas.microsoft.com/office/drawing/2014/main" id="{0314BDFF-C6DB-439E-9759-60AA82056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934"/>
              <a:ext cx="24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Text Box 145">
              <a:extLst>
                <a:ext uri="{FF2B5EF4-FFF2-40B4-BE49-F238E27FC236}">
                  <a16:creationId xmlns:a16="http://schemas.microsoft.com/office/drawing/2014/main" id="{BE81BB1F-6625-445E-BBE7-83EC3DD00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572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146">
              <a:extLst>
                <a:ext uri="{FF2B5EF4-FFF2-40B4-BE49-F238E27FC236}">
                  <a16:creationId xmlns:a16="http://schemas.microsoft.com/office/drawing/2014/main" id="{FC9B840D-22EE-4944-8B9D-6C21E24A8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1433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Line 147">
              <a:extLst>
                <a:ext uri="{FF2B5EF4-FFF2-40B4-BE49-F238E27FC236}">
                  <a16:creationId xmlns:a16="http://schemas.microsoft.com/office/drawing/2014/main" id="{4CD2D4FB-3D84-4073-B3C9-A87B4E297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980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Text Box 148">
              <a:extLst>
                <a:ext uri="{FF2B5EF4-FFF2-40B4-BE49-F238E27FC236}">
                  <a16:creationId xmlns:a16="http://schemas.microsoft.com/office/drawing/2014/main" id="{4E5BB05D-F815-49EE-9327-97AE24F97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25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oup 149">
              <a:extLst>
                <a:ext uri="{FF2B5EF4-FFF2-40B4-BE49-F238E27FC236}">
                  <a16:creationId xmlns:a16="http://schemas.microsoft.com/office/drawing/2014/main" id="{28A2AC3E-3C59-43EB-B0EB-6E1B07745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1025"/>
              <a:ext cx="233" cy="711"/>
              <a:chOff x="1624" y="1229"/>
              <a:chExt cx="233" cy="711"/>
            </a:xfrm>
          </p:grpSpPr>
          <p:sp>
            <p:nvSpPr>
              <p:cNvPr id="46" name="Text Box 150">
                <a:extLst>
                  <a:ext uri="{FF2B5EF4-FFF2-40B4-BE49-F238E27FC236}">
                    <a16:creationId xmlns:a16="http://schemas.microsoft.com/office/drawing/2014/main" id="{83719683-3718-490D-9270-2345480AA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9" y="122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宋体" panose="02010600030101010101" pitchFamily="2" charset="-122"/>
                  </a:rPr>
                  <a:t>+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Text Box 151">
                <a:extLst>
                  <a:ext uri="{FF2B5EF4-FFF2-40B4-BE49-F238E27FC236}">
                    <a16:creationId xmlns:a16="http://schemas.microsoft.com/office/drawing/2014/main" id="{F10FB328-E1F2-499F-97AD-F641BD97B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4" y="161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–</a:t>
                </a:r>
              </a:p>
            </p:txBody>
          </p:sp>
        </p:grpSp>
        <p:sp>
          <p:nvSpPr>
            <p:cNvPr id="29" name="Text Box 152">
              <a:extLst>
                <a:ext uri="{FF2B5EF4-FFF2-40B4-BE49-F238E27FC236}">
                  <a16:creationId xmlns:a16="http://schemas.microsoft.com/office/drawing/2014/main" id="{F6D36760-55D9-48A0-948C-587B6A21A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1207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153">
              <a:extLst>
                <a:ext uri="{FF2B5EF4-FFF2-40B4-BE49-F238E27FC236}">
                  <a16:creationId xmlns:a16="http://schemas.microsoft.com/office/drawing/2014/main" id="{595AF475-E56F-492D-87B3-A1D6FC545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57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154">
              <a:extLst>
                <a:ext uri="{FF2B5EF4-FFF2-40B4-BE49-F238E27FC236}">
                  <a16:creationId xmlns:a16="http://schemas.microsoft.com/office/drawing/2014/main" id="{1181E168-F2B7-4D9A-A5B5-CA3F8E27C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207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55">
              <a:extLst>
                <a:ext uri="{FF2B5EF4-FFF2-40B4-BE49-F238E27FC236}">
                  <a16:creationId xmlns:a16="http://schemas.microsoft.com/office/drawing/2014/main" id="{5F4BBF0D-CF14-4E72-8152-8165256EB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97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156">
              <a:extLst>
                <a:ext uri="{FF2B5EF4-FFF2-40B4-BE49-F238E27FC236}">
                  <a16:creationId xmlns:a16="http://schemas.microsoft.com/office/drawing/2014/main" id="{D7473BD2-D468-49C6-B766-D6F76B3D5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1026"/>
              <a:ext cx="0" cy="33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Line 157">
              <a:extLst>
                <a:ext uri="{FF2B5EF4-FFF2-40B4-BE49-F238E27FC236}">
                  <a16:creationId xmlns:a16="http://schemas.microsoft.com/office/drawing/2014/main" id="{F81BCD11-0080-4CD2-BB47-5F04A017F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071"/>
              <a:ext cx="0" cy="22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5" name="Text Box 158">
              <a:extLst>
                <a:ext uri="{FF2B5EF4-FFF2-40B4-BE49-F238E27FC236}">
                  <a16:creationId xmlns:a16="http://schemas.microsoft.com/office/drawing/2014/main" id="{0C002CF6-335D-4620-BEEA-88D15F177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98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159">
              <a:extLst>
                <a:ext uri="{FF2B5EF4-FFF2-40B4-BE49-F238E27FC236}">
                  <a16:creationId xmlns:a16="http://schemas.microsoft.com/office/drawing/2014/main" id="{7AF2BCB5-D822-4E3F-9684-8ABBF8F70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980"/>
              <a:ext cx="0" cy="2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7" name="Line 160">
              <a:extLst>
                <a:ext uri="{FF2B5EF4-FFF2-40B4-BE49-F238E27FC236}">
                  <a16:creationId xmlns:a16="http://schemas.microsoft.com/office/drawing/2014/main" id="{9B6AA5E2-6E6A-4917-A5F1-BDE76D69F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1252"/>
              <a:ext cx="181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8" name="Line 161">
              <a:extLst>
                <a:ext uri="{FF2B5EF4-FFF2-40B4-BE49-F238E27FC236}">
                  <a16:creationId xmlns:a16="http://schemas.microsoft.com/office/drawing/2014/main" id="{10665156-D5BC-4D1F-99CE-7A1CA9F3B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433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9" name="Group 162">
              <a:extLst>
                <a:ext uri="{FF2B5EF4-FFF2-40B4-BE49-F238E27FC236}">
                  <a16:creationId xmlns:a16="http://schemas.microsoft.com/office/drawing/2014/main" id="{230C1ED3-F702-4137-A3C2-2776963B7D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" y="1343"/>
              <a:ext cx="363" cy="363"/>
              <a:chOff x="4785" y="709"/>
              <a:chExt cx="363" cy="363"/>
            </a:xfrm>
          </p:grpSpPr>
          <p:sp>
            <p:nvSpPr>
              <p:cNvPr id="44" name="Oval 163">
                <a:extLst>
                  <a:ext uri="{FF2B5EF4-FFF2-40B4-BE49-F238E27FC236}">
                    <a16:creationId xmlns:a16="http://schemas.microsoft.com/office/drawing/2014/main" id="{9281377C-FCB9-4683-BC01-B6AAD3188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45" name="Line 164">
                <a:extLst>
                  <a:ext uri="{FF2B5EF4-FFF2-40B4-BE49-F238E27FC236}">
                    <a16:creationId xmlns:a16="http://schemas.microsoft.com/office/drawing/2014/main" id="{AFB6A5B9-47D7-4C96-96D7-0C997B208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0" name="Group 165">
              <a:extLst>
                <a:ext uri="{FF2B5EF4-FFF2-40B4-BE49-F238E27FC236}">
                  <a16:creationId xmlns:a16="http://schemas.microsoft.com/office/drawing/2014/main" id="{EC80B85A-9E57-40B6-927C-F85209FF368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360" y="730"/>
              <a:ext cx="90" cy="408"/>
              <a:chOff x="2744" y="2931"/>
              <a:chExt cx="57" cy="283"/>
            </a:xfrm>
          </p:grpSpPr>
          <p:sp>
            <p:nvSpPr>
              <p:cNvPr id="41" name="Arc 166">
                <a:extLst>
                  <a:ext uri="{FF2B5EF4-FFF2-40B4-BE49-F238E27FC236}">
                    <a16:creationId xmlns:a16="http://schemas.microsoft.com/office/drawing/2014/main" id="{9F249A01-D9F4-4BB0-AD2B-AD9D2981D0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2" name="Arc 167">
                <a:extLst>
                  <a:ext uri="{FF2B5EF4-FFF2-40B4-BE49-F238E27FC236}">
                    <a16:creationId xmlns:a16="http://schemas.microsoft.com/office/drawing/2014/main" id="{104E513A-3AF3-44D7-9261-EA46E4A50D6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3" name="Arc 168">
                <a:extLst>
                  <a:ext uri="{FF2B5EF4-FFF2-40B4-BE49-F238E27FC236}">
                    <a16:creationId xmlns:a16="http://schemas.microsoft.com/office/drawing/2014/main" id="{85C1E214-331D-4532-A580-B1CCC817877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54" name="Group 212">
            <a:extLst>
              <a:ext uri="{FF2B5EF4-FFF2-40B4-BE49-F238E27FC236}">
                <a16:creationId xmlns:a16="http://schemas.microsoft.com/office/drawing/2014/main" id="{5B8EE136-FF79-4623-976C-21EF3A75AAA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789363"/>
            <a:ext cx="3970337" cy="1343025"/>
            <a:chOff x="385" y="2387"/>
            <a:chExt cx="2501" cy="846"/>
          </a:xfrm>
        </p:grpSpPr>
        <p:sp>
          <p:nvSpPr>
            <p:cNvPr id="55" name="Oval 170">
              <a:extLst>
                <a:ext uri="{FF2B5EF4-FFF2-40B4-BE49-F238E27FC236}">
                  <a16:creationId xmlns:a16="http://schemas.microsoft.com/office/drawing/2014/main" id="{EBE8C9F0-3883-4605-827C-902E66BE8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887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" name="Line 171">
              <a:extLst>
                <a:ext uri="{FF2B5EF4-FFF2-40B4-BE49-F238E27FC236}">
                  <a16:creationId xmlns:a16="http://schemas.microsoft.com/office/drawing/2014/main" id="{90A276BD-D2D0-4D53-9528-409BB4C86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931"/>
              <a:ext cx="0" cy="2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7" name="Line 172">
              <a:extLst>
                <a:ext uri="{FF2B5EF4-FFF2-40B4-BE49-F238E27FC236}">
                  <a16:creationId xmlns:a16="http://schemas.microsoft.com/office/drawing/2014/main" id="{D313AAA6-AFD2-4BF6-A38B-9A2FDA1C8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387"/>
              <a:ext cx="8" cy="84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8" name="Line 173">
              <a:extLst>
                <a:ext uri="{FF2B5EF4-FFF2-40B4-BE49-F238E27FC236}">
                  <a16:creationId xmlns:a16="http://schemas.microsoft.com/office/drawing/2014/main" id="{FD9BF414-12C2-4832-A810-1F8619DDD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" y="3219"/>
              <a:ext cx="1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9" name="Line 174">
              <a:extLst>
                <a:ext uri="{FF2B5EF4-FFF2-40B4-BE49-F238E27FC236}">
                  <a16:creationId xmlns:a16="http://schemas.microsoft.com/office/drawing/2014/main" id="{99294D79-1EE2-4AE5-8C50-EF526CDFE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387"/>
              <a:ext cx="149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0" name="Line 175">
              <a:extLst>
                <a:ext uri="{FF2B5EF4-FFF2-40B4-BE49-F238E27FC236}">
                  <a16:creationId xmlns:a16="http://schemas.microsoft.com/office/drawing/2014/main" id="{F9A0F4AC-62A0-4A88-87E5-C1783F5E4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2387"/>
              <a:ext cx="0" cy="1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1" name="Line 176">
              <a:extLst>
                <a:ext uri="{FF2B5EF4-FFF2-40B4-BE49-F238E27FC236}">
                  <a16:creationId xmlns:a16="http://schemas.microsoft.com/office/drawing/2014/main" id="{D47A3326-6E5E-401B-A675-EED7DA7AA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2388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2" name="Text Box 177">
              <a:extLst>
                <a:ext uri="{FF2B5EF4-FFF2-40B4-BE49-F238E27FC236}">
                  <a16:creationId xmlns:a16="http://schemas.microsoft.com/office/drawing/2014/main" id="{B5D35FC8-D05B-4169-BD5B-EEAA301DB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261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178">
              <a:extLst>
                <a:ext uri="{FF2B5EF4-FFF2-40B4-BE49-F238E27FC236}">
                  <a16:creationId xmlns:a16="http://schemas.microsoft.com/office/drawing/2014/main" id="{51D3B994-4CC0-455C-B1A5-8031EECE9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432"/>
              <a:ext cx="0" cy="31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4" name="Text Box 179">
              <a:extLst>
                <a:ext uri="{FF2B5EF4-FFF2-40B4-BE49-F238E27FC236}">
                  <a16:creationId xmlns:a16="http://schemas.microsoft.com/office/drawing/2014/main" id="{2B23682B-7481-4398-B47A-6861F1C01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387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180">
              <a:extLst>
                <a:ext uri="{FF2B5EF4-FFF2-40B4-BE49-F238E27FC236}">
                  <a16:creationId xmlns:a16="http://schemas.microsoft.com/office/drawing/2014/main" id="{917613D3-15FA-4447-A996-E7249B157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615"/>
              <a:ext cx="9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0</a:t>
              </a:r>
              <a:r>
                <a:rPr kumimoji="1" lang="zh-CN" altLang="en-US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－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电路</a:t>
              </a:r>
            </a:p>
          </p:txBody>
        </p:sp>
        <p:sp>
          <p:nvSpPr>
            <p:cNvPr id="66" name="Oval 181">
              <a:extLst>
                <a:ext uri="{FF2B5EF4-FFF2-40B4-BE49-F238E27FC236}">
                  <a16:creationId xmlns:a16="http://schemas.microsoft.com/office/drawing/2014/main" id="{23886CB3-4813-4BFA-B6DC-16F8EE5A8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569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7" name="Rectangle 182">
              <a:extLst>
                <a:ext uri="{FF2B5EF4-FFF2-40B4-BE49-F238E27FC236}">
                  <a16:creationId xmlns:a16="http://schemas.microsoft.com/office/drawing/2014/main" id="{EC3F87DB-E577-4B80-A108-D6FFECECF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1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68" name="Group 183">
              <a:extLst>
                <a:ext uri="{FF2B5EF4-FFF2-40B4-BE49-F238E27FC236}">
                  <a16:creationId xmlns:a16="http://schemas.microsoft.com/office/drawing/2014/main" id="{2B5C4BB2-5BEE-403A-B14A-D17C3480A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750"/>
              <a:ext cx="363" cy="363"/>
              <a:chOff x="4785" y="709"/>
              <a:chExt cx="363" cy="363"/>
            </a:xfrm>
          </p:grpSpPr>
          <p:sp>
            <p:nvSpPr>
              <p:cNvPr id="69" name="Oval 184">
                <a:extLst>
                  <a:ext uri="{FF2B5EF4-FFF2-40B4-BE49-F238E27FC236}">
                    <a16:creationId xmlns:a16="http://schemas.microsoft.com/office/drawing/2014/main" id="{9AE66993-CF8F-478C-AA32-6D8C6F420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70" name="Line 185">
                <a:extLst>
                  <a:ext uri="{FF2B5EF4-FFF2-40B4-BE49-F238E27FC236}">
                    <a16:creationId xmlns:a16="http://schemas.microsoft.com/office/drawing/2014/main" id="{C77E21C4-3110-45C1-B0AA-4B3EB5029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71" name="Group 213">
            <a:extLst>
              <a:ext uri="{FF2B5EF4-FFF2-40B4-BE49-F238E27FC236}">
                <a16:creationId xmlns:a16="http://schemas.microsoft.com/office/drawing/2014/main" id="{682C31AB-7145-4BE3-800E-953366C7B4D8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836613"/>
            <a:ext cx="3851275" cy="2103437"/>
            <a:chOff x="3176" y="527"/>
            <a:chExt cx="2426" cy="1325"/>
          </a:xfrm>
        </p:grpSpPr>
        <p:sp>
          <p:nvSpPr>
            <p:cNvPr id="72" name="Oval 187">
              <a:extLst>
                <a:ext uri="{FF2B5EF4-FFF2-40B4-BE49-F238E27FC236}">
                  <a16:creationId xmlns:a16="http://schemas.microsoft.com/office/drawing/2014/main" id="{B30E59A8-87E0-4693-885D-97697247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125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73" name="Rectangle 188">
              <a:extLst>
                <a:ext uri="{FF2B5EF4-FFF2-40B4-BE49-F238E27FC236}">
                  <a16:creationId xmlns:a16="http://schemas.microsoft.com/office/drawing/2014/main" id="{E0031BCB-D1EE-4493-855A-CE47F5A15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890"/>
              <a:ext cx="1712" cy="960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4" name="Line 189">
              <a:extLst>
                <a:ext uri="{FF2B5EF4-FFF2-40B4-BE49-F238E27FC236}">
                  <a16:creationId xmlns:a16="http://schemas.microsoft.com/office/drawing/2014/main" id="{A58627BC-D457-41E6-9471-D19464EAD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3" y="876"/>
              <a:ext cx="0" cy="96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5" name="Text Box 190">
              <a:extLst>
                <a:ext uri="{FF2B5EF4-FFF2-40B4-BE49-F238E27FC236}">
                  <a16:creationId xmlns:a16="http://schemas.microsoft.com/office/drawing/2014/main" id="{613D5100-B66D-48D0-B39A-E237219E4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017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191">
              <a:extLst>
                <a:ext uri="{FF2B5EF4-FFF2-40B4-BE49-F238E27FC236}">
                  <a16:creationId xmlns:a16="http://schemas.microsoft.com/office/drawing/2014/main" id="{C54F9CF7-9916-48DF-AD7A-DE3B83BC9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880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77" name="Text Box 192">
              <a:extLst>
                <a:ext uri="{FF2B5EF4-FFF2-40B4-BE49-F238E27FC236}">
                  <a16:creationId xmlns:a16="http://schemas.microsoft.com/office/drawing/2014/main" id="{DA2B7E97-E77A-4CD1-968D-BE921225C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8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78" name="Text Box 193">
              <a:extLst>
                <a:ext uri="{FF2B5EF4-FFF2-40B4-BE49-F238E27FC236}">
                  <a16:creationId xmlns:a16="http://schemas.microsoft.com/office/drawing/2014/main" id="{6446635A-8DE7-46B2-A360-D0A6F2096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" y="799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194">
              <a:extLst>
                <a:ext uri="{FF2B5EF4-FFF2-40B4-BE49-F238E27FC236}">
                  <a16:creationId xmlns:a16="http://schemas.microsoft.com/office/drawing/2014/main" id="{0825EBB8-6147-4F59-A198-15C7D5F34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5" y="867"/>
              <a:ext cx="0" cy="19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0" name="Text Box 195">
              <a:extLst>
                <a:ext uri="{FF2B5EF4-FFF2-40B4-BE49-F238E27FC236}">
                  <a16:creationId xmlns:a16="http://schemas.microsoft.com/office/drawing/2014/main" id="{C951D301-8789-4439-B17E-40C35E251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" y="1193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196">
              <a:extLst>
                <a:ext uri="{FF2B5EF4-FFF2-40B4-BE49-F238E27FC236}">
                  <a16:creationId xmlns:a16="http://schemas.microsoft.com/office/drawing/2014/main" id="{0141D8CE-4512-4145-B7CB-880967153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890"/>
              <a:ext cx="3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2" name="Text Box 197">
              <a:extLst>
                <a:ext uri="{FF2B5EF4-FFF2-40B4-BE49-F238E27FC236}">
                  <a16:creationId xmlns:a16="http://schemas.microsoft.com/office/drawing/2014/main" id="{8B79CB1F-0C87-4275-BE75-11A33633A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527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Text Box 198">
              <a:extLst>
                <a:ext uri="{FF2B5EF4-FFF2-40B4-BE49-F238E27FC236}">
                  <a16:creationId xmlns:a16="http://schemas.microsoft.com/office/drawing/2014/main" id="{7E68CFC9-43F1-4070-BB7E-80ABDD7A1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2" y="1208"/>
              <a:ext cx="5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84" name="Text Box 199">
              <a:extLst>
                <a:ext uri="{FF2B5EF4-FFF2-40B4-BE49-F238E27FC236}">
                  <a16:creationId xmlns:a16="http://schemas.microsoft.com/office/drawing/2014/main" id="{5E6EF9B6-5E16-4937-B9B4-BC0A9118F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981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85" name="Text Box 200">
              <a:extLst>
                <a:ext uri="{FF2B5EF4-FFF2-40B4-BE49-F238E27FC236}">
                  <a16:creationId xmlns:a16="http://schemas.microsoft.com/office/drawing/2014/main" id="{A9E44B58-E095-4CB5-9603-39BD93DEB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152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grpSp>
          <p:nvGrpSpPr>
            <p:cNvPr id="86" name="Group 201">
              <a:extLst>
                <a:ext uri="{FF2B5EF4-FFF2-40B4-BE49-F238E27FC236}">
                  <a16:creationId xmlns:a16="http://schemas.microsoft.com/office/drawing/2014/main" id="{296FA7CA-F1C8-495E-A7A8-8F5D2E4AD7D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470" y="709"/>
              <a:ext cx="363" cy="363"/>
              <a:chOff x="4785" y="709"/>
              <a:chExt cx="363" cy="363"/>
            </a:xfrm>
          </p:grpSpPr>
          <p:sp>
            <p:nvSpPr>
              <p:cNvPr id="88" name="Oval 202">
                <a:extLst>
                  <a:ext uri="{FF2B5EF4-FFF2-40B4-BE49-F238E27FC236}">
                    <a16:creationId xmlns:a16="http://schemas.microsoft.com/office/drawing/2014/main" id="{3D82563A-4CE2-4951-92CC-59DE4DB2D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89" name="Line 203">
                <a:extLst>
                  <a:ext uri="{FF2B5EF4-FFF2-40B4-BE49-F238E27FC236}">
                    <a16:creationId xmlns:a16="http://schemas.microsoft.com/office/drawing/2014/main" id="{EF754FF9-A0B2-4A44-AEFD-C623E4741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87" name="Rectangle 204">
              <a:extLst>
                <a:ext uri="{FF2B5EF4-FFF2-40B4-BE49-F238E27FC236}">
                  <a16:creationId xmlns:a16="http://schemas.microsoft.com/office/drawing/2014/main" id="{1B57FED3-AD34-412E-BD11-A78C7B814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20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9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8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B1AC0EFC-BB50-4D27-ACAD-73300C99D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04813"/>
            <a:ext cx="698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5.4 </a:t>
            </a:r>
            <a:r>
              <a:rPr kumimoji="1" lang="zh-CN" altLang="en-US" sz="4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一阶电路的零输入响应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F247B34-1A98-4B20-93CF-336B468DD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96975"/>
            <a:ext cx="4824412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换路后外加激励为零，仅</a:t>
            </a:r>
            <a:r>
              <a:rPr kumimoji="1" lang="zh-CN" altLang="en-US" sz="2800" b="1" u="sng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由动态元件初始储能产生的电压和电流。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DAB82A1D-17C5-4562-93D0-5D8594808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52738"/>
            <a:ext cx="4824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en-US" altLang="zh-CN" sz="3200" i="1">
                <a:solidFill>
                  <a:srgbClr val="FFFFFF"/>
                </a:solidFill>
                <a:ea typeface="楷体_GB2312" pitchFamily="49" charset="-122"/>
              </a:rPr>
              <a:t>RC</a:t>
            </a:r>
            <a:r>
              <a:rPr kumimoji="1" lang="zh-CN" altLang="en-US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电路的零输入响应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3989F613-CBD0-4EAC-B319-97D678E2E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357563"/>
            <a:ext cx="3149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已知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 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zh-CN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－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)=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</a:t>
            </a:r>
            <a:endParaRPr kumimoji="1" lang="en-US" altLang="zh-CN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6" name="Object 57">
            <a:extLst>
              <a:ext uri="{FF2B5EF4-FFF2-40B4-BE49-F238E27FC236}">
                <a16:creationId xmlns:a16="http://schemas.microsoft.com/office/drawing/2014/main" id="{A1F4BD2C-5038-49A1-AC8F-ED2EA87F8F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005263"/>
          <a:ext cx="25923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39600" imgH="241200" progId="Equation.3">
                  <p:embed/>
                </p:oleObj>
              </mc:Choice>
              <mc:Fallback>
                <p:oleObj name="公式" r:id="rId2" imgW="939600" imgH="241200" progId="Equation.3">
                  <p:embed/>
                  <p:pic>
                    <p:nvPicPr>
                      <p:cNvPr id="6" name="Object 57">
                        <a:extLst>
                          <a:ext uri="{FF2B5EF4-FFF2-40B4-BE49-F238E27FC236}">
                            <a16:creationId xmlns:a16="http://schemas.microsoft.com/office/drawing/2014/main" id="{A1F4BD2C-5038-49A1-AC8F-ED2EA87F8F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005263"/>
                        <a:ext cx="25923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5">
            <a:extLst>
              <a:ext uri="{FF2B5EF4-FFF2-40B4-BE49-F238E27FC236}">
                <a16:creationId xmlns:a16="http://schemas.microsoft.com/office/drawing/2014/main" id="{70C8F4D0-1809-4026-9BF7-9CA54E6A75A8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652963"/>
            <a:ext cx="2441575" cy="1430337"/>
            <a:chOff x="340" y="2395"/>
            <a:chExt cx="1538" cy="901"/>
          </a:xfrm>
        </p:grpSpPr>
        <p:graphicFrame>
          <p:nvGraphicFramePr>
            <p:cNvPr id="8" name="Object 11">
              <a:extLst>
                <a:ext uri="{FF2B5EF4-FFF2-40B4-BE49-F238E27FC236}">
                  <a16:creationId xmlns:a16="http://schemas.microsoft.com/office/drawing/2014/main" id="{E1D42182-5753-43ED-A84E-DE7A4B6FAC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" y="2395"/>
            <a:ext cx="1354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799920" imgH="457200" progId="Equation.3">
                    <p:embed/>
                  </p:oleObj>
                </mc:Choice>
                <mc:Fallback>
                  <p:oleObj name="公式" r:id="rId4" imgW="799920" imgH="457200" progId="Equation.3">
                    <p:embed/>
                    <p:pic>
                      <p:nvPicPr>
                        <p:cNvPr id="8" name="Object 11">
                          <a:extLst>
                            <a:ext uri="{FF2B5EF4-FFF2-40B4-BE49-F238E27FC236}">
                              <a16:creationId xmlns:a16="http://schemas.microsoft.com/office/drawing/2014/main" id="{E1D42182-5753-43ED-A84E-DE7A4B6FAC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395"/>
                          <a:ext cx="1354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40">
              <a:extLst>
                <a:ext uri="{FF2B5EF4-FFF2-40B4-BE49-F238E27FC236}">
                  <a16:creationId xmlns:a16="http://schemas.microsoft.com/office/drawing/2014/main" id="{6FD0CD88-E989-4287-AA72-CD1E69AD6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931"/>
              <a:ext cx="12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u</a:t>
              </a:r>
              <a:r>
                <a:rPr kumimoji="1" lang="en-US" altLang="zh-CN" sz="32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 Ri</a:t>
              </a:r>
            </a:p>
          </p:txBody>
        </p:sp>
        <p:sp>
          <p:nvSpPr>
            <p:cNvPr id="10" name="AutoShape 58">
              <a:extLst>
                <a:ext uri="{FF2B5EF4-FFF2-40B4-BE49-F238E27FC236}">
                  <a16:creationId xmlns:a16="http://schemas.microsoft.com/office/drawing/2014/main" id="{A0BE7A42-54EB-4539-873A-0413C8419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2659"/>
              <a:ext cx="90" cy="612"/>
            </a:xfrm>
            <a:prstGeom prst="leftBracket">
              <a:avLst>
                <a:gd name="adj" fmla="val 56667"/>
              </a:avLst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1" name="Text Box 60">
            <a:extLst>
              <a:ext uri="{FF2B5EF4-FFF2-40B4-BE49-F238E27FC236}">
                <a16:creationId xmlns:a16="http://schemas.microsoft.com/office/drawing/2014/main" id="{2EF7569B-8A73-4AFE-A173-E832EF21E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12875"/>
            <a:ext cx="2303463" cy="547688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零输入响应</a:t>
            </a:r>
          </a:p>
        </p:txBody>
      </p:sp>
      <p:sp>
        <p:nvSpPr>
          <p:cNvPr id="12" name="AutoShape 61">
            <a:extLst>
              <a:ext uri="{FF2B5EF4-FFF2-40B4-BE49-F238E27FC236}">
                <a16:creationId xmlns:a16="http://schemas.microsoft.com/office/drawing/2014/main" id="{3D996F65-0E68-4FAF-B620-5A8BB19B9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628775"/>
            <a:ext cx="576262" cy="144463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3" name="Group 81">
            <a:extLst>
              <a:ext uri="{FF2B5EF4-FFF2-40B4-BE49-F238E27FC236}">
                <a16:creationId xmlns:a16="http://schemas.microsoft.com/office/drawing/2014/main" id="{588A90F1-E74F-4BE3-94AB-4826F39C88B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644900"/>
            <a:ext cx="2952750" cy="2182813"/>
            <a:chOff x="431" y="2296"/>
            <a:chExt cx="1860" cy="1375"/>
          </a:xfrm>
        </p:grpSpPr>
        <p:sp>
          <p:nvSpPr>
            <p:cNvPr id="14" name="Line 82">
              <a:extLst>
                <a:ext uri="{FF2B5EF4-FFF2-40B4-BE49-F238E27FC236}">
                  <a16:creationId xmlns:a16="http://schemas.microsoft.com/office/drawing/2014/main" id="{BE1A354F-997A-489B-99F1-8043F3D08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" y="2809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Line 83">
              <a:extLst>
                <a:ext uri="{FF2B5EF4-FFF2-40B4-BE49-F238E27FC236}">
                  <a16:creationId xmlns:a16="http://schemas.microsoft.com/office/drawing/2014/main" id="{6A530F46-CF10-460B-86FA-AE3BE9F36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2900"/>
              <a:ext cx="278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Text Box 84">
              <a:extLst>
                <a:ext uri="{FF2B5EF4-FFF2-40B4-BE49-F238E27FC236}">
                  <a16:creationId xmlns:a16="http://schemas.microsoft.com/office/drawing/2014/main" id="{80C89B42-12D0-4451-AB25-9C7A08714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" y="246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85">
              <a:extLst>
                <a:ext uri="{FF2B5EF4-FFF2-40B4-BE49-F238E27FC236}">
                  <a16:creationId xmlns:a16="http://schemas.microsoft.com/office/drawing/2014/main" id="{5A551EEF-B4C2-47C2-B749-43F22CBA0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6" y="2544"/>
              <a:ext cx="167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Text Box 86">
              <a:extLst>
                <a:ext uri="{FF2B5EF4-FFF2-40B4-BE49-F238E27FC236}">
                  <a16:creationId xmlns:a16="http://schemas.microsoft.com/office/drawing/2014/main" id="{75FD46DD-F674-4565-9B4D-5B2591939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2296"/>
              <a:ext cx="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=0)</a:t>
              </a:r>
            </a:p>
          </p:txBody>
        </p:sp>
        <p:sp>
          <p:nvSpPr>
            <p:cNvPr id="19" name="Text Box 87">
              <a:extLst>
                <a:ext uri="{FF2B5EF4-FFF2-40B4-BE49-F238E27FC236}">
                  <a16:creationId xmlns:a16="http://schemas.microsoft.com/office/drawing/2014/main" id="{04FAAE17-2C6F-4170-86EC-CDC3081B9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279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20" name="Text Box 88">
              <a:extLst>
                <a:ext uri="{FF2B5EF4-FFF2-40B4-BE49-F238E27FC236}">
                  <a16:creationId xmlns:a16="http://schemas.microsoft.com/office/drawing/2014/main" id="{3BF7BB76-4D23-4301-A742-6D7033711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333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21" name="Text Box 89">
              <a:extLst>
                <a:ext uri="{FF2B5EF4-FFF2-40B4-BE49-F238E27FC236}">
                  <a16:creationId xmlns:a16="http://schemas.microsoft.com/office/drawing/2014/main" id="{FEB1F66F-699F-4AEC-A7FD-FE1A6306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3010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2816449B-2DE2-4E5A-8DF4-08E001FC3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5" y="2809"/>
              <a:ext cx="54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D717CA68-8A18-4061-BE09-21263583A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821"/>
              <a:ext cx="39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Text Box 92">
              <a:extLst>
                <a:ext uri="{FF2B5EF4-FFF2-40B4-BE49-F238E27FC236}">
                  <a16:creationId xmlns:a16="http://schemas.microsoft.com/office/drawing/2014/main" id="{A947423B-6A3A-4625-BB2A-AE752F596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97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93">
              <a:extLst>
                <a:ext uri="{FF2B5EF4-FFF2-40B4-BE49-F238E27FC236}">
                  <a16:creationId xmlns:a16="http://schemas.microsoft.com/office/drawing/2014/main" id="{D1E9351A-9E28-41C7-B959-69B1C29C6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" y="2823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26" name="Text Box 94">
              <a:extLst>
                <a:ext uri="{FF2B5EF4-FFF2-40B4-BE49-F238E27FC236}">
                  <a16:creationId xmlns:a16="http://schemas.microsoft.com/office/drawing/2014/main" id="{26CE1099-C583-4300-9836-449C771F4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" y="324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27" name="Text Box 95">
              <a:extLst>
                <a:ext uri="{FF2B5EF4-FFF2-40B4-BE49-F238E27FC236}">
                  <a16:creationId xmlns:a16="http://schemas.microsoft.com/office/drawing/2014/main" id="{17A7BF1D-B137-4935-BCFF-33F7EB7B6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2964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96">
              <a:extLst>
                <a:ext uri="{FF2B5EF4-FFF2-40B4-BE49-F238E27FC236}">
                  <a16:creationId xmlns:a16="http://schemas.microsoft.com/office/drawing/2014/main" id="{FD47139B-CF71-48A5-A48B-FAF223415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209"/>
              <a:ext cx="7" cy="4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" name="Line 97">
              <a:extLst>
                <a:ext uri="{FF2B5EF4-FFF2-40B4-BE49-F238E27FC236}">
                  <a16:creationId xmlns:a16="http://schemas.microsoft.com/office/drawing/2014/main" id="{38EE068F-FB7D-40A0-B298-D18384EED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8" y="2821"/>
              <a:ext cx="5" cy="2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" name="Line 98">
              <a:extLst>
                <a:ext uri="{FF2B5EF4-FFF2-40B4-BE49-F238E27FC236}">
                  <a16:creationId xmlns:a16="http://schemas.microsoft.com/office/drawing/2014/main" id="{7438F5F8-F2CE-4AB6-9ADA-35E15D039F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98" y="2628"/>
              <a:ext cx="247" cy="193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" name="Line 99">
              <a:extLst>
                <a:ext uri="{FF2B5EF4-FFF2-40B4-BE49-F238E27FC236}">
                  <a16:creationId xmlns:a16="http://schemas.microsoft.com/office/drawing/2014/main" id="{A606EAEA-72B7-4361-A496-67814E4BD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3671"/>
              <a:ext cx="109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Text Box 100">
              <a:extLst>
                <a:ext uri="{FF2B5EF4-FFF2-40B4-BE49-F238E27FC236}">
                  <a16:creationId xmlns:a16="http://schemas.microsoft.com/office/drawing/2014/main" id="{F3D35942-1C5A-43E2-BBE6-61C6F2C9E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301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101">
              <a:extLst>
                <a:ext uri="{FF2B5EF4-FFF2-40B4-BE49-F238E27FC236}">
                  <a16:creationId xmlns:a16="http://schemas.microsoft.com/office/drawing/2014/main" id="{DBD499F8-50F4-4478-9831-3269C2AC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06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4" name="Group 102">
              <a:extLst>
                <a:ext uri="{FF2B5EF4-FFF2-40B4-BE49-F238E27FC236}">
                  <a16:creationId xmlns:a16="http://schemas.microsoft.com/office/drawing/2014/main" id="{120507A5-3397-49BC-99C8-C2868FF0B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113"/>
              <a:ext cx="240" cy="93"/>
              <a:chOff x="3787" y="2478"/>
              <a:chExt cx="240" cy="93"/>
            </a:xfrm>
          </p:grpSpPr>
          <p:sp>
            <p:nvSpPr>
              <p:cNvPr id="35" name="Line 103">
                <a:extLst>
                  <a:ext uri="{FF2B5EF4-FFF2-40B4-BE49-F238E27FC236}">
                    <a16:creationId xmlns:a16="http://schemas.microsoft.com/office/drawing/2014/main" id="{7E97C79E-2B44-4141-872F-0F0A83EE1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6" name="Line 104">
                <a:extLst>
                  <a:ext uri="{FF2B5EF4-FFF2-40B4-BE49-F238E27FC236}">
                    <a16:creationId xmlns:a16="http://schemas.microsoft.com/office/drawing/2014/main" id="{E8D0C837-0313-4B2A-93BC-229786057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202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>
            <a:extLst>
              <a:ext uri="{FF2B5EF4-FFF2-40B4-BE49-F238E27FC236}">
                <a16:creationId xmlns:a16="http://schemas.microsoft.com/office/drawing/2014/main" id="{49BDF189-98D5-41AF-9A97-BE632E2931DC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534988"/>
            <a:ext cx="3509963" cy="1584325"/>
            <a:chOff x="2484" y="1912"/>
            <a:chExt cx="1543" cy="763"/>
          </a:xfrm>
        </p:grpSpPr>
        <p:graphicFrame>
          <p:nvGraphicFramePr>
            <p:cNvPr id="43" name="Object 7">
              <a:extLst>
                <a:ext uri="{FF2B5EF4-FFF2-40B4-BE49-F238E27FC236}">
                  <a16:creationId xmlns:a16="http://schemas.microsoft.com/office/drawing/2014/main" id="{537D0368-1907-4707-85FE-E58413D03B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1912"/>
            <a:ext cx="1419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180800" imgH="698400" progId="Equation.3">
                    <p:embed/>
                  </p:oleObj>
                </mc:Choice>
                <mc:Fallback>
                  <p:oleObj name="公式" r:id="rId2" imgW="1180800" imgH="698400" progId="Equation.3">
                    <p:embed/>
                    <p:pic>
                      <p:nvPicPr>
                        <p:cNvPr id="43" name="Object 7">
                          <a:extLst>
                            <a:ext uri="{FF2B5EF4-FFF2-40B4-BE49-F238E27FC236}">
                              <a16:creationId xmlns:a16="http://schemas.microsoft.com/office/drawing/2014/main" id="{537D0368-1907-4707-85FE-E58413D03B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912"/>
                          <a:ext cx="1419" cy="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AutoShape 8">
              <a:extLst>
                <a:ext uri="{FF2B5EF4-FFF2-40B4-BE49-F238E27FC236}">
                  <a16:creationId xmlns:a16="http://schemas.microsoft.com/office/drawing/2014/main" id="{22185FF7-F73B-48A8-8759-62C08916B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2126"/>
              <a:ext cx="87" cy="435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5" name="Group 82">
            <a:extLst>
              <a:ext uri="{FF2B5EF4-FFF2-40B4-BE49-F238E27FC236}">
                <a16:creationId xmlns:a16="http://schemas.microsoft.com/office/drawing/2014/main" id="{CE0CE015-4425-4202-9798-C5C1627A9798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2781300"/>
            <a:ext cx="3843337" cy="1008063"/>
            <a:chOff x="2318" y="1706"/>
            <a:chExt cx="2529" cy="748"/>
          </a:xfrm>
        </p:grpSpPr>
        <p:graphicFrame>
          <p:nvGraphicFramePr>
            <p:cNvPr id="46" name="Object 10">
              <a:extLst>
                <a:ext uri="{FF2B5EF4-FFF2-40B4-BE49-F238E27FC236}">
                  <a16:creationId xmlns:a16="http://schemas.microsoft.com/office/drawing/2014/main" id="{E87AB231-C1B5-4288-98E8-CE3DEC5BCF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0027196"/>
                </p:ext>
              </p:extLst>
            </p:nvPr>
          </p:nvGraphicFramePr>
          <p:xfrm>
            <a:off x="3606" y="1706"/>
            <a:ext cx="1241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736560" imgH="444240" progId="Equation.3">
                    <p:embed/>
                  </p:oleObj>
                </mc:Choice>
                <mc:Fallback>
                  <p:oleObj name="公式" r:id="rId4" imgW="736560" imgH="444240" progId="Equation.3">
                    <p:embed/>
                    <p:pic>
                      <p:nvPicPr>
                        <p:cNvPr id="46" name="Object 10">
                          <a:extLst>
                            <a:ext uri="{FF2B5EF4-FFF2-40B4-BE49-F238E27FC236}">
                              <a16:creationId xmlns:a16="http://schemas.microsoft.com/office/drawing/2014/main" id="{E87AB231-C1B5-4288-98E8-CE3DEC5BCF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706"/>
                          <a:ext cx="1241" cy="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0BC21448-06FE-4539-B510-D17AF808E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8" y="1918"/>
              <a:ext cx="82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特征根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</p:grpSp>
      <p:grpSp>
        <p:nvGrpSpPr>
          <p:cNvPr id="48" name="Group 81">
            <a:extLst>
              <a:ext uri="{FF2B5EF4-FFF2-40B4-BE49-F238E27FC236}">
                <a16:creationId xmlns:a16="http://schemas.microsoft.com/office/drawing/2014/main" id="{3DF08F1F-9BC7-4FAC-8B73-3148C6F09BC7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2276475"/>
            <a:ext cx="4505325" cy="590550"/>
            <a:chOff x="2336" y="1344"/>
            <a:chExt cx="2838" cy="372"/>
          </a:xfrm>
        </p:grpSpPr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8DA42B01-7229-4F40-89A4-2C9CF182C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389"/>
              <a:ext cx="2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特征方程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03DE3484-F6FC-4F07-AE74-94668DBD5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44"/>
              <a:ext cx="14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RCp+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1=0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2F3B43FF-37DE-4C9A-BA9F-EEB2864D1CAA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644900"/>
            <a:ext cx="4759325" cy="952500"/>
            <a:chOff x="482" y="3521"/>
            <a:chExt cx="2609" cy="503"/>
          </a:xfrm>
        </p:grpSpPr>
        <p:graphicFrame>
          <p:nvGraphicFramePr>
            <p:cNvPr id="52" name="Object 16">
              <a:extLst>
                <a:ext uri="{FF2B5EF4-FFF2-40B4-BE49-F238E27FC236}">
                  <a16:creationId xmlns:a16="http://schemas.microsoft.com/office/drawing/2014/main" id="{8232CFE6-AC8A-4290-A040-FDF3401042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5" y="3521"/>
            <a:ext cx="946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634680" imgH="317160" progId="Equation.3">
                    <p:embed/>
                  </p:oleObj>
                </mc:Choice>
                <mc:Fallback>
                  <p:oleObj name="公式" r:id="rId6" imgW="634680" imgH="317160" progId="Equation.3">
                    <p:embed/>
                    <p:pic>
                      <p:nvPicPr>
                        <p:cNvPr id="52" name="Object 16">
                          <a:extLst>
                            <a:ext uri="{FF2B5EF4-FFF2-40B4-BE49-F238E27FC236}">
                              <a16:creationId xmlns:a16="http://schemas.microsoft.com/office/drawing/2014/main" id="{8232CFE6-AC8A-4290-A040-FDF3401042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5" y="3521"/>
                          <a:ext cx="946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7">
              <a:extLst>
                <a:ext uri="{FF2B5EF4-FFF2-40B4-BE49-F238E27FC236}">
                  <a16:creationId xmlns:a16="http://schemas.microsoft.com/office/drawing/2014/main" id="{7F170515-846C-48F3-8825-CA2BBBA2F6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7" y="3648"/>
            <a:ext cx="102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685800" imgH="253800" progId="Equation.3">
                    <p:embed/>
                  </p:oleObj>
                </mc:Choice>
                <mc:Fallback>
                  <p:oleObj name="公式" r:id="rId8" imgW="685800" imgH="253800" progId="Equation.3">
                    <p:embed/>
                    <p:pic>
                      <p:nvPicPr>
                        <p:cNvPr id="53" name="Object 17">
                          <a:extLst>
                            <a:ext uri="{FF2B5EF4-FFF2-40B4-BE49-F238E27FC236}">
                              <a16:creationId xmlns:a16="http://schemas.microsoft.com/office/drawing/2014/main" id="{7F170515-846C-48F3-8825-CA2BBBA2F6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3648"/>
                          <a:ext cx="102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AA66D980-3498-4BDE-87C3-FDD0F1C79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" y="3709"/>
              <a:ext cx="295" cy="27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则</a:t>
              </a:r>
            </a:p>
          </p:txBody>
        </p:sp>
      </p:grpSp>
      <p:sp>
        <p:nvSpPr>
          <p:cNvPr id="55" name="Text Box 83">
            <a:extLst>
              <a:ext uri="{FF2B5EF4-FFF2-40B4-BE49-F238E27FC236}">
                <a16:creationId xmlns:a16="http://schemas.microsoft.com/office/drawing/2014/main" id="{E3825CB1-C8D4-4FB6-8C73-E2F95FE72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724400"/>
            <a:ext cx="6335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代入初始值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      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)=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zh-CN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－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)=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</a:t>
            </a:r>
            <a:endParaRPr kumimoji="1" lang="en-US" altLang="zh-CN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6" name="AutoShape 84">
            <a:extLst>
              <a:ext uri="{FF2B5EF4-FFF2-40B4-BE49-F238E27FC236}">
                <a16:creationId xmlns:a16="http://schemas.microsoft.com/office/drawing/2014/main" id="{2FB923DD-4ABB-47C4-931F-FCC9CF59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589588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7" name="Text Box 85">
            <a:extLst>
              <a:ext uri="{FF2B5EF4-FFF2-40B4-BE49-F238E27FC236}">
                <a16:creationId xmlns:a16="http://schemas.microsoft.com/office/drawing/2014/main" id="{06D38264-AB69-4BD5-84FA-E4F0E4D0E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45125"/>
            <a:ext cx="172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</a:t>
            </a:r>
          </a:p>
        </p:txBody>
      </p:sp>
      <p:grpSp>
        <p:nvGrpSpPr>
          <p:cNvPr id="58" name="Group 86">
            <a:extLst>
              <a:ext uri="{FF2B5EF4-FFF2-40B4-BE49-F238E27FC236}">
                <a16:creationId xmlns:a16="http://schemas.microsoft.com/office/drawing/2014/main" id="{B70E5437-19CA-40DD-BBAE-BE1539BB957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692150"/>
            <a:ext cx="2952750" cy="2182813"/>
            <a:chOff x="431" y="2296"/>
            <a:chExt cx="1860" cy="1375"/>
          </a:xfrm>
        </p:grpSpPr>
        <p:sp>
          <p:nvSpPr>
            <p:cNvPr id="59" name="Line 87">
              <a:extLst>
                <a:ext uri="{FF2B5EF4-FFF2-40B4-BE49-F238E27FC236}">
                  <a16:creationId xmlns:a16="http://schemas.microsoft.com/office/drawing/2014/main" id="{2CB77072-B025-49A9-BABC-2876B90A3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" y="2809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0" name="Line 88">
              <a:extLst>
                <a:ext uri="{FF2B5EF4-FFF2-40B4-BE49-F238E27FC236}">
                  <a16:creationId xmlns:a16="http://schemas.microsoft.com/office/drawing/2014/main" id="{F846B596-9EDA-4CD8-BE7D-B6217AD30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2900"/>
              <a:ext cx="278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1" name="Text Box 89">
              <a:extLst>
                <a:ext uri="{FF2B5EF4-FFF2-40B4-BE49-F238E27FC236}">
                  <a16:creationId xmlns:a16="http://schemas.microsoft.com/office/drawing/2014/main" id="{569CA416-8DAC-445A-BE90-2F5A7417C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" y="246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90">
              <a:extLst>
                <a:ext uri="{FF2B5EF4-FFF2-40B4-BE49-F238E27FC236}">
                  <a16:creationId xmlns:a16="http://schemas.microsoft.com/office/drawing/2014/main" id="{4D1E5D69-AC9C-413E-9C30-A8A2FA49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6" y="2544"/>
              <a:ext cx="167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3" name="Text Box 91">
              <a:extLst>
                <a:ext uri="{FF2B5EF4-FFF2-40B4-BE49-F238E27FC236}">
                  <a16:creationId xmlns:a16="http://schemas.microsoft.com/office/drawing/2014/main" id="{50E60677-DA83-4433-9F58-BE7D8E4AB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2296"/>
              <a:ext cx="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=0)</a:t>
              </a:r>
            </a:p>
          </p:txBody>
        </p:sp>
        <p:sp>
          <p:nvSpPr>
            <p:cNvPr id="64" name="Text Box 92">
              <a:extLst>
                <a:ext uri="{FF2B5EF4-FFF2-40B4-BE49-F238E27FC236}">
                  <a16:creationId xmlns:a16="http://schemas.microsoft.com/office/drawing/2014/main" id="{65912DE7-4D52-4AF2-9D84-6A48E05DE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279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65" name="Text Box 93">
              <a:extLst>
                <a:ext uri="{FF2B5EF4-FFF2-40B4-BE49-F238E27FC236}">
                  <a16:creationId xmlns:a16="http://schemas.microsoft.com/office/drawing/2014/main" id="{9F1D061A-9470-4A43-B046-10BDF6741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333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66" name="Text Box 94">
              <a:extLst>
                <a:ext uri="{FF2B5EF4-FFF2-40B4-BE49-F238E27FC236}">
                  <a16:creationId xmlns:a16="http://schemas.microsoft.com/office/drawing/2014/main" id="{EA1B7FBC-84B8-4030-8C8D-565AA5964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3010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95">
              <a:extLst>
                <a:ext uri="{FF2B5EF4-FFF2-40B4-BE49-F238E27FC236}">
                  <a16:creationId xmlns:a16="http://schemas.microsoft.com/office/drawing/2014/main" id="{C71649FE-31DC-4DEF-934B-BE243AAD4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5" y="2809"/>
              <a:ext cx="54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8" name="Line 96">
              <a:extLst>
                <a:ext uri="{FF2B5EF4-FFF2-40B4-BE49-F238E27FC236}">
                  <a16:creationId xmlns:a16="http://schemas.microsoft.com/office/drawing/2014/main" id="{5A56F9CF-789F-4895-9C4B-53F4C2AEE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821"/>
              <a:ext cx="39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9" name="Text Box 97">
              <a:extLst>
                <a:ext uri="{FF2B5EF4-FFF2-40B4-BE49-F238E27FC236}">
                  <a16:creationId xmlns:a16="http://schemas.microsoft.com/office/drawing/2014/main" id="{12F41640-D2D8-4C27-BCF9-47CBFB4E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97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98">
              <a:extLst>
                <a:ext uri="{FF2B5EF4-FFF2-40B4-BE49-F238E27FC236}">
                  <a16:creationId xmlns:a16="http://schemas.microsoft.com/office/drawing/2014/main" id="{7AE1A396-62B1-4B38-8F56-043F53B2E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" y="2823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71" name="Text Box 99">
              <a:extLst>
                <a:ext uri="{FF2B5EF4-FFF2-40B4-BE49-F238E27FC236}">
                  <a16:creationId xmlns:a16="http://schemas.microsoft.com/office/drawing/2014/main" id="{2B234269-C3AF-442D-9B7F-D359E4D46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" y="324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72" name="Text Box 100">
              <a:extLst>
                <a:ext uri="{FF2B5EF4-FFF2-40B4-BE49-F238E27FC236}">
                  <a16:creationId xmlns:a16="http://schemas.microsoft.com/office/drawing/2014/main" id="{B12E3744-68DE-4D99-84EE-FB193DE13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2964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101">
              <a:extLst>
                <a:ext uri="{FF2B5EF4-FFF2-40B4-BE49-F238E27FC236}">
                  <a16:creationId xmlns:a16="http://schemas.microsoft.com/office/drawing/2014/main" id="{A63EE796-BB74-4AD6-AB9B-30A9EDE8B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3209"/>
              <a:ext cx="7" cy="4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4" name="Line 102">
              <a:extLst>
                <a:ext uri="{FF2B5EF4-FFF2-40B4-BE49-F238E27FC236}">
                  <a16:creationId xmlns:a16="http://schemas.microsoft.com/office/drawing/2014/main" id="{E32DD3FD-6E3F-4759-9D54-6EB2A997D5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8" y="2821"/>
              <a:ext cx="5" cy="2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5" name="Line 103">
              <a:extLst>
                <a:ext uri="{FF2B5EF4-FFF2-40B4-BE49-F238E27FC236}">
                  <a16:creationId xmlns:a16="http://schemas.microsoft.com/office/drawing/2014/main" id="{D7DBA688-D3AF-410C-B512-8C16900AF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98" y="2628"/>
              <a:ext cx="247" cy="193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6" name="Line 104">
              <a:extLst>
                <a:ext uri="{FF2B5EF4-FFF2-40B4-BE49-F238E27FC236}">
                  <a16:creationId xmlns:a16="http://schemas.microsoft.com/office/drawing/2014/main" id="{64FC0A57-DDD1-46D6-995E-850DCD330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3671"/>
              <a:ext cx="109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7" name="Text Box 105">
              <a:extLst>
                <a:ext uri="{FF2B5EF4-FFF2-40B4-BE49-F238E27FC236}">
                  <a16:creationId xmlns:a16="http://schemas.microsoft.com/office/drawing/2014/main" id="{0F25363E-1121-417B-9E0C-E83BE86EC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3017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106">
              <a:extLst>
                <a:ext uri="{FF2B5EF4-FFF2-40B4-BE49-F238E27FC236}">
                  <a16:creationId xmlns:a16="http://schemas.microsoft.com/office/drawing/2014/main" id="{0D048646-5F8F-4D3E-A85B-8E24F26B5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06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79" name="Group 107">
              <a:extLst>
                <a:ext uri="{FF2B5EF4-FFF2-40B4-BE49-F238E27FC236}">
                  <a16:creationId xmlns:a16="http://schemas.microsoft.com/office/drawing/2014/main" id="{C2307A34-791F-4A02-99ED-80AF5B6110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113"/>
              <a:ext cx="240" cy="93"/>
              <a:chOff x="3787" y="2478"/>
              <a:chExt cx="240" cy="93"/>
            </a:xfrm>
          </p:grpSpPr>
          <p:sp>
            <p:nvSpPr>
              <p:cNvPr id="80" name="Line 108">
                <a:extLst>
                  <a:ext uri="{FF2B5EF4-FFF2-40B4-BE49-F238E27FC236}">
                    <a16:creationId xmlns:a16="http://schemas.microsoft.com/office/drawing/2014/main" id="{C2980500-A91B-4DDA-BD87-9CB315DDC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81" name="Line 109">
                <a:extLst>
                  <a:ext uri="{FF2B5EF4-FFF2-40B4-BE49-F238E27FC236}">
                    <a16:creationId xmlns:a16="http://schemas.microsoft.com/office/drawing/2014/main" id="{63D33926-4FAA-4EEF-B633-961923329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83" name="Text Box 153">
            <a:extLst>
              <a:ext uri="{FF2B5EF4-FFF2-40B4-BE49-F238E27FC236}">
                <a16:creationId xmlns:a16="http://schemas.microsoft.com/office/drawing/2014/main" id="{66E07A31-9BD1-4105-BA8B-9B53E61E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7" y="220633"/>
            <a:ext cx="3687763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j-lt"/>
              </a:rPr>
              <a:t>一阶常系数齐次微分方程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751C52-832E-4EBF-9C0B-D958F878197F}"/>
              </a:ext>
            </a:extLst>
          </p:cNvPr>
          <p:cNvSpPr txBox="1"/>
          <p:nvPr/>
        </p:nvSpPr>
        <p:spPr>
          <a:xfrm>
            <a:off x="6049962" y="404998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（通解）</a:t>
            </a:r>
          </a:p>
        </p:txBody>
      </p:sp>
    </p:spTree>
    <p:extLst>
      <p:ext uri="{BB962C8B-B14F-4D97-AF65-F5344CB8AC3E}">
        <p14:creationId xmlns:p14="http://schemas.microsoft.com/office/powerpoint/2010/main" val="333141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>
            <a:extLst>
              <a:ext uri="{FF2B5EF4-FFF2-40B4-BE49-F238E27FC236}">
                <a16:creationId xmlns:a16="http://schemas.microsoft.com/office/drawing/2014/main" id="{EC42A542-9971-4EA9-8F2D-154868744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1574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ea typeface="楷体_GB2312" pitchFamily="49" charset="-122"/>
              </a:rPr>
              <a:t>齐次方程通解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266998B8-B9FB-4615-A0CC-3FE166EB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75" y="2157413"/>
            <a:ext cx="250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ea typeface="楷体_GB2312" pitchFamily="49" charset="-122"/>
              </a:rPr>
              <a:t>非齐次方程特解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172C9F29-D1B6-413F-AFED-046F24AAAFA9}"/>
                  </a:ext>
                </a:extLst>
              </p:cNvPr>
              <p:cNvSpPr txBox="1"/>
              <p:nvPr/>
            </p:nvSpPr>
            <p:spPr bwMode="auto">
              <a:xfrm>
                <a:off x="1916113" y="1473201"/>
                <a:ext cx="2351278" cy="500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fName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nary>
                        </m:sup>
                      </m:sSup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172C9F29-D1B6-413F-AFED-046F24AAA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113" y="1473201"/>
                <a:ext cx="2351278" cy="500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8">
            <a:extLst>
              <a:ext uri="{FF2B5EF4-FFF2-40B4-BE49-F238E27FC236}">
                <a16:creationId xmlns:a16="http://schemas.microsoft.com/office/drawing/2014/main" id="{371307D1-B1BD-415D-A551-A42977A89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404813"/>
            <a:ext cx="357028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defTabSz="914400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解一阶微分方程方程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9">
                <a:extLst>
                  <a:ext uri="{FF2B5EF4-FFF2-40B4-BE49-F238E27FC236}">
                    <a16:creationId xmlns:a16="http://schemas.microsoft.com/office/drawing/2014/main" id="{A7E88733-9B81-4846-914C-441B8B23A8C2}"/>
                  </a:ext>
                </a:extLst>
              </p:cNvPr>
              <p:cNvSpPr txBox="1"/>
              <p:nvPr/>
            </p:nvSpPr>
            <p:spPr bwMode="auto">
              <a:xfrm>
                <a:off x="3484562" y="203200"/>
                <a:ext cx="4135437" cy="868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fName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fName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bject 9">
                <a:extLst>
                  <a:ext uri="{FF2B5EF4-FFF2-40B4-BE49-F238E27FC236}">
                    <a16:creationId xmlns:a16="http://schemas.microsoft.com/office/drawing/2014/main" id="{A7E88733-9B81-4846-914C-441B8B23A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4562" y="203200"/>
                <a:ext cx="4135437" cy="868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8">
                <a:extLst>
                  <a:ext uri="{FF2B5EF4-FFF2-40B4-BE49-F238E27FC236}">
                    <a16:creationId xmlns:a16="http://schemas.microsoft.com/office/drawing/2014/main" id="{3B045627-EBBE-48F2-8F6F-8416007066A4}"/>
                  </a:ext>
                </a:extLst>
              </p:cNvPr>
              <p:cNvSpPr txBox="1"/>
              <p:nvPr/>
            </p:nvSpPr>
            <p:spPr bwMode="auto">
              <a:xfrm>
                <a:off x="4038600" y="1341437"/>
                <a:ext cx="3354387" cy="654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sup>
                      </m:sSup>
                      <m:nary>
                        <m:naryPr>
                          <m:subHide m:val="on"/>
                          <m:supHide m:val="on"/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nary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subHide m:val="on"/>
                              <m:supHide m:val="on"/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sup>
                      </m:sSup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bject 18">
                <a:extLst>
                  <a:ext uri="{FF2B5EF4-FFF2-40B4-BE49-F238E27FC236}">
                    <a16:creationId xmlns:a16="http://schemas.microsoft.com/office/drawing/2014/main" id="{3B045627-EBBE-48F2-8F6F-84160070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341437"/>
                <a:ext cx="3354387" cy="654050"/>
              </a:xfrm>
              <a:prstGeom prst="rect">
                <a:avLst/>
              </a:prstGeom>
              <a:blipFill>
                <a:blip r:embed="rId4"/>
                <a:stretch>
                  <a:fillRect r="-40909" b="-327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22">
                <a:extLst>
                  <a:ext uri="{FF2B5EF4-FFF2-40B4-BE49-F238E27FC236}">
                    <a16:creationId xmlns:a16="http://schemas.microsoft.com/office/drawing/2014/main" id="{41B3F096-D2A6-4ACD-9A4A-365B1E55F08E}"/>
                  </a:ext>
                </a:extLst>
              </p:cNvPr>
              <p:cNvSpPr txBox="1"/>
              <p:nvPr/>
            </p:nvSpPr>
            <p:spPr bwMode="auto">
              <a:xfrm>
                <a:off x="1222499" y="1509713"/>
                <a:ext cx="790451" cy="2968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bject 22">
                <a:extLst>
                  <a:ext uri="{FF2B5EF4-FFF2-40B4-BE49-F238E27FC236}">
                    <a16:creationId xmlns:a16="http://schemas.microsoft.com/office/drawing/2014/main" id="{41B3F096-D2A6-4ACD-9A4A-365B1E55F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2499" y="1509713"/>
                <a:ext cx="790451" cy="296862"/>
              </a:xfrm>
              <a:prstGeom prst="rect">
                <a:avLst/>
              </a:prstGeom>
              <a:blipFill>
                <a:blip r:embed="rId5"/>
                <a:stretch>
                  <a:fillRect b="-58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98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9">
            <a:extLst>
              <a:ext uri="{FF2B5EF4-FFF2-40B4-BE49-F238E27FC236}">
                <a16:creationId xmlns:a16="http://schemas.microsoft.com/office/drawing/2014/main" id="{BC965AB1-7CA5-46A8-BF9A-7AA0E96A3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3813" y="2276475"/>
          <a:ext cx="64833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61960" imgH="444240" progId="Equation.3">
                  <p:embed/>
                </p:oleObj>
              </mc:Choice>
              <mc:Fallback>
                <p:oleObj name="公式" r:id="rId2" imgW="2361960" imgH="444240" progId="Equation.3">
                  <p:embed/>
                  <p:pic>
                    <p:nvPicPr>
                      <p:cNvPr id="2" name="Object 19">
                        <a:extLst>
                          <a:ext uri="{FF2B5EF4-FFF2-40B4-BE49-F238E27FC236}">
                            <a16:creationId xmlns:a16="http://schemas.microsoft.com/office/drawing/2014/main" id="{BC965AB1-7CA5-46A8-BF9A-7AA0E96A3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276475"/>
                        <a:ext cx="64833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>
            <a:extLst>
              <a:ext uri="{FF2B5EF4-FFF2-40B4-BE49-F238E27FC236}">
                <a16:creationId xmlns:a16="http://schemas.microsoft.com/office/drawing/2014/main" id="{130A51B2-E6F9-4664-8B74-EE6E36478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648705"/>
              </p:ext>
            </p:extLst>
          </p:nvPr>
        </p:nvGraphicFramePr>
        <p:xfrm>
          <a:off x="1371151" y="649018"/>
          <a:ext cx="40513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355320" progId="Equation.DSMT4">
                  <p:embed/>
                </p:oleObj>
              </mc:Choice>
              <mc:Fallback>
                <p:oleObj name="Equation" r:id="rId4" imgW="1320480" imgH="355320" progId="Equation.DSMT4">
                  <p:embed/>
                  <p:pic>
                    <p:nvPicPr>
                      <p:cNvPr id="3" name="Object 20">
                        <a:extLst>
                          <a:ext uri="{FF2B5EF4-FFF2-40B4-BE49-F238E27FC236}">
                            <a16:creationId xmlns:a16="http://schemas.microsoft.com/office/drawing/2014/main" id="{130A51B2-E6F9-4664-8B74-EE6E364788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151" y="649018"/>
                        <a:ext cx="4051300" cy="12239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00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>
            <a:extLst>
              <a:ext uri="{FF2B5EF4-FFF2-40B4-BE49-F238E27FC236}">
                <a16:creationId xmlns:a16="http://schemas.microsoft.com/office/drawing/2014/main" id="{096A1C06-08D9-4ABF-AF33-FBDDE4990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3990975"/>
          <a:ext cx="74612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908080" imgH="457200" progId="Equation.3">
                  <p:embed/>
                </p:oleObj>
              </mc:Choice>
              <mc:Fallback>
                <p:oleObj name="公式" r:id="rId6" imgW="2908080" imgH="457200" progId="Equation.3">
                  <p:embed/>
                  <p:pic>
                    <p:nvPicPr>
                      <p:cNvPr id="4" name="Object 37">
                        <a:extLst>
                          <a:ext uri="{FF2B5EF4-FFF2-40B4-BE49-F238E27FC236}">
                            <a16:creationId xmlns:a16="http://schemas.microsoft.com/office/drawing/2014/main" id="{096A1C06-08D9-4ABF-AF33-FBDDE4990A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990975"/>
                        <a:ext cx="74612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2">
            <a:extLst>
              <a:ext uri="{FF2B5EF4-FFF2-40B4-BE49-F238E27FC236}">
                <a16:creationId xmlns:a16="http://schemas.microsoft.com/office/drawing/2014/main" id="{476DCF5C-11F9-4085-87D3-858A4E87C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00438"/>
            <a:ext cx="50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F548B7-2B72-42F4-8071-507AE3575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311" y="146987"/>
            <a:ext cx="2565610" cy="20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4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99804262-12F5-4AA4-B0CC-86364B58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6517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FFFF"/>
                </a:solidFill>
                <a:latin typeface="Arial" panose="020B0604020202020204" pitchFamily="34" charset="0"/>
              </a:rPr>
              <a:t>例</a:t>
            </a:r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D38F4BDF-EA11-48FC-8BA0-8142BD9F04F6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1773238"/>
            <a:ext cx="3730625" cy="2590800"/>
            <a:chOff x="3107" y="2478"/>
            <a:chExt cx="2350" cy="1632"/>
          </a:xfrm>
        </p:grpSpPr>
        <p:sp>
          <p:nvSpPr>
            <p:cNvPr id="4" name="Line 31">
              <a:extLst>
                <a:ext uri="{FF2B5EF4-FFF2-40B4-BE49-F238E27FC236}">
                  <a16:creationId xmlns:a16="http://schemas.microsoft.com/office/drawing/2014/main" id="{4CF42760-E11D-4138-9085-F45EFB5F4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657"/>
              <a:ext cx="1678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" name="Line 32">
              <a:extLst>
                <a:ext uri="{FF2B5EF4-FFF2-40B4-BE49-F238E27FC236}">
                  <a16:creationId xmlns:a16="http://schemas.microsoft.com/office/drawing/2014/main" id="{F3AEFBAD-0BF4-4ABF-B3AE-719FFF4F1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2659"/>
              <a:ext cx="0" cy="145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" name="Text Box 33">
              <a:extLst>
                <a:ext uri="{FF2B5EF4-FFF2-40B4-BE49-F238E27FC236}">
                  <a16:creationId xmlns:a16="http://schemas.microsoft.com/office/drawing/2014/main" id="{D4496FE9-AF3E-4A67-AF3D-8E0AEF6A9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657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0</a:t>
              </a:r>
            </a:p>
          </p:txBody>
        </p:sp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2A99555D-8D03-4112-8755-323A1B5ED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3475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t</a:t>
              </a: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3758CEB4-8413-4443-9173-C9133CFD6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478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i</a:t>
              </a:r>
            </a:p>
          </p:txBody>
        </p:sp>
        <p:sp>
          <p:nvSpPr>
            <p:cNvPr id="9" name="Line 36">
              <a:extLst>
                <a:ext uri="{FF2B5EF4-FFF2-40B4-BE49-F238E27FC236}">
                  <a16:creationId xmlns:a16="http://schemas.microsoft.com/office/drawing/2014/main" id="{4E0501B4-A0A4-4E58-A3CB-69397C18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249"/>
              <a:ext cx="6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Line 37">
              <a:extLst>
                <a:ext uri="{FF2B5EF4-FFF2-40B4-BE49-F238E27FC236}">
                  <a16:creationId xmlns:a16="http://schemas.microsoft.com/office/drawing/2014/main" id="{4A8915D9-4F1C-4FA9-8238-40C6A3A8B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2931"/>
              <a:ext cx="6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11" name="Object 38">
              <a:extLst>
                <a:ext uri="{FF2B5EF4-FFF2-40B4-BE49-F238E27FC236}">
                  <a16:creationId xmlns:a16="http://schemas.microsoft.com/office/drawing/2014/main" id="{AF7C7CE5-5AC8-4C85-83E3-FC8424ABB4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6" y="2750"/>
            <a:ext cx="89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723600" imgH="241200" progId="Equation.3">
                    <p:embed/>
                  </p:oleObj>
                </mc:Choice>
                <mc:Fallback>
                  <p:oleObj name="公式" r:id="rId2" imgW="723600" imgH="241200" progId="Equation.3">
                    <p:embed/>
                    <p:pic>
                      <p:nvPicPr>
                        <p:cNvPr id="11" name="Object 38">
                          <a:extLst>
                            <a:ext uri="{FF2B5EF4-FFF2-40B4-BE49-F238E27FC236}">
                              <a16:creationId xmlns:a16="http://schemas.microsoft.com/office/drawing/2014/main" id="{AF7C7CE5-5AC8-4C85-83E3-FC8424ABB4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2750"/>
                          <a:ext cx="89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9">
              <a:extLst>
                <a:ext uri="{FF2B5EF4-FFF2-40B4-BE49-F238E27FC236}">
                  <a16:creationId xmlns:a16="http://schemas.microsoft.com/office/drawing/2014/main" id="{D215EF06-7277-42EA-9750-0AA6C0B74F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3115"/>
            <a:ext cx="139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68200" imgH="241200" progId="Equation.3">
                    <p:embed/>
                  </p:oleObj>
                </mc:Choice>
                <mc:Fallback>
                  <p:oleObj name="公式" r:id="rId4" imgW="1168200" imgH="241200" progId="Equation.3">
                    <p:embed/>
                    <p:pic>
                      <p:nvPicPr>
                        <p:cNvPr id="12" name="Object 39">
                          <a:extLst>
                            <a:ext uri="{FF2B5EF4-FFF2-40B4-BE49-F238E27FC236}">
                              <a16:creationId xmlns:a16="http://schemas.microsoft.com/office/drawing/2014/main" id="{D215EF06-7277-42EA-9750-0AA6C0B74F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115"/>
                          <a:ext cx="139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AutoShape 40" descr="羊皮纸">
            <a:extLst>
              <a:ext uri="{FF2B5EF4-FFF2-40B4-BE49-F238E27FC236}">
                <a16:creationId xmlns:a16="http://schemas.microsoft.com/office/drawing/2014/main" id="{1D739A98-9501-4B83-A0AB-BE228568A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508500"/>
            <a:ext cx="2232025" cy="649288"/>
          </a:xfrm>
          <a:prstGeom prst="wedgeRoundRectCallout">
            <a:avLst>
              <a:gd name="adj1" fmla="val -76458"/>
              <a:gd name="adj2" fmla="val -169315"/>
              <a:gd name="adj3" fmla="val 1666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过渡期为零</a:t>
            </a:r>
          </a:p>
        </p:txBody>
      </p:sp>
      <p:sp>
        <p:nvSpPr>
          <p:cNvPr id="14" name="Text Box 41">
            <a:extLst>
              <a:ext uri="{FF2B5EF4-FFF2-40B4-BE49-F238E27FC236}">
                <a16:creationId xmlns:a16="http://schemas.microsoft.com/office/drawing/2014/main" id="{9838478B-A80D-413C-998E-F055790F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836613"/>
            <a:ext cx="2232025" cy="547687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电阻电路</a:t>
            </a:r>
          </a:p>
        </p:txBody>
      </p:sp>
      <p:grpSp>
        <p:nvGrpSpPr>
          <p:cNvPr id="15" name="Group 48">
            <a:extLst>
              <a:ext uri="{FF2B5EF4-FFF2-40B4-BE49-F238E27FC236}">
                <a16:creationId xmlns:a16="http://schemas.microsoft.com/office/drawing/2014/main" id="{6ACE4B3D-70DE-47B0-A654-F3A769CDE93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773238"/>
            <a:ext cx="4413250" cy="2016125"/>
            <a:chOff x="2290" y="1253"/>
            <a:chExt cx="2780" cy="1270"/>
          </a:xfrm>
        </p:grpSpPr>
        <p:sp>
          <p:nvSpPr>
            <p:cNvPr id="16" name="Oval 49">
              <a:extLst>
                <a:ext uri="{FF2B5EF4-FFF2-40B4-BE49-F238E27FC236}">
                  <a16:creationId xmlns:a16="http://schemas.microsoft.com/office/drawing/2014/main" id="{23576094-4B5F-406C-9D90-7B17385AE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5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7" name="Line 50">
              <a:extLst>
                <a:ext uri="{FF2B5EF4-FFF2-40B4-BE49-F238E27FC236}">
                  <a16:creationId xmlns:a16="http://schemas.microsoft.com/office/drawing/2014/main" id="{C10C778E-9311-461E-A6E4-C9DA383D4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3" y="1571"/>
              <a:ext cx="227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Text Box 51">
              <a:extLst>
                <a:ext uri="{FF2B5EF4-FFF2-40B4-BE49-F238E27FC236}">
                  <a16:creationId xmlns:a16="http://schemas.microsoft.com/office/drawing/2014/main" id="{6E5C2ED8-563C-40D8-90D5-3DAE5B614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" y="1467"/>
              <a:ext cx="22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-</a:t>
              </a:r>
            </a:p>
          </p:txBody>
        </p:sp>
        <p:sp>
          <p:nvSpPr>
            <p:cNvPr id="19" name="Text Box 52">
              <a:extLst>
                <a:ext uri="{FF2B5EF4-FFF2-40B4-BE49-F238E27FC236}">
                  <a16:creationId xmlns:a16="http://schemas.microsoft.com/office/drawing/2014/main" id="{8DA3C399-28B8-4E30-A6E0-958145D8E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752"/>
              <a:ext cx="2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53">
              <a:extLst>
                <a:ext uri="{FF2B5EF4-FFF2-40B4-BE49-F238E27FC236}">
                  <a16:creationId xmlns:a16="http://schemas.microsoft.com/office/drawing/2014/main" id="{07E5239F-1815-4356-9221-2228D413B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525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54">
              <a:extLst>
                <a:ext uri="{FF2B5EF4-FFF2-40B4-BE49-F238E27FC236}">
                  <a16:creationId xmlns:a16="http://schemas.microsoft.com/office/drawing/2014/main" id="{0B8935E8-DC16-4E29-9A65-02196AEB5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2051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55">
              <a:extLst>
                <a:ext uri="{FF2B5EF4-FFF2-40B4-BE49-F238E27FC236}">
                  <a16:creationId xmlns:a16="http://schemas.microsoft.com/office/drawing/2014/main" id="{9B1F8772-BD72-4EED-8581-E0CF39E9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389"/>
              <a:ext cx="817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Line 56">
              <a:extLst>
                <a:ext uri="{FF2B5EF4-FFF2-40B4-BE49-F238E27FC236}">
                  <a16:creationId xmlns:a16="http://schemas.microsoft.com/office/drawing/2014/main" id="{72EC9894-277A-4335-8884-3BD636675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1389"/>
              <a:ext cx="4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57">
              <a:extLst>
                <a:ext uri="{FF2B5EF4-FFF2-40B4-BE49-F238E27FC236}">
                  <a16:creationId xmlns:a16="http://schemas.microsoft.com/office/drawing/2014/main" id="{D956C252-F8A4-485E-BE38-0957B076C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1979"/>
              <a:ext cx="4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Line 58">
              <a:extLst>
                <a:ext uri="{FF2B5EF4-FFF2-40B4-BE49-F238E27FC236}">
                  <a16:creationId xmlns:a16="http://schemas.microsoft.com/office/drawing/2014/main" id="{887F0DAC-E1BA-4942-BC41-8BB517191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389"/>
              <a:ext cx="0" cy="1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Line 59">
              <a:extLst>
                <a:ext uri="{FF2B5EF4-FFF2-40B4-BE49-F238E27FC236}">
                  <a16:creationId xmlns:a16="http://schemas.microsoft.com/office/drawing/2014/main" id="{10BEB0D9-ED22-4017-A928-5C4BB1239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798"/>
              <a:ext cx="0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Oval 60">
              <a:extLst>
                <a:ext uri="{FF2B5EF4-FFF2-40B4-BE49-F238E27FC236}">
                  <a16:creationId xmlns:a16="http://schemas.microsoft.com/office/drawing/2014/main" id="{F7289D14-7017-4695-978D-DD1887DAE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1707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" name="Oval 61">
              <a:extLst>
                <a:ext uri="{FF2B5EF4-FFF2-40B4-BE49-F238E27FC236}">
                  <a16:creationId xmlns:a16="http://schemas.microsoft.com/office/drawing/2014/main" id="{73BF2218-D5D1-4B62-AECB-B697260A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1570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" name="Line 62">
              <a:extLst>
                <a:ext uri="{FF2B5EF4-FFF2-40B4-BE49-F238E27FC236}">
                  <a16:creationId xmlns:a16="http://schemas.microsoft.com/office/drawing/2014/main" id="{9502F0E6-A0E7-462A-B6AE-3675977CD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1616"/>
              <a:ext cx="136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" name="Text Box 63">
              <a:extLst>
                <a:ext uri="{FF2B5EF4-FFF2-40B4-BE49-F238E27FC236}">
                  <a16:creationId xmlns:a16="http://schemas.microsoft.com/office/drawing/2014/main" id="{8C49C9A1-5304-4C7C-AC83-5BCF15A9F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" y="1253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（</a:t>
              </a: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t </a:t>
              </a: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= 0</a:t>
              </a:r>
              <a:r>
                <a: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）</a:t>
              </a:r>
            </a:p>
          </p:txBody>
        </p:sp>
        <p:sp>
          <p:nvSpPr>
            <p:cNvPr id="31" name="Line 64">
              <a:extLst>
                <a:ext uri="{FF2B5EF4-FFF2-40B4-BE49-F238E27FC236}">
                  <a16:creationId xmlns:a16="http://schemas.microsoft.com/office/drawing/2014/main" id="{10DE0655-C789-4DEC-BD7D-F70A0EACD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" y="1480"/>
              <a:ext cx="363" cy="0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Text Box 65">
              <a:extLst>
                <a:ext uri="{FF2B5EF4-FFF2-40B4-BE49-F238E27FC236}">
                  <a16:creationId xmlns:a16="http://schemas.microsoft.com/office/drawing/2014/main" id="{4B0DEAD2-59B2-46A7-B6A5-9B5E40218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" y="1435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i</a:t>
              </a: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51011ECC-4559-4D2C-90B7-03084892F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11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Rectangle 67">
              <a:extLst>
                <a:ext uri="{FF2B5EF4-FFF2-40B4-BE49-F238E27FC236}">
                  <a16:creationId xmlns:a16="http://schemas.microsoft.com/office/drawing/2014/main" id="{E391ADF2-3D9F-49EE-B5F4-580E1D956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48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846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82650EA9-9920-4ED2-8952-BAB37F34BFCA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773238"/>
            <a:ext cx="3263900" cy="2097087"/>
            <a:chOff x="3768" y="730"/>
            <a:chExt cx="1534" cy="1084"/>
          </a:xfrm>
        </p:grpSpPr>
        <p:sp>
          <p:nvSpPr>
            <p:cNvPr id="3" name="Text Box 5">
              <a:extLst>
                <a:ext uri="{FF2B5EF4-FFF2-40B4-BE49-F238E27FC236}">
                  <a16:creationId xmlns:a16="http://schemas.microsoft.com/office/drawing/2014/main" id="{4ABA4A3B-A12E-43EB-A34C-998603A4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" y="1545"/>
              <a:ext cx="13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" name="Line 6">
              <a:extLst>
                <a:ext uri="{FF2B5EF4-FFF2-40B4-BE49-F238E27FC236}">
                  <a16:creationId xmlns:a16="http://schemas.microsoft.com/office/drawing/2014/main" id="{61D5314D-6915-415E-9F72-7FFA157FC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1" y="1536"/>
              <a:ext cx="1344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82C1B366-D8B0-4AD9-B541-2FA5C6602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3" y="816"/>
              <a:ext cx="0" cy="96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610C1EE-75C0-492C-801F-CC8F6BCA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1056"/>
              <a:ext cx="1008" cy="432"/>
            </a:xfrm>
            <a:custGeom>
              <a:avLst/>
              <a:gdLst>
                <a:gd name="T0" fmla="*/ 0 w 1008"/>
                <a:gd name="T1" fmla="*/ 0 h 432"/>
                <a:gd name="T2" fmla="*/ 240 w 1008"/>
                <a:gd name="T3" fmla="*/ 240 h 432"/>
                <a:gd name="T4" fmla="*/ 672 w 1008"/>
                <a:gd name="T5" fmla="*/ 384 h 432"/>
                <a:gd name="T6" fmla="*/ 1008 w 100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64" y="88"/>
                    <a:pt x="128" y="176"/>
                    <a:pt x="240" y="240"/>
                  </a:cubicBezTo>
                  <a:cubicBezTo>
                    <a:pt x="352" y="304"/>
                    <a:pt x="544" y="352"/>
                    <a:pt x="672" y="384"/>
                  </a:cubicBezTo>
                  <a:cubicBezTo>
                    <a:pt x="800" y="416"/>
                    <a:pt x="952" y="424"/>
                    <a:pt x="1008" y="432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BA2F5B01-F964-445E-8BF6-C8BDC8C81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779"/>
              <a:ext cx="35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423DBC53-2811-47B3-9D31-DBC2A0541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730"/>
              <a:ext cx="24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2CDBBE28-57E6-4144-9E8B-706AA9CAC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2" y="1499"/>
              <a:ext cx="17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D6B0DCCB-7714-4A20-B707-ADCF6F2A9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1056"/>
              <a:ext cx="30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0B995892-D0A1-4938-BA92-0BF64F8AEB9F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916113"/>
            <a:ext cx="3092450" cy="1908175"/>
            <a:chOff x="3918" y="1623"/>
            <a:chExt cx="1398" cy="1122"/>
          </a:xfrm>
        </p:grpSpPr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A4AC2D88-430E-4B05-8127-1D2D5B002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7" y="2448"/>
              <a:ext cx="1344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586D107E-ECB3-4428-AD0F-4364C611F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9" y="1728"/>
              <a:ext cx="0" cy="96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9F9554BC-2D9D-4A6E-9BE7-AEC1967D4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" y="1968"/>
              <a:ext cx="1008" cy="432"/>
            </a:xfrm>
            <a:custGeom>
              <a:avLst/>
              <a:gdLst>
                <a:gd name="T0" fmla="*/ 0 w 1008"/>
                <a:gd name="T1" fmla="*/ 0 h 432"/>
                <a:gd name="T2" fmla="*/ 240 w 1008"/>
                <a:gd name="T3" fmla="*/ 240 h 432"/>
                <a:gd name="T4" fmla="*/ 672 w 1008"/>
                <a:gd name="T5" fmla="*/ 384 h 432"/>
                <a:gd name="T6" fmla="*/ 1008 w 100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64" y="88"/>
                    <a:pt x="128" y="176"/>
                    <a:pt x="240" y="240"/>
                  </a:cubicBezTo>
                  <a:cubicBezTo>
                    <a:pt x="352" y="304"/>
                    <a:pt x="544" y="352"/>
                    <a:pt x="672" y="384"/>
                  </a:cubicBezTo>
                  <a:cubicBezTo>
                    <a:pt x="800" y="416"/>
                    <a:pt x="952" y="424"/>
                    <a:pt x="1008" y="432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1675C039-BFF1-4729-BB55-96396A68D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1791"/>
              <a:ext cx="19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01D0923A-55DF-4867-AC25-9746060EE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" y="2440"/>
              <a:ext cx="12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444282D6-8A7E-4C52-96E4-9F6AAADBA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1623"/>
              <a:ext cx="128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0C049D5C-BF2F-4629-B07D-AD1086EE9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2392"/>
              <a:ext cx="164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9A054A83-64F4-4374-8DA7-E99353731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4" y="1968"/>
              <a:ext cx="0" cy="4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DF3ADB31-7EBA-4698-9CCE-A127405B7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18" y="2427"/>
              <a:ext cx="218" cy="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21" name="Text Box 23">
            <a:extLst>
              <a:ext uri="{FF2B5EF4-FFF2-40B4-BE49-F238E27FC236}">
                <a16:creationId xmlns:a16="http://schemas.microsoft.com/office/drawing/2014/main" id="{62308A7D-65A0-45E4-9823-E14118037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581525"/>
            <a:ext cx="727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  <a:r>
              <a:rPr kumimoji="1" lang="zh-CN" altLang="en-US" sz="28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800" dirty="0">
                <a:solidFill>
                  <a:srgbClr val="FFFFFF"/>
                </a:solidFill>
                <a:ea typeface="仿宋_GB2312" pitchFamily="49" charset="-122"/>
                <a:sym typeface="Symbol" panose="05050102010706020507" pitchFamily="18" charset="2"/>
              </a:rPr>
              <a:t> </a:t>
            </a:r>
            <a:r>
              <a:rPr kumimoji="1" lang="en-US" altLang="zh-CN" sz="2800" dirty="0">
                <a:solidFill>
                  <a:srgbClr val="FFFFFF"/>
                </a:solidFill>
                <a:ea typeface="仿宋_GB2312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sz="2800" i="1" dirty="0">
                <a:solidFill>
                  <a:srgbClr val="FFFFFF"/>
                </a:solidFill>
                <a:ea typeface="仿宋_GB2312" pitchFamily="49" charset="-122"/>
                <a:sym typeface="Symbol" panose="05050102010706020507" pitchFamily="18" charset="2"/>
              </a:rPr>
              <a:t>RC</a:t>
            </a:r>
            <a:r>
              <a:rPr kumimoji="1" lang="en-US" altLang="zh-CN" sz="28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  ,   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称</a:t>
            </a:r>
            <a:r>
              <a:rPr kumimoji="1" lang="zh-CN" altLang="en-US" sz="2800" dirty="0">
                <a:solidFill>
                  <a:srgbClr val="FFFFFF"/>
                </a:solidFill>
                <a:ea typeface="仿宋_GB2312" pitchFamily="49" charset="-122"/>
                <a:sym typeface="Symbol" panose="05050102010706020507" pitchFamily="18" charset="2"/>
              </a:rPr>
              <a:t>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为一阶电路的时间常数</a:t>
            </a:r>
          </a:p>
        </p:txBody>
      </p:sp>
      <p:graphicFrame>
        <p:nvGraphicFramePr>
          <p:cNvPr id="22" name="Object 24">
            <a:extLst>
              <a:ext uri="{FF2B5EF4-FFF2-40B4-BE49-F238E27FC236}">
                <a16:creationId xmlns:a16="http://schemas.microsoft.com/office/drawing/2014/main" id="{C4335058-9130-4E29-82BA-706F58A54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8" y="5229225"/>
          <a:ext cx="8386762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809880" imgH="520560" progId="Equation.3">
                  <p:embed/>
                </p:oleObj>
              </mc:Choice>
              <mc:Fallback>
                <p:oleObj name="公式" r:id="rId2" imgW="3809880" imgH="520560" progId="Equation.3">
                  <p:embed/>
                  <p:pic>
                    <p:nvPicPr>
                      <p:cNvPr id="22" name="Object 24">
                        <a:extLst>
                          <a:ext uri="{FF2B5EF4-FFF2-40B4-BE49-F238E27FC236}">
                            <a16:creationId xmlns:a16="http://schemas.microsoft.com/office/drawing/2014/main" id="{C4335058-9130-4E29-82BA-706F58A547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5229225"/>
                        <a:ext cx="8386762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5">
            <a:extLst>
              <a:ext uri="{FF2B5EF4-FFF2-40B4-BE49-F238E27FC236}">
                <a16:creationId xmlns:a16="http://schemas.microsoft.com/office/drawing/2014/main" id="{141D9562-8441-4B90-87DF-DB97337D8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849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响应与初始状态</a:t>
            </a:r>
            <a:r>
              <a:rPr kumimoji="1" lang="zh-CN" altLang="en-US" sz="2800" b="1" u="sng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成线性关系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sp>
        <p:nvSpPr>
          <p:cNvPr id="24" name="AutoShape 27" descr="羊皮纸">
            <a:extLst>
              <a:ext uri="{FF2B5EF4-FFF2-40B4-BE49-F238E27FC236}">
                <a16:creationId xmlns:a16="http://schemas.microsoft.com/office/drawing/2014/main" id="{00CE3606-BB7C-41B0-AE94-5CCBC17B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916113"/>
            <a:ext cx="1152525" cy="1081087"/>
          </a:xfrm>
          <a:prstGeom prst="wedgeRoundRectCallout">
            <a:avLst>
              <a:gd name="adj1" fmla="val -168319"/>
              <a:gd name="adj2" fmla="val 806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连续函数</a:t>
            </a:r>
          </a:p>
        </p:txBody>
      </p:sp>
      <p:sp>
        <p:nvSpPr>
          <p:cNvPr id="25" name="AutoShape 28" descr="羊皮纸">
            <a:extLst>
              <a:ext uri="{FF2B5EF4-FFF2-40B4-BE49-F238E27FC236}">
                <a16:creationId xmlns:a16="http://schemas.microsoft.com/office/drawing/2014/main" id="{53F0E6CC-8DF2-4173-B6DB-45CE36A8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060575"/>
            <a:ext cx="1223963" cy="576263"/>
          </a:xfrm>
          <a:prstGeom prst="wedgeRoundRectCallout">
            <a:avLst>
              <a:gd name="adj1" fmla="val -115889"/>
              <a:gd name="adj2" fmla="val 38704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跃变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46F5DE36-1C98-4AE6-9745-4301BE569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28"/>
            <a:ext cx="87487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 startAt="2"/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电压、电流是随时间按</a:t>
            </a:r>
            <a:r>
              <a:rPr kumimoji="1" lang="zh-CN" altLang="en-US" sz="2800" b="1" u="sng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同一指数规律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衰减的函数；其衰减快慢与</a:t>
            </a:r>
            <a:r>
              <a:rPr kumimoji="1" lang="en-US" altLang="zh-CN" sz="280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RC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有关</a:t>
            </a:r>
            <a:r>
              <a:rPr kumimoji="1" lang="en-US" altLang="zh-CN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509EA028-CD71-415B-BA30-805E7844EDF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04813"/>
            <a:ext cx="1644650" cy="850900"/>
            <a:chOff x="385" y="3022"/>
            <a:chExt cx="1036" cy="536"/>
          </a:xfrm>
        </p:grpSpPr>
        <p:pic>
          <p:nvPicPr>
            <p:cNvPr id="28" name="Picture 43" descr="123">
              <a:extLst>
                <a:ext uri="{FF2B5EF4-FFF2-40B4-BE49-F238E27FC236}">
                  <a16:creationId xmlns:a16="http://schemas.microsoft.com/office/drawing/2014/main" id="{166764BD-1091-4572-9AE9-ED138E22B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 Box 44">
              <a:extLst>
                <a:ext uri="{FF2B5EF4-FFF2-40B4-BE49-F238E27FC236}">
                  <a16:creationId xmlns:a16="http://schemas.microsoft.com/office/drawing/2014/main" id="{4A5951AA-68A1-47A7-9F30-4C59B9CA4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>
                  <a:solidFill>
                    <a:srgbClr val="FA7748"/>
                  </a:solidFill>
                  <a:ea typeface="华文行楷" panose="02010800040101010101" pitchFamily="2" charset="-122"/>
                </a:rPr>
                <a:t>表明</a:t>
              </a: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84460666-3F99-4AE2-966A-A893EAD94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231" y="241834"/>
            <a:ext cx="2262754" cy="686063"/>
          </a:xfrm>
          <a:prstGeom prst="rect">
            <a:avLst/>
          </a:prstGeom>
        </p:spPr>
      </p:pic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5F6F30C6-AC4C-4092-B3AF-C88EC7CFA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671762"/>
              </p:ext>
            </p:extLst>
          </p:nvPr>
        </p:nvGraphicFramePr>
        <p:xfrm>
          <a:off x="5677227" y="892715"/>
          <a:ext cx="154985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640" imgH="355320" progId="Equation.DSMT4">
                  <p:embed/>
                </p:oleObj>
              </mc:Choice>
              <mc:Fallback>
                <p:oleObj name="Equation" r:id="rId7" imgW="647640" imgH="35532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5F6F30C6-AC4C-4092-B3AF-C88EC7CFA5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77227" y="892715"/>
                        <a:ext cx="1549855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58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2B97E82-F62F-4FC6-A56F-CC1D20EF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30363"/>
            <a:ext cx="801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时间常数</a:t>
            </a:r>
            <a:r>
              <a:rPr kumimoji="1" lang="zh-CN" altLang="en-US" sz="2800" b="1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的大小反映了电路过渡过程时间的长短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64C4A2-8B45-46E0-B551-1381DC9F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20713"/>
            <a:ext cx="1728787" cy="6413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CC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</a:t>
            </a: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  = </a:t>
            </a:r>
            <a:r>
              <a:rPr kumimoji="1" lang="en-US" altLang="zh-CN" sz="3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RC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AC896A7-D917-4903-AE3D-25334E266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320925"/>
            <a:ext cx="362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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大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过渡过程时间长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C5A3EA4-EE5B-4284-865E-6453D4E4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925763"/>
            <a:ext cx="371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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小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过渡过程时间短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455E3FC2-42B3-49D9-8748-EC0911FAF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646488"/>
            <a:ext cx="3024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</a:rPr>
              <a:t>电压初值一定：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C408AD15-ADEB-4574-922D-991208705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5157788"/>
            <a:ext cx="6313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R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  <a:sym typeface="Symbol" panose="05050102010706020507" pitchFamily="18" charset="2"/>
              </a:rPr>
              <a:t>大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（ 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C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  <a:sym typeface="Symbol" panose="05050102010706020507" pitchFamily="18" charset="2"/>
              </a:rPr>
              <a:t>一定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） 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i=u/R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      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  <a:sym typeface="Symbol" panose="05050102010706020507" pitchFamily="18" charset="2"/>
              </a:rPr>
              <a:t>放电电流小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80225A0B-2543-4083-8F2C-907B5D02014F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4484688"/>
            <a:ext cx="2024062" cy="1249362"/>
            <a:chOff x="4272" y="2688"/>
            <a:chExt cx="1242" cy="624"/>
          </a:xfrm>
        </p:grpSpPr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DD8B1D67-F9D1-41F0-9284-5D0588578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2" y="2688"/>
              <a:ext cx="48" cy="624"/>
            </a:xfrm>
            <a:prstGeom prst="rightBrace">
              <a:avLst>
                <a:gd name="adj1" fmla="val 108333"/>
                <a:gd name="adj2" fmla="val 50000"/>
              </a:avLst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7CCFB580-0486-4580-A6AE-58BB6C05F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7" y="2894"/>
              <a:ext cx="120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  <a:sym typeface="Symbol" panose="05050102010706020507" pitchFamily="18" charset="2"/>
                </a:rPr>
                <a:t>放电时间长</a:t>
              </a:r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23FE1672-51F5-4D42-8DF3-3C24F6E0783C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062163"/>
            <a:ext cx="2911475" cy="2216150"/>
            <a:chOff x="3668" y="1123"/>
            <a:chExt cx="1446" cy="1066"/>
          </a:xfrm>
        </p:grpSpPr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806A54AF-E3C9-47AE-8513-9027643C1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920"/>
              <a:ext cx="1344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BEC6E35F-60DA-41E4-84FB-7E8ED5901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1" y="1200"/>
              <a:ext cx="0" cy="96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92631EC2-8D7B-452D-B299-C2A10F172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440"/>
              <a:ext cx="1041" cy="288"/>
            </a:xfrm>
            <a:custGeom>
              <a:avLst/>
              <a:gdLst>
                <a:gd name="T0" fmla="*/ 0 w 1008"/>
                <a:gd name="T1" fmla="*/ 0 h 432"/>
                <a:gd name="T2" fmla="*/ 240 w 1008"/>
                <a:gd name="T3" fmla="*/ 240 h 432"/>
                <a:gd name="T4" fmla="*/ 672 w 1008"/>
                <a:gd name="T5" fmla="*/ 384 h 432"/>
                <a:gd name="T6" fmla="*/ 1008 w 100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64" y="88"/>
                    <a:pt x="128" y="176"/>
                    <a:pt x="240" y="240"/>
                  </a:cubicBezTo>
                  <a:cubicBezTo>
                    <a:pt x="352" y="304"/>
                    <a:pt x="544" y="352"/>
                    <a:pt x="672" y="384"/>
                  </a:cubicBezTo>
                  <a:cubicBezTo>
                    <a:pt x="800" y="416"/>
                    <a:pt x="952" y="424"/>
                    <a:pt x="1008" y="43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F223B46F-F872-476C-9EE0-D5CE4BA80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1364"/>
              <a:ext cx="27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133ED9EC-BA16-40D0-81DB-0F9E05F4B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" y="1939"/>
              <a:ext cx="1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66098541-E62C-4C12-A921-EF094189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8" y="1123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05BF34EC-C97F-4778-9EB8-F4223D887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1891"/>
              <a:ext cx="1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B124B085-F470-4A99-83BA-E813EDC85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96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FB0BCBF6-9782-4BCB-AA5E-1204EF716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440"/>
              <a:ext cx="768" cy="432"/>
            </a:xfrm>
            <a:custGeom>
              <a:avLst/>
              <a:gdLst>
                <a:gd name="T0" fmla="*/ 0 w 1008"/>
                <a:gd name="T1" fmla="*/ 0 h 432"/>
                <a:gd name="T2" fmla="*/ 240 w 1008"/>
                <a:gd name="T3" fmla="*/ 240 h 432"/>
                <a:gd name="T4" fmla="*/ 672 w 1008"/>
                <a:gd name="T5" fmla="*/ 384 h 432"/>
                <a:gd name="T6" fmla="*/ 1008 w 100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64" y="88"/>
                    <a:pt x="128" y="176"/>
                    <a:pt x="240" y="240"/>
                  </a:cubicBezTo>
                  <a:cubicBezTo>
                    <a:pt x="352" y="304"/>
                    <a:pt x="544" y="352"/>
                    <a:pt x="672" y="384"/>
                  </a:cubicBezTo>
                  <a:cubicBezTo>
                    <a:pt x="800" y="416"/>
                    <a:pt x="952" y="424"/>
                    <a:pt x="1008" y="432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1ABD071C-D3A8-4491-8033-52CCF26C9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1891"/>
              <a:ext cx="3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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小</a:t>
              </a:r>
            </a:p>
          </p:txBody>
        </p:sp>
        <p:sp>
          <p:nvSpPr>
            <p:cNvPr id="22" name="Text Box 25">
              <a:extLst>
                <a:ext uri="{FF2B5EF4-FFF2-40B4-BE49-F238E27FC236}">
                  <a16:creationId xmlns:a16="http://schemas.microsoft.com/office/drawing/2014/main" id="{F093C52B-A7D7-4EE4-AF00-0E2D8164D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4" y="1411"/>
              <a:ext cx="3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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大</a:t>
              </a:r>
            </a:p>
          </p:txBody>
        </p:sp>
      </p:grpSp>
      <p:sp>
        <p:nvSpPr>
          <p:cNvPr id="23" name="Text Box 26">
            <a:extLst>
              <a:ext uri="{FF2B5EF4-FFF2-40B4-BE49-F238E27FC236}">
                <a16:creationId xmlns:a16="http://schemas.microsoft.com/office/drawing/2014/main" id="{CE8C40D9-2605-47AE-AA19-BD24767F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4437063"/>
            <a:ext cx="5872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C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  <a:sym typeface="Symbol" panose="05050102010706020507" pitchFamily="18" charset="2"/>
              </a:rPr>
              <a:t>大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（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R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  <a:sym typeface="Symbol" panose="05050102010706020507" pitchFamily="18" charset="2"/>
              </a:rPr>
              <a:t>一定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）  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W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=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Cu</a:t>
            </a:r>
            <a:r>
              <a:rPr kumimoji="1" lang="en-US" altLang="zh-CN" sz="3200" b="0" i="0" u="none" strike="noStrike" kern="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2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/2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 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  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  <a:sym typeface="Symbol" panose="05050102010706020507" pitchFamily="18" charset="2"/>
              </a:rPr>
              <a:t>储能大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591A6C19-893F-4535-903F-463C82675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7925"/>
            <a:ext cx="1871662" cy="519113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物理含义</a:t>
            </a:r>
          </a:p>
        </p:txBody>
      </p:sp>
      <p:sp>
        <p:nvSpPr>
          <p:cNvPr id="26" name="AutoShape 29">
            <a:extLst>
              <a:ext uri="{FF2B5EF4-FFF2-40B4-BE49-F238E27FC236}">
                <a16:creationId xmlns:a16="http://schemas.microsoft.com/office/drawing/2014/main" id="{635010A1-B7CB-4000-BF7B-582CC959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86238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509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79092AE-CB95-4BFD-B3D3-965FDE7CE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5263"/>
            <a:ext cx="80645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</a:pPr>
            <a:r>
              <a:rPr kumimoji="1" lang="en-US" altLang="zh-CN" sz="2800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a. </a:t>
            </a:r>
            <a:r>
              <a:rPr kumimoji="1" lang="en-US" altLang="zh-CN" sz="2800" b="1" i="1">
                <a:solidFill>
                  <a:srgbClr val="FFFFFF"/>
                </a:solidFill>
                <a:ea typeface="仿宋_GB2312" pitchFamily="49" charset="-122"/>
                <a:sym typeface="Symbol" panose="05050102010706020507" pitchFamily="18" charset="2"/>
              </a:rPr>
              <a:t> </a:t>
            </a:r>
            <a:r>
              <a:rPr kumimoji="1" lang="en-US" altLang="zh-CN" sz="2800" b="1">
                <a:solidFill>
                  <a:srgbClr val="FFFFFF"/>
                </a:solidFill>
                <a:ea typeface="仿宋_GB2312" pitchFamily="49" charset="-122"/>
                <a:sym typeface="Symbol" panose="05050102010706020507" pitchFamily="18" charset="2"/>
              </a:rPr>
              <a:t>:</a:t>
            </a: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电容电压衰减到原来电压</a:t>
            </a:r>
            <a:r>
              <a:rPr kumimoji="1" lang="en-US" altLang="zh-CN" sz="2800">
                <a:solidFill>
                  <a:srgbClr val="FFFFFF"/>
                </a:solidFill>
                <a:ea typeface="仿宋_GB2312" pitchFamily="49" charset="-122"/>
                <a:sym typeface="Symbol" panose="05050102010706020507" pitchFamily="18" charset="2"/>
              </a:rPr>
              <a:t>36.8%</a:t>
            </a: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所需的时间。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工程上认为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经过 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－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5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过渡过程结束。</a:t>
            </a:r>
          </a:p>
        </p:txBody>
      </p:sp>
      <p:sp>
        <p:nvSpPr>
          <p:cNvPr id="3" name="Text Box 33">
            <a:extLst>
              <a:ext uri="{FF2B5EF4-FFF2-40B4-BE49-F238E27FC236}">
                <a16:creationId xmlns:a16="http://schemas.microsoft.com/office/drawing/2014/main" id="{AFAA05C8-8145-4B1C-B715-BAE7D6670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405063"/>
            <a:ext cx="6391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 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0.368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     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0.135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    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0.05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     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0.007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110F4CF5-9A4A-4C39-8948-9977CF19372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677863"/>
            <a:ext cx="8297862" cy="2290762"/>
            <a:chOff x="340" y="572"/>
            <a:chExt cx="5227" cy="1443"/>
          </a:xfrm>
        </p:grpSpPr>
        <p:sp>
          <p:nvSpPr>
            <p:cNvPr id="5" name="Line 34">
              <a:extLst>
                <a:ext uri="{FF2B5EF4-FFF2-40B4-BE49-F238E27FC236}">
                  <a16:creationId xmlns:a16="http://schemas.microsoft.com/office/drawing/2014/main" id="{5650427D-A296-44A1-94FF-ADA77969C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1026"/>
              <a:ext cx="518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" name="Line 35">
              <a:extLst>
                <a:ext uri="{FF2B5EF4-FFF2-40B4-BE49-F238E27FC236}">
                  <a16:creationId xmlns:a16="http://schemas.microsoft.com/office/drawing/2014/main" id="{C8CC33F9-4305-4AB5-B969-4F25C82A2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572"/>
              <a:ext cx="0" cy="144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" name="Text Box 36">
              <a:extLst>
                <a:ext uri="{FF2B5EF4-FFF2-40B4-BE49-F238E27FC236}">
                  <a16:creationId xmlns:a16="http://schemas.microsoft.com/office/drawing/2014/main" id="{947ED0B0-DEFA-40B1-9093-2758F97B3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57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 Box 37">
              <a:extLst>
                <a:ext uri="{FF2B5EF4-FFF2-40B4-BE49-F238E27FC236}">
                  <a16:creationId xmlns:a16="http://schemas.microsoft.com/office/drawing/2014/main" id="{E65532D6-2F7A-4EA4-8734-036735EAF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618"/>
              <a:ext cx="36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        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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              2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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            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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    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    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5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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endParaRPr>
            </a:p>
          </p:txBody>
        </p:sp>
        <p:graphicFrame>
          <p:nvGraphicFramePr>
            <p:cNvPr id="9" name="Object 38">
              <a:extLst>
                <a:ext uri="{FF2B5EF4-FFF2-40B4-BE49-F238E27FC236}">
                  <a16:creationId xmlns:a16="http://schemas.microsoft.com/office/drawing/2014/main" id="{7DE0E67B-5C30-46BD-A639-66CE9F3E35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1071"/>
            <a:ext cx="1043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761760" imgH="355320" progId="Equation.3">
                    <p:embed/>
                  </p:oleObj>
                </mc:Choice>
                <mc:Fallback>
                  <p:oleObj name="公式" r:id="rId2" imgW="761760" imgH="355320" progId="Equation.3">
                    <p:embed/>
                    <p:pic>
                      <p:nvPicPr>
                        <p:cNvPr id="9" name="Object 38">
                          <a:extLst>
                            <a:ext uri="{FF2B5EF4-FFF2-40B4-BE49-F238E27FC236}">
                              <a16:creationId xmlns:a16="http://schemas.microsoft.com/office/drawing/2014/main" id="{7DE0E67B-5C30-46BD-A639-66CE9F3E35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071"/>
                          <a:ext cx="1043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39">
              <a:extLst>
                <a:ext uri="{FF2B5EF4-FFF2-40B4-BE49-F238E27FC236}">
                  <a16:creationId xmlns:a16="http://schemas.microsoft.com/office/drawing/2014/main" id="{60E8A328-328F-44FB-97B7-8D6543E26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" y="1570"/>
              <a:ext cx="5227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1" name="Text Box 40">
            <a:extLst>
              <a:ext uri="{FF2B5EF4-FFF2-40B4-BE49-F238E27FC236}">
                <a16:creationId xmlns:a16="http://schemas.microsoft.com/office/drawing/2014/main" id="{D093E034-D20B-4BE4-8312-A6427AE88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582738"/>
            <a:ext cx="6173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  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0" u="none" strike="noStrike" kern="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-1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 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0" u="none" strike="noStrike" kern="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-2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0" u="none" strike="noStrike" kern="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-3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  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e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0" u="none" strike="noStrike" kern="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-5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</a:p>
        </p:txBody>
      </p:sp>
      <p:grpSp>
        <p:nvGrpSpPr>
          <p:cNvPr id="12" name="Group 52">
            <a:extLst>
              <a:ext uri="{FF2B5EF4-FFF2-40B4-BE49-F238E27FC236}">
                <a16:creationId xmlns:a16="http://schemas.microsoft.com/office/drawing/2014/main" id="{15394B07-15EB-458B-9F4A-1B534AEA446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213100"/>
            <a:ext cx="1644650" cy="850900"/>
            <a:chOff x="385" y="3022"/>
            <a:chExt cx="1036" cy="536"/>
          </a:xfrm>
        </p:grpSpPr>
        <p:pic>
          <p:nvPicPr>
            <p:cNvPr id="13" name="Picture 53" descr="123">
              <a:extLst>
                <a:ext uri="{FF2B5EF4-FFF2-40B4-BE49-F238E27FC236}">
                  <a16:creationId xmlns:a16="http://schemas.microsoft.com/office/drawing/2014/main" id="{4D0D075F-AF53-4746-A1FD-0A5C75DC3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54">
              <a:extLst>
                <a:ext uri="{FF2B5EF4-FFF2-40B4-BE49-F238E27FC236}">
                  <a16:creationId xmlns:a16="http://schemas.microsoft.com/office/drawing/2014/main" id="{BBEB334B-777A-4F90-9697-31765A18E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>
                  <a:solidFill>
                    <a:srgbClr val="FA7748"/>
                  </a:solidFill>
                  <a:ea typeface="华文行楷" panose="02010800040101010101" pitchFamily="2" charset="-122"/>
                </a:rPr>
                <a:t>注意</a:t>
              </a:r>
            </a:p>
          </p:txBody>
        </p:sp>
      </p:grpSp>
      <p:sp>
        <p:nvSpPr>
          <p:cNvPr id="15" name="Text Box 55">
            <a:extLst>
              <a:ext uri="{FF2B5EF4-FFF2-40B4-BE49-F238E27FC236}">
                <a16:creationId xmlns:a16="http://schemas.microsoft.com/office/drawing/2014/main" id="{BE73F622-E7AD-426C-B06F-F6BB80647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56188"/>
            <a:ext cx="7848600" cy="56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b.</a:t>
            </a:r>
            <a:r>
              <a:rPr kumimoji="1" lang="en-US" altLang="zh-CN" sz="2800" b="1" dirty="0">
                <a:solidFill>
                  <a:srgbClr val="FF3300"/>
                </a:solidFill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时间常数</a:t>
            </a:r>
            <a:r>
              <a:rPr kumimoji="1" lang="zh-CN" altLang="en-US" sz="2800" b="1" i="1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 </a:t>
            </a:r>
            <a:r>
              <a:rPr kumimoji="1" lang="zh-CN" altLang="en-US" sz="2800" b="1" dirty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的几何意义：次切距的长度（了解）</a:t>
            </a:r>
          </a:p>
        </p:txBody>
      </p:sp>
    </p:spTree>
    <p:extLst>
      <p:ext uri="{BB962C8B-B14F-4D97-AF65-F5344CB8AC3E}">
        <p14:creationId xmlns:p14="http://schemas.microsoft.com/office/powerpoint/2010/main" val="428601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9E043F9B-08C3-4B5A-B1A8-445D4E253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573463"/>
            <a:ext cx="2070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 </a:t>
            </a:r>
            <a:r>
              <a: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＝</a:t>
            </a:r>
            <a:r>
              <a:rPr kumimoji="1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  <a:r>
              <a: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－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endParaRPr kumimoji="1" lang="en-US" altLang="zh-CN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Symbol" panose="05050102010706020507" pitchFamily="18" charset="2"/>
            </a:endParaRP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15E93820-CDC7-4889-A978-A1001A794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439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t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1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时刻曲线的斜率等于</a:t>
            </a:r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BB42CA52-F2AC-43E2-BFAB-11F11A649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2133600"/>
          <a:ext cx="782002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33640" imgH="495000" progId="Equation.3">
                  <p:embed/>
                </p:oleObj>
              </mc:Choice>
              <mc:Fallback>
                <p:oleObj name="公式" r:id="rId2" imgW="2933640" imgH="495000" progId="Equation.3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:a16="http://schemas.microsoft.com/office/drawing/2014/main" id="{BB42CA52-F2AC-43E2-BFAB-11F11A649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2133600"/>
                        <a:ext cx="7820025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1">
            <a:extLst>
              <a:ext uri="{FF2B5EF4-FFF2-40B4-BE49-F238E27FC236}">
                <a16:creationId xmlns:a16="http://schemas.microsoft.com/office/drawing/2014/main" id="{41F1E4E1-A6DE-4E84-848B-2C6A5EB0A057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3357563"/>
            <a:ext cx="3394075" cy="2706687"/>
            <a:chOff x="393" y="2142"/>
            <a:chExt cx="1587" cy="1420"/>
          </a:xfrm>
        </p:grpSpPr>
        <p:sp>
          <p:nvSpPr>
            <p:cNvPr id="6" name="Line 14">
              <a:extLst>
                <a:ext uri="{FF2B5EF4-FFF2-40B4-BE49-F238E27FC236}">
                  <a16:creationId xmlns:a16="http://schemas.microsoft.com/office/drawing/2014/main" id="{DBFC8C86-150C-40E7-92F2-6A9BEAFA5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" y="2677"/>
              <a:ext cx="0" cy="3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" name="Line 15">
              <a:extLst>
                <a:ext uri="{FF2B5EF4-FFF2-40B4-BE49-F238E27FC236}">
                  <a16:creationId xmlns:a16="http://schemas.microsoft.com/office/drawing/2014/main" id="{9F3690BF-5432-441F-821D-1193202CE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" y="3036"/>
              <a:ext cx="151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A7171DF3-6390-4E35-B05D-501F4C3F1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" y="2223"/>
              <a:ext cx="0" cy="130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A6A6CF0-6560-444D-9960-FEC3813B1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" y="2494"/>
              <a:ext cx="1151" cy="474"/>
            </a:xfrm>
            <a:custGeom>
              <a:avLst/>
              <a:gdLst>
                <a:gd name="T0" fmla="*/ 0 w 1008"/>
                <a:gd name="T1" fmla="*/ 0 h 432"/>
                <a:gd name="T2" fmla="*/ 240 w 1008"/>
                <a:gd name="T3" fmla="*/ 240 h 432"/>
                <a:gd name="T4" fmla="*/ 672 w 1008"/>
                <a:gd name="T5" fmla="*/ 384 h 432"/>
                <a:gd name="T6" fmla="*/ 1008 w 100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64" y="88"/>
                    <a:pt x="128" y="176"/>
                    <a:pt x="240" y="240"/>
                  </a:cubicBezTo>
                  <a:cubicBezTo>
                    <a:pt x="352" y="304"/>
                    <a:pt x="544" y="352"/>
                    <a:pt x="672" y="384"/>
                  </a:cubicBezTo>
                  <a:cubicBezTo>
                    <a:pt x="800" y="416"/>
                    <a:pt x="952" y="424"/>
                    <a:pt x="1008" y="43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86B70604-0FD0-4FDD-992C-FB8E6A545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" y="2412"/>
              <a:ext cx="26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9">
              <a:extLst>
                <a:ext uri="{FF2B5EF4-FFF2-40B4-BE49-F238E27FC236}">
                  <a16:creationId xmlns:a16="http://schemas.microsoft.com/office/drawing/2014/main" id="{53A4F721-E890-4A04-B32C-6D9BFDB5F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063"/>
              <a:ext cx="1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EAD4359A-66C0-4C60-A1D0-1C329B8D2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2142"/>
              <a:ext cx="21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7E06A9FE-FFF9-4871-80AD-42C7E7F0F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3008"/>
              <a:ext cx="16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4" name="Line 22">
              <a:extLst>
                <a:ext uri="{FF2B5EF4-FFF2-40B4-BE49-F238E27FC236}">
                  <a16:creationId xmlns:a16="http://schemas.microsoft.com/office/drawing/2014/main" id="{22DE0669-7116-4CB9-AB07-F3663BCEE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" y="2494"/>
              <a:ext cx="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Oval 23">
              <a:extLst>
                <a:ext uri="{FF2B5EF4-FFF2-40B4-BE49-F238E27FC236}">
                  <a16:creationId xmlns:a16="http://schemas.microsoft.com/office/drawing/2014/main" id="{7696B433-9D41-48AF-9EFB-1B9AFB828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569"/>
              <a:ext cx="54" cy="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A6036760-03FD-4CE0-8957-B85BD9BBC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5" y="2880"/>
              <a:ext cx="0" cy="16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Oval 25">
              <a:extLst>
                <a:ext uri="{FF2B5EF4-FFF2-40B4-BE49-F238E27FC236}">
                  <a16:creationId xmlns:a16="http://schemas.microsoft.com/office/drawing/2014/main" id="{E77C2277-F15A-4009-8CA8-8F090A382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2840"/>
              <a:ext cx="53" cy="5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8" name="Group 26">
              <a:extLst>
                <a:ext uri="{FF2B5EF4-FFF2-40B4-BE49-F238E27FC236}">
                  <a16:creationId xmlns:a16="http://schemas.microsoft.com/office/drawing/2014/main" id="{D74B0BDF-C22A-44CE-8F4A-366C9C2D3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" y="3290"/>
              <a:ext cx="580" cy="272"/>
              <a:chOff x="1031" y="2911"/>
              <a:chExt cx="516" cy="241"/>
            </a:xfrm>
          </p:grpSpPr>
          <p:sp>
            <p:nvSpPr>
              <p:cNvPr id="23" name="Line 27">
                <a:extLst>
                  <a:ext uri="{FF2B5EF4-FFF2-40B4-BE49-F238E27FC236}">
                    <a16:creationId xmlns:a16="http://schemas.microsoft.com/office/drawing/2014/main" id="{200538EC-4A2D-4A6F-A4F6-341F4C244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2977"/>
                <a:ext cx="0" cy="15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4" name="Line 28">
                <a:extLst>
                  <a:ext uri="{FF2B5EF4-FFF2-40B4-BE49-F238E27FC236}">
                    <a16:creationId xmlns:a16="http://schemas.microsoft.com/office/drawing/2014/main" id="{E319BBFE-BFCC-4D97-8396-D85927886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1" y="2989"/>
                <a:ext cx="6" cy="14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" name="Line 29">
                <a:extLst>
                  <a:ext uri="{FF2B5EF4-FFF2-40B4-BE49-F238E27FC236}">
                    <a16:creationId xmlns:a16="http://schemas.microsoft.com/office/drawing/2014/main" id="{B9FDECCC-5672-4139-80C0-9DDEF0941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9" y="3067"/>
                <a:ext cx="108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6" name="Line 30">
                <a:extLst>
                  <a:ext uri="{FF2B5EF4-FFF2-40B4-BE49-F238E27FC236}">
                    <a16:creationId xmlns:a16="http://schemas.microsoft.com/office/drawing/2014/main" id="{14A2472A-8A62-47A0-9FAF-10D7166A5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1" y="3073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7" name="Text Box 31">
                <a:extLst>
                  <a:ext uri="{FF2B5EF4-FFF2-40B4-BE49-F238E27FC236}">
                    <a16:creationId xmlns:a16="http://schemas.microsoft.com/office/drawing/2014/main" id="{DF719886-B476-4430-8B4C-57F408A56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" y="2911"/>
                <a:ext cx="140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FFFF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sym typeface="Symbol" panose="05050102010706020507" pitchFamily="18" charset="2"/>
                  </a:rPr>
                  <a:t>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9" name="Oval 32">
              <a:extLst>
                <a:ext uri="{FF2B5EF4-FFF2-40B4-BE49-F238E27FC236}">
                  <a16:creationId xmlns:a16="http://schemas.microsoft.com/office/drawing/2014/main" id="{94726F11-78CE-4329-AEFF-00C8C266C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3002"/>
              <a:ext cx="54" cy="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Oval 33">
              <a:extLst>
                <a:ext uri="{FF2B5EF4-FFF2-40B4-BE49-F238E27FC236}">
                  <a16:creationId xmlns:a16="http://schemas.microsoft.com/office/drawing/2014/main" id="{9DD66E28-1F40-4FE4-9816-480BE1BF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3009"/>
              <a:ext cx="54" cy="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Text Box 34">
              <a:extLst>
                <a:ext uri="{FF2B5EF4-FFF2-40B4-BE49-F238E27FC236}">
                  <a16:creationId xmlns:a16="http://schemas.microsoft.com/office/drawing/2014/main" id="{77A9A45C-B1EA-4BB1-9E66-07614BD0C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76"/>
              <a:ext cx="18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22" name="Text Box 35">
              <a:extLst>
                <a:ext uri="{FF2B5EF4-FFF2-40B4-BE49-F238E27FC236}">
                  <a16:creationId xmlns:a16="http://schemas.microsoft.com/office/drawing/2014/main" id="{D5031673-FF11-4580-B56E-B144BF14D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976"/>
              <a:ext cx="28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sp>
        <p:nvSpPr>
          <p:cNvPr id="28" name="Text Box 45">
            <a:extLst>
              <a:ext uri="{FF2B5EF4-FFF2-40B4-BE49-F238E27FC236}">
                <a16:creationId xmlns:a16="http://schemas.microsoft.com/office/drawing/2014/main" id="{6E7463A0-5E7D-401F-B79F-57326D87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3884613"/>
            <a:ext cx="18097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29" name="Object 46">
            <a:extLst>
              <a:ext uri="{FF2B5EF4-FFF2-40B4-BE49-F238E27FC236}">
                <a16:creationId xmlns:a16="http://schemas.microsoft.com/office/drawing/2014/main" id="{2F8940C7-6526-4E95-949E-45D5783696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75" y="4437063"/>
          <a:ext cx="34972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96800" imgH="241200" progId="Equation.3">
                  <p:embed/>
                </p:oleObj>
              </mc:Choice>
              <mc:Fallback>
                <p:oleObj name="公式" r:id="rId4" imgW="1396800" imgH="241200" progId="Equation.3">
                  <p:embed/>
                  <p:pic>
                    <p:nvPicPr>
                      <p:cNvPr id="29" name="Object 46">
                        <a:extLst>
                          <a:ext uri="{FF2B5EF4-FFF2-40B4-BE49-F238E27FC236}">
                            <a16:creationId xmlns:a16="http://schemas.microsoft.com/office/drawing/2014/main" id="{2F8940C7-6526-4E95-949E-45D5783696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4437063"/>
                        <a:ext cx="349726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8">
            <a:extLst>
              <a:ext uri="{FF2B5EF4-FFF2-40B4-BE49-F238E27FC236}">
                <a16:creationId xmlns:a16="http://schemas.microsoft.com/office/drawing/2014/main" id="{8428D816-AEC6-4D56-B7EF-FB355445A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63061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次切距的长度</a:t>
            </a:r>
          </a:p>
        </p:txBody>
      </p:sp>
      <p:sp>
        <p:nvSpPr>
          <p:cNvPr id="31" name="AutoShape 49">
            <a:extLst>
              <a:ext uri="{FF2B5EF4-FFF2-40B4-BE49-F238E27FC236}">
                <a16:creationId xmlns:a16="http://schemas.microsoft.com/office/drawing/2014/main" id="{9E2F4E7D-9618-4156-81BA-7712F4F3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789363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ECCDC302-5D1E-4646-B8AA-35C8576B2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221163"/>
            <a:ext cx="1152525" cy="8651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3" name="Object 64">
            <a:extLst>
              <a:ext uri="{FF2B5EF4-FFF2-40B4-BE49-F238E27FC236}">
                <a16:creationId xmlns:a16="http://schemas.microsoft.com/office/drawing/2014/main" id="{2F0CC78D-5C9E-431A-A1CD-AFDA991D6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8063" y="476250"/>
          <a:ext cx="21526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50680" imgH="355320" progId="Equation.3">
                  <p:embed/>
                </p:oleObj>
              </mc:Choice>
              <mc:Fallback>
                <p:oleObj name="公式" r:id="rId6" imgW="850680" imgH="355320" progId="Equation.3">
                  <p:embed/>
                  <p:pic>
                    <p:nvPicPr>
                      <p:cNvPr id="33" name="Object 64">
                        <a:extLst>
                          <a:ext uri="{FF2B5EF4-FFF2-40B4-BE49-F238E27FC236}">
                            <a16:creationId xmlns:a16="http://schemas.microsoft.com/office/drawing/2014/main" id="{2F0CC78D-5C9E-431A-A1CD-AFDA991D63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476250"/>
                        <a:ext cx="21526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71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4443E65-78D1-41D4-9E87-0A3C091CE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20713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 startAt="3"/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能量关系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F6B518C0-0A30-4588-BECE-5C3851B5F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949700"/>
          <a:ext cx="25923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52200" imgH="317160" progId="Equation.3">
                  <p:embed/>
                </p:oleObj>
              </mc:Choice>
              <mc:Fallback>
                <p:oleObj name="公式" r:id="rId2" imgW="952200" imgH="317160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F6B518C0-0A30-4588-BECE-5C3851B5F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49700"/>
                        <a:ext cx="25923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>
            <a:extLst>
              <a:ext uri="{FF2B5EF4-FFF2-40B4-BE49-F238E27FC236}">
                <a16:creationId xmlns:a16="http://schemas.microsoft.com/office/drawing/2014/main" id="{376A0086-1E7E-4893-8D69-C8DD22D1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04813"/>
            <a:ext cx="49672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电容不断释放能量被电阻吸收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, 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直到全部消耗完毕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E4A781BE-E210-4848-9E47-E1C4C8BD1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628775"/>
            <a:ext cx="3960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itchFamily="49" charset="-122"/>
              </a:rPr>
              <a:t>设</a:t>
            </a:r>
            <a:r>
              <a: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)=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</a:t>
            </a:r>
            <a:endParaRPr kumimoji="1" lang="en-US" altLang="zh-CN" sz="3200" b="0" i="1" u="none" strike="noStrike" kern="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3FC29BC2-E4E4-4044-B52A-361B67795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420938"/>
            <a:ext cx="324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电容放出能量：             </a:t>
            </a:r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4BC166A8-C525-4D25-B0D7-F44EDB8C7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1363" y="2276475"/>
          <a:ext cx="12255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95000" imgH="444240" progId="Equation.3">
                  <p:embed/>
                </p:oleObj>
              </mc:Choice>
              <mc:Fallback>
                <p:oleObj name="公式" r:id="rId4" imgW="495000" imgH="444240" progId="Equation.3">
                  <p:embed/>
                  <p:pic>
                    <p:nvPicPr>
                      <p:cNvPr id="7" name="Object 12">
                        <a:extLst>
                          <a:ext uri="{FF2B5EF4-FFF2-40B4-BE49-F238E27FC236}">
                            <a16:creationId xmlns:a16="http://schemas.microsoft.com/office/drawing/2014/main" id="{4BC166A8-C525-4D25-B0D7-F44EDB8C7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2276475"/>
                        <a:ext cx="122555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>
            <a:extLst>
              <a:ext uri="{FF2B5EF4-FFF2-40B4-BE49-F238E27FC236}">
                <a16:creationId xmlns:a16="http://schemas.microsoft.com/office/drawing/2014/main" id="{36C9A4B0-9D28-4692-8C6F-4F53A2CD8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84538"/>
            <a:ext cx="439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</a:rPr>
              <a:t>电阻吸收（消耗）能量：</a:t>
            </a:r>
          </a:p>
        </p:txBody>
      </p:sp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BD0B20F2-FA49-4528-BE00-B396B9262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2513" y="3860800"/>
          <a:ext cx="328453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95280" imgH="444240" progId="Equation.3">
                  <p:embed/>
                </p:oleObj>
              </mc:Choice>
              <mc:Fallback>
                <p:oleObj name="公式" r:id="rId6" imgW="1295280" imgH="444240" progId="Equation.3">
                  <p:embed/>
                  <p:pic>
                    <p:nvPicPr>
                      <p:cNvPr id="9" name="Object 14">
                        <a:extLst>
                          <a:ext uri="{FF2B5EF4-FFF2-40B4-BE49-F238E27FC236}">
                            <a16:creationId xmlns:a16="http://schemas.microsoft.com/office/drawing/2014/main" id="{BD0B20F2-FA49-4528-BE00-B396B9262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3860800"/>
                        <a:ext cx="328453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77C07D46-540B-4838-B0B8-4E3E554A7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4868863"/>
          <a:ext cx="1652588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72840" imgH="444240" progId="Equation.3">
                  <p:embed/>
                </p:oleObj>
              </mc:Choice>
              <mc:Fallback>
                <p:oleObj name="公式" r:id="rId8" imgW="672840" imgH="444240" progId="Equation.3">
                  <p:embed/>
                  <p:pic>
                    <p:nvPicPr>
                      <p:cNvPr id="10" name="Object 15">
                        <a:extLst>
                          <a:ext uri="{FF2B5EF4-FFF2-40B4-BE49-F238E27FC236}">
                            <a16:creationId xmlns:a16="http://schemas.microsoft.com/office/drawing/2014/main" id="{77C07D46-540B-4838-B0B8-4E3E554A7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868863"/>
                        <a:ext cx="1652588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1">
            <a:extLst>
              <a:ext uri="{FF2B5EF4-FFF2-40B4-BE49-F238E27FC236}">
                <a16:creationId xmlns:a16="http://schemas.microsoft.com/office/drawing/2014/main" id="{EF7367F0-8634-40B9-9603-594CD85EA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941888"/>
          <a:ext cx="2776537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91880" imgH="457200" progId="Equation.3">
                  <p:embed/>
                </p:oleObj>
              </mc:Choice>
              <mc:Fallback>
                <p:oleObj name="公式" r:id="rId10" imgW="1091880" imgH="457200" progId="Equation.3">
                  <p:embed/>
                  <p:pic>
                    <p:nvPicPr>
                      <p:cNvPr id="11" name="Object 31">
                        <a:extLst>
                          <a:ext uri="{FF2B5EF4-FFF2-40B4-BE49-F238E27FC236}">
                            <a16:creationId xmlns:a16="http://schemas.microsoft.com/office/drawing/2014/main" id="{EF7367F0-8634-40B9-9603-594CD85EAC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41888"/>
                        <a:ext cx="2776537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>
            <a:extLst>
              <a:ext uri="{FF2B5EF4-FFF2-40B4-BE49-F238E27FC236}">
                <a16:creationId xmlns:a16="http://schemas.microsoft.com/office/drawing/2014/main" id="{A80D85BA-D29E-4B2C-BF7E-0D90B884C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2688" y="4941888"/>
          <a:ext cx="332105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84200" imgH="457200" progId="Equation.3">
                  <p:embed/>
                </p:oleObj>
              </mc:Choice>
              <mc:Fallback>
                <p:oleObj name="公式" r:id="rId12" imgW="1384200" imgH="457200" progId="Equation.3">
                  <p:embed/>
                  <p:pic>
                    <p:nvPicPr>
                      <p:cNvPr id="12" name="Object 32">
                        <a:extLst>
                          <a:ext uri="{FF2B5EF4-FFF2-40B4-BE49-F238E27FC236}">
                            <a16:creationId xmlns:a16="http://schemas.microsoft.com/office/drawing/2014/main" id="{A80D85BA-D29E-4B2C-BF7E-0D90B884C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4941888"/>
                        <a:ext cx="332105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35">
            <a:extLst>
              <a:ext uri="{FF2B5EF4-FFF2-40B4-BE49-F238E27FC236}">
                <a16:creationId xmlns:a16="http://schemas.microsoft.com/office/drawing/2014/main" id="{3EC4F8B4-E0B6-4CBF-85ED-38E5A3C9B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836613"/>
            <a:ext cx="649287" cy="144462"/>
          </a:xfrm>
          <a:prstGeom prst="rightArrow">
            <a:avLst>
              <a:gd name="adj1" fmla="val 50000"/>
              <a:gd name="adj2" fmla="val 112363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" name="AutoShape 36">
            <a:extLst>
              <a:ext uri="{FF2B5EF4-FFF2-40B4-BE49-F238E27FC236}">
                <a16:creationId xmlns:a16="http://schemas.microsoft.com/office/drawing/2014/main" id="{C05BB9B6-5390-44BC-9B70-D69302C04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2636838"/>
            <a:ext cx="720725" cy="144462"/>
          </a:xfrm>
          <a:prstGeom prst="rightArrow">
            <a:avLst>
              <a:gd name="adj1" fmla="val 50000"/>
              <a:gd name="adj2" fmla="val 12472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" name="AutoShape 37">
            <a:extLst>
              <a:ext uri="{FF2B5EF4-FFF2-40B4-BE49-F238E27FC236}">
                <a16:creationId xmlns:a16="http://schemas.microsoft.com/office/drawing/2014/main" id="{14016E12-75BD-48DC-8CE5-C0DFAF8B8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500438"/>
            <a:ext cx="792162" cy="144462"/>
          </a:xfrm>
          <a:prstGeom prst="rightArrow">
            <a:avLst>
              <a:gd name="adj1" fmla="val 50000"/>
              <a:gd name="adj2" fmla="val 137088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6" name="Group 51">
            <a:extLst>
              <a:ext uri="{FF2B5EF4-FFF2-40B4-BE49-F238E27FC236}">
                <a16:creationId xmlns:a16="http://schemas.microsoft.com/office/drawing/2014/main" id="{AC1DF271-36BD-4115-9D4A-048B1612035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341438"/>
            <a:ext cx="2303462" cy="1655762"/>
            <a:chOff x="1111" y="2341"/>
            <a:chExt cx="1451" cy="1043"/>
          </a:xfrm>
        </p:grpSpPr>
        <p:sp>
          <p:nvSpPr>
            <p:cNvPr id="17" name="Line 52">
              <a:extLst>
                <a:ext uri="{FF2B5EF4-FFF2-40B4-BE49-F238E27FC236}">
                  <a16:creationId xmlns:a16="http://schemas.microsoft.com/office/drawing/2014/main" id="{FDB1245C-8650-490D-B9B4-CD67C5B8B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432"/>
              <a:ext cx="28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3688A0D1-BFB4-4084-BF33-B92064873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8" y="2341"/>
              <a:ext cx="0" cy="46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Line 54">
              <a:extLst>
                <a:ext uri="{FF2B5EF4-FFF2-40B4-BE49-F238E27FC236}">
                  <a16:creationId xmlns:a16="http://schemas.microsoft.com/office/drawing/2014/main" id="{3542D8B5-8BF0-4D5C-9A04-4FA76DAC9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8" y="2886"/>
              <a:ext cx="7" cy="4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Line 55">
              <a:extLst>
                <a:ext uri="{FF2B5EF4-FFF2-40B4-BE49-F238E27FC236}">
                  <a16:creationId xmlns:a16="http://schemas.microsoft.com/office/drawing/2014/main" id="{16377108-C3EC-45D0-AF7B-1D7C1F34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2341"/>
              <a:ext cx="86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Line 56">
              <a:extLst>
                <a:ext uri="{FF2B5EF4-FFF2-40B4-BE49-F238E27FC236}">
                  <a16:creationId xmlns:a16="http://schemas.microsoft.com/office/drawing/2014/main" id="{BF97A7DD-5F5A-47CB-80F7-D96D74958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3384"/>
              <a:ext cx="86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Line 57">
              <a:extLst>
                <a:ext uri="{FF2B5EF4-FFF2-40B4-BE49-F238E27FC236}">
                  <a16:creationId xmlns:a16="http://schemas.microsoft.com/office/drawing/2014/main" id="{305A75A7-D480-4D61-8419-E551E308E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" y="2341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Text Box 58">
              <a:extLst>
                <a:ext uri="{FF2B5EF4-FFF2-40B4-BE49-F238E27FC236}">
                  <a16:creationId xmlns:a16="http://schemas.microsoft.com/office/drawing/2014/main" id="{B464730E-9EFB-4994-BD3B-D891C046D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704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59">
              <a:extLst>
                <a:ext uri="{FF2B5EF4-FFF2-40B4-BE49-F238E27FC236}">
                  <a16:creationId xmlns:a16="http://schemas.microsoft.com/office/drawing/2014/main" id="{F60FC259-71E2-450C-9FF7-0E67B7D1B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2658"/>
              <a:ext cx="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60">
              <a:extLst>
                <a:ext uri="{FF2B5EF4-FFF2-40B4-BE49-F238E27FC236}">
                  <a16:creationId xmlns:a16="http://schemas.microsoft.com/office/drawing/2014/main" id="{12784D46-C195-4C37-BA32-BAE9A2AA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" y="2458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A87D413E-7ED3-4BEC-968D-F24490D1D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95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sp>
          <p:nvSpPr>
            <p:cNvPr id="27" name="Text Box 62">
              <a:extLst>
                <a:ext uri="{FF2B5EF4-FFF2-40B4-BE49-F238E27FC236}">
                  <a16:creationId xmlns:a16="http://schemas.microsoft.com/office/drawing/2014/main" id="{FFB31070-79F1-4178-961D-A0CEBD135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252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oup 63">
              <a:extLst>
                <a:ext uri="{FF2B5EF4-FFF2-40B4-BE49-F238E27FC236}">
                  <a16:creationId xmlns:a16="http://schemas.microsoft.com/office/drawing/2014/main" id="{7610C1D8-2B42-4A47-A76C-96CD372FD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2795"/>
              <a:ext cx="240" cy="93"/>
              <a:chOff x="3787" y="2478"/>
              <a:chExt cx="240" cy="93"/>
            </a:xfrm>
          </p:grpSpPr>
          <p:sp>
            <p:nvSpPr>
              <p:cNvPr id="30" name="Line 64">
                <a:extLst>
                  <a:ext uri="{FF2B5EF4-FFF2-40B4-BE49-F238E27FC236}">
                    <a16:creationId xmlns:a16="http://schemas.microsoft.com/office/drawing/2014/main" id="{D92A8EF5-FF77-42CF-BB5A-87205311A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1" name="Line 65">
                <a:extLst>
                  <a:ext uri="{FF2B5EF4-FFF2-40B4-BE49-F238E27FC236}">
                    <a16:creationId xmlns:a16="http://schemas.microsoft.com/office/drawing/2014/main" id="{51E4029F-EE0C-4E6F-9E3A-5DA787009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1F435B04-14AC-49C5-96AB-4040BDA52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65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18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EE547C-DF8B-45E7-A322-17A0D282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1008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131B4D0-03B9-4986-B24D-2622F911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76250"/>
            <a:ext cx="77057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图示电路中的电容原充有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24</a:t>
            </a:r>
            <a:r>
              <a:rPr kumimoji="1" lang="en-US" altLang="zh-CN" sz="2800" b="1">
                <a:solidFill>
                  <a:srgbClr val="FFFFFF"/>
                </a:solidFill>
                <a:ea typeface="楷体_GB2312" pitchFamily="49" charset="-122"/>
              </a:rPr>
              <a:t>V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电压，求</a:t>
            </a:r>
            <a:r>
              <a:rPr kumimoji="1" lang="en-US" altLang="zh-CN" sz="2800">
                <a:solidFill>
                  <a:srgbClr val="FFFF00"/>
                </a:solidFill>
                <a:ea typeface="楷体_GB2312" pitchFamily="49" charset="-122"/>
              </a:rPr>
              <a:t>k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闭合后，电容电压和各支路电流随时间变化的规律。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81ED0CC-46DB-4E6F-9C71-46E06F4BE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149725"/>
            <a:ext cx="504825" cy="519113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893289A-08AB-40FB-B45A-8C11902A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149725"/>
            <a:ext cx="6983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这是一个求一阶</a:t>
            </a:r>
            <a:r>
              <a:rPr lang="en-US" altLang="zh-CN" sz="2800" i="1">
                <a:solidFill>
                  <a:srgbClr val="FFFF00"/>
                </a:solidFill>
                <a:ea typeface="楷体_GB2312" pitchFamily="49" charset="-122"/>
              </a:rPr>
              <a:t>RC 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零输入响应问题，有：</a:t>
            </a:r>
          </a:p>
        </p:txBody>
      </p:sp>
      <p:grpSp>
        <p:nvGrpSpPr>
          <p:cNvPr id="6" name="Group 73">
            <a:extLst>
              <a:ext uri="{FF2B5EF4-FFF2-40B4-BE49-F238E27FC236}">
                <a16:creationId xmlns:a16="http://schemas.microsoft.com/office/drawing/2014/main" id="{58BF8C33-7CA3-4974-8E5F-61822ED8B1F8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205038"/>
            <a:ext cx="2232025" cy="1512887"/>
            <a:chOff x="3878" y="1389"/>
            <a:chExt cx="1406" cy="953"/>
          </a:xfrm>
        </p:grpSpPr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3D2110DF-E009-4A20-AE7B-F063288B6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" y="1480"/>
              <a:ext cx="317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E14B115A-2A0A-406F-9DFB-BAB4FDE29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435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86F6D896-BD46-4E34-8EE2-54EA428D0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3" y="1389"/>
              <a:ext cx="8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5EEACA96-FA40-44FA-9ACF-9A042C5B8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341"/>
              <a:ext cx="9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3B83AF19-4887-44B4-B240-3BBBF6E4722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96" y="1706"/>
              <a:ext cx="90" cy="273"/>
              <a:chOff x="4014" y="2387"/>
              <a:chExt cx="91" cy="227"/>
            </a:xfrm>
          </p:grpSpPr>
          <p:sp>
            <p:nvSpPr>
              <p:cNvPr id="21" name="Line 12">
                <a:extLst>
                  <a:ext uri="{FF2B5EF4-FFF2-40B4-BE49-F238E27FC236}">
                    <a16:creationId xmlns:a16="http://schemas.microsoft.com/office/drawing/2014/main" id="{CD178112-4AA9-45D7-88D7-E329CE892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2387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4C71C667-D3BA-46BF-97F5-64FCB6336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5" y="2387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9D2A9BA1-9240-47E0-AFC4-2424D83DB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9" y="1707"/>
              <a:ext cx="115" cy="31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AA14BAA6-E915-40A6-B685-8F7340063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1688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2103CD63-CA1D-4AAC-B1FD-FCCBCB942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" y="1733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CA8CBE7C-2419-4ECB-88AA-F47B6A430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480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5F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42C43891-A681-48E0-A6AB-C07C61FE1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389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00073FD1-36D7-4FB7-9747-676893BA8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888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2AA35A48-E12E-404E-9FAD-6045C478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389"/>
              <a:ext cx="9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480127A1-13FE-4E35-B800-2CE5FFDF0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896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00D33A9A-7F49-4435-95EA-90ADF5700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434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Group 71">
            <a:extLst>
              <a:ext uri="{FF2B5EF4-FFF2-40B4-BE49-F238E27FC236}">
                <a16:creationId xmlns:a16="http://schemas.microsoft.com/office/drawing/2014/main" id="{22E583A5-823C-4912-A5A7-52A0B8703D02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205038"/>
            <a:ext cx="1728787" cy="1196975"/>
            <a:chOff x="3061" y="1389"/>
            <a:chExt cx="1089" cy="754"/>
          </a:xfrm>
        </p:grpSpPr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E81BE1CD-C19A-481A-9EC9-4EA00EC4F7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470" y="1343"/>
              <a:ext cx="136" cy="862"/>
            </a:xfrm>
            <a:prstGeom prst="downArrow">
              <a:avLst>
                <a:gd name="adj1" fmla="val 50000"/>
                <a:gd name="adj2" fmla="val 158456"/>
              </a:avLst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EE9D5024-0C16-4C51-88C5-D95427681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778"/>
              <a:ext cx="52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&gt;</a:t>
              </a:r>
              <a:r>
                <a: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B67634A6-A0AD-476D-96F1-5BB4E5115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389"/>
              <a:ext cx="1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等效电路</a:t>
              </a:r>
            </a:p>
          </p:txBody>
        </p:sp>
      </p:grpSp>
      <p:graphicFrame>
        <p:nvGraphicFramePr>
          <p:cNvPr id="27" name="Object 27">
            <a:extLst>
              <a:ext uri="{FF2B5EF4-FFF2-40B4-BE49-F238E27FC236}">
                <a16:creationId xmlns:a16="http://schemas.microsoft.com/office/drawing/2014/main" id="{C8141B3E-3531-46EC-8999-20B4C1A10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5325" y="4581525"/>
          <a:ext cx="306863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46040" imgH="355320" progId="Equation.3">
                  <p:embed/>
                </p:oleObj>
              </mc:Choice>
              <mc:Fallback>
                <p:oleObj name="公式" r:id="rId2" imgW="1346040" imgH="355320" progId="Equation.3">
                  <p:embed/>
                  <p:pic>
                    <p:nvPicPr>
                      <p:cNvPr id="27" name="Object 27">
                        <a:extLst>
                          <a:ext uri="{FF2B5EF4-FFF2-40B4-BE49-F238E27FC236}">
                            <a16:creationId xmlns:a16="http://schemas.microsoft.com/office/drawing/2014/main" id="{C8141B3E-3531-46EC-8999-20B4C1A10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581525"/>
                        <a:ext cx="306863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41">
            <a:extLst>
              <a:ext uri="{FF2B5EF4-FFF2-40B4-BE49-F238E27FC236}">
                <a16:creationId xmlns:a16="http://schemas.microsoft.com/office/drawing/2014/main" id="{86D4C231-101A-43D0-B5DA-00CD41893CB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84313"/>
            <a:ext cx="3455987" cy="2190750"/>
            <a:chOff x="3016" y="644"/>
            <a:chExt cx="2177" cy="1380"/>
          </a:xfrm>
        </p:grpSpPr>
        <p:sp>
          <p:nvSpPr>
            <p:cNvPr id="29" name="Line 42">
              <a:extLst>
                <a:ext uri="{FF2B5EF4-FFF2-40B4-BE49-F238E27FC236}">
                  <a16:creationId xmlns:a16="http://schemas.microsoft.com/office/drawing/2014/main" id="{5424CC4C-9155-4154-B76C-2CD1EEC9F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071"/>
              <a:ext cx="12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" name="Text Box 43">
              <a:extLst>
                <a:ext uri="{FF2B5EF4-FFF2-40B4-BE49-F238E27FC236}">
                  <a16:creationId xmlns:a16="http://schemas.microsoft.com/office/drawing/2014/main" id="{9F71EF95-EA3C-4573-9B68-038353787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1" y="1642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4">
              <a:extLst>
                <a:ext uri="{FF2B5EF4-FFF2-40B4-BE49-F238E27FC236}">
                  <a16:creationId xmlns:a16="http://schemas.microsoft.com/office/drawing/2014/main" id="{F0658606-5AB8-4F61-95FD-A5712F793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3" y="81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32" name="Text Box 45">
              <a:extLst>
                <a:ext uri="{FF2B5EF4-FFF2-40B4-BE49-F238E27FC236}">
                  <a16:creationId xmlns:a16="http://schemas.microsoft.com/office/drawing/2014/main" id="{B1391858-BD7D-4E0C-AA00-327554CA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" y="132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3</a:t>
              </a:r>
            </a:p>
          </p:txBody>
        </p:sp>
        <p:sp>
          <p:nvSpPr>
            <p:cNvPr id="33" name="Line 46">
              <a:extLst>
                <a:ext uri="{FF2B5EF4-FFF2-40B4-BE49-F238E27FC236}">
                  <a16:creationId xmlns:a16="http://schemas.microsoft.com/office/drawing/2014/main" id="{7117F4D0-37C9-4A47-A0EF-32254557B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981"/>
              <a:ext cx="317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Line 47">
              <a:extLst>
                <a:ext uri="{FF2B5EF4-FFF2-40B4-BE49-F238E27FC236}">
                  <a16:creationId xmlns:a16="http://schemas.microsoft.com/office/drawing/2014/main" id="{000648A4-53E4-4E1B-BBBB-C657A41E7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844"/>
              <a:ext cx="227" cy="22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5" name="Text Box 48">
              <a:extLst>
                <a:ext uri="{FF2B5EF4-FFF2-40B4-BE49-F238E27FC236}">
                  <a16:creationId xmlns:a16="http://schemas.microsoft.com/office/drawing/2014/main" id="{A31432FC-024F-468C-84BB-D5BA7319D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117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D861D98F-A350-447E-BDA5-12F419FF0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0" y="1071"/>
              <a:ext cx="8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3D7B0BA-0D57-4AFE-B3EC-B29CCC8E0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8" y="1071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8" name="Line 51">
              <a:extLst>
                <a:ext uri="{FF2B5EF4-FFF2-40B4-BE49-F238E27FC236}">
                  <a16:creationId xmlns:a16="http://schemas.microsoft.com/office/drawing/2014/main" id="{D4219EE4-6D4E-4268-921D-BB8496EE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024"/>
              <a:ext cx="181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9" name="Group 52">
              <a:extLst>
                <a:ext uri="{FF2B5EF4-FFF2-40B4-BE49-F238E27FC236}">
                  <a16:creationId xmlns:a16="http://schemas.microsoft.com/office/drawing/2014/main" id="{F51617C4-74CF-4DF9-94B8-B63E3402F92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289" y="1388"/>
              <a:ext cx="90" cy="273"/>
              <a:chOff x="4014" y="2387"/>
              <a:chExt cx="91" cy="227"/>
            </a:xfrm>
          </p:grpSpPr>
          <p:sp>
            <p:nvSpPr>
              <p:cNvPr id="56" name="Line 53">
                <a:extLst>
                  <a:ext uri="{FF2B5EF4-FFF2-40B4-BE49-F238E27FC236}">
                    <a16:creationId xmlns:a16="http://schemas.microsoft.com/office/drawing/2014/main" id="{5B0036B5-891D-494C-B459-3C3F28036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2387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7" name="Line 54">
                <a:extLst>
                  <a:ext uri="{FF2B5EF4-FFF2-40B4-BE49-F238E27FC236}">
                    <a16:creationId xmlns:a16="http://schemas.microsoft.com/office/drawing/2014/main" id="{31FFC4BE-A829-4874-B229-1827238F0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5" y="2387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40" name="Text Box 55">
              <a:extLst>
                <a:ext uri="{FF2B5EF4-FFF2-40B4-BE49-F238E27FC236}">
                  <a16:creationId xmlns:a16="http://schemas.microsoft.com/office/drawing/2014/main" id="{98E6855E-B5CA-432B-80BD-7EF0963DF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370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41" name="Text Box 56">
              <a:extLst>
                <a:ext uri="{FF2B5EF4-FFF2-40B4-BE49-F238E27FC236}">
                  <a16:creationId xmlns:a16="http://schemas.microsoft.com/office/drawing/2014/main" id="{11FB1A77-ACDA-44CE-AF6A-6F6B7E304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" y="109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2" name="Text Box 57">
              <a:extLst>
                <a:ext uri="{FF2B5EF4-FFF2-40B4-BE49-F238E27FC236}">
                  <a16:creationId xmlns:a16="http://schemas.microsoft.com/office/drawing/2014/main" id="{D9B6283C-9518-4D5E-9D72-A1971684B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" y="141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6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4ECF205C-486D-46EC-9D94-26BA39CFA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162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5F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endParaRPr>
            </a:p>
          </p:txBody>
        </p:sp>
        <p:sp>
          <p:nvSpPr>
            <p:cNvPr id="44" name="Line 59">
              <a:extLst>
                <a:ext uri="{FF2B5EF4-FFF2-40B4-BE49-F238E27FC236}">
                  <a16:creationId xmlns:a16="http://schemas.microsoft.com/office/drawing/2014/main" id="{A8D1BE5A-410A-4DDB-8847-1D372563A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071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" name="Line 60">
              <a:extLst>
                <a:ext uri="{FF2B5EF4-FFF2-40B4-BE49-F238E27FC236}">
                  <a16:creationId xmlns:a16="http://schemas.microsoft.com/office/drawing/2014/main" id="{59216FAE-9393-41E5-884B-D11769822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70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6" name="Line 61">
              <a:extLst>
                <a:ext uri="{FF2B5EF4-FFF2-40B4-BE49-F238E27FC236}">
                  <a16:creationId xmlns:a16="http://schemas.microsoft.com/office/drawing/2014/main" id="{0D280EEC-9CD5-4A05-966E-FE5334922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845"/>
              <a:ext cx="273" cy="227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7" name="Rectangle 62">
              <a:extLst>
                <a:ext uri="{FF2B5EF4-FFF2-40B4-BE49-F238E27FC236}">
                  <a16:creationId xmlns:a16="http://schemas.microsoft.com/office/drawing/2014/main" id="{6CA2F519-BCB4-4699-A36D-8F7E43CD5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389"/>
              <a:ext cx="136" cy="31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63">
              <a:extLst>
                <a:ext uri="{FF2B5EF4-FFF2-40B4-BE49-F238E27FC236}">
                  <a16:creationId xmlns:a16="http://schemas.microsoft.com/office/drawing/2014/main" id="{E8901545-7825-4117-978F-8C5A364FE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071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9" name="Text Box 64">
              <a:extLst>
                <a:ext uri="{FF2B5EF4-FFF2-40B4-BE49-F238E27FC236}">
                  <a16:creationId xmlns:a16="http://schemas.microsoft.com/office/drawing/2014/main" id="{9A861E6F-AE96-4798-9F85-1AE2DEED6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578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sp>
          <p:nvSpPr>
            <p:cNvPr id="50" name="Text Box 65">
              <a:extLst>
                <a:ext uri="{FF2B5EF4-FFF2-40B4-BE49-F238E27FC236}">
                  <a16:creationId xmlns:a16="http://schemas.microsoft.com/office/drawing/2014/main" id="{D3D6FC2E-E278-4E8F-ABE3-9570F9B28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" y="1098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66">
              <a:extLst>
                <a:ext uri="{FF2B5EF4-FFF2-40B4-BE49-F238E27FC236}">
                  <a16:creationId xmlns:a16="http://schemas.microsoft.com/office/drawing/2014/main" id="{3034EE22-8F11-4B9E-AEAE-4F82D529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" y="644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67">
              <a:extLst>
                <a:ext uri="{FF2B5EF4-FFF2-40B4-BE49-F238E27FC236}">
                  <a16:creationId xmlns:a16="http://schemas.microsoft.com/office/drawing/2014/main" id="{D9A26B30-B5DE-4002-9CCF-E81E69DC3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162"/>
              <a:ext cx="317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3" name="Line 68">
              <a:extLst>
                <a:ext uri="{FF2B5EF4-FFF2-40B4-BE49-F238E27FC236}">
                  <a16:creationId xmlns:a16="http://schemas.microsoft.com/office/drawing/2014/main" id="{6D036775-9ACA-47FC-98A2-1FD0266B4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1706"/>
              <a:ext cx="0" cy="22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4" name="Rectangle 69">
              <a:extLst>
                <a:ext uri="{FF2B5EF4-FFF2-40B4-BE49-F238E27FC236}">
                  <a16:creationId xmlns:a16="http://schemas.microsoft.com/office/drawing/2014/main" id="{0C144E88-BAFD-4B19-A6E6-B33057BA3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389"/>
              <a:ext cx="136" cy="31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Rectangle 70">
              <a:extLst>
                <a:ext uri="{FF2B5EF4-FFF2-40B4-BE49-F238E27FC236}">
                  <a16:creationId xmlns:a16="http://schemas.microsoft.com/office/drawing/2014/main" id="{898868E8-9510-4B4A-9EE7-7E9A286FB2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73" y="912"/>
              <a:ext cx="136" cy="363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58" name="Object 72">
            <a:extLst>
              <a:ext uri="{FF2B5EF4-FFF2-40B4-BE49-F238E27FC236}">
                <a16:creationId xmlns:a16="http://schemas.microsoft.com/office/drawing/2014/main" id="{0FD6FAAD-8976-45C5-A2E5-531126F8A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589588"/>
          <a:ext cx="4914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11200" imgH="241200" progId="Equation.3">
                  <p:embed/>
                </p:oleObj>
              </mc:Choice>
              <mc:Fallback>
                <p:oleObj name="公式" r:id="rId4" imgW="2311200" imgH="241200" progId="Equation.3">
                  <p:embed/>
                  <p:pic>
                    <p:nvPicPr>
                      <p:cNvPr id="58" name="Object 72">
                        <a:extLst>
                          <a:ext uri="{FF2B5EF4-FFF2-40B4-BE49-F238E27FC236}">
                            <a16:creationId xmlns:a16="http://schemas.microsoft.com/office/drawing/2014/main" id="{0FD6FAAD-8976-45C5-A2E5-531126F8A7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89588"/>
                        <a:ext cx="4914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3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17">
            <a:extLst>
              <a:ext uri="{FF2B5EF4-FFF2-40B4-BE49-F238E27FC236}">
                <a16:creationId xmlns:a16="http://schemas.microsoft.com/office/drawing/2014/main" id="{6226F10C-A85B-444D-A777-CC65B64F6D95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908050"/>
            <a:ext cx="2232025" cy="1512888"/>
            <a:chOff x="3288" y="572"/>
            <a:chExt cx="1406" cy="953"/>
          </a:xfrm>
        </p:grpSpPr>
        <p:sp>
          <p:nvSpPr>
            <p:cNvPr id="55" name="Line 62">
              <a:extLst>
                <a:ext uri="{FF2B5EF4-FFF2-40B4-BE49-F238E27FC236}">
                  <a16:creationId xmlns:a16="http://schemas.microsoft.com/office/drawing/2014/main" id="{2F6758AA-2C38-434B-8A7D-767FD3512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663"/>
              <a:ext cx="317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" name="Text Box 64">
              <a:extLst>
                <a:ext uri="{FF2B5EF4-FFF2-40B4-BE49-F238E27FC236}">
                  <a16:creationId xmlns:a16="http://schemas.microsoft.com/office/drawing/2014/main" id="{B8408580-D8D4-49F5-AECF-0EDC997C8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618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65">
              <a:extLst>
                <a:ext uri="{FF2B5EF4-FFF2-40B4-BE49-F238E27FC236}">
                  <a16:creationId xmlns:a16="http://schemas.microsoft.com/office/drawing/2014/main" id="{E19A0904-185D-40BE-92AD-9E103DD67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3" y="572"/>
              <a:ext cx="8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8" name="Line 67">
              <a:extLst>
                <a:ext uri="{FF2B5EF4-FFF2-40B4-BE49-F238E27FC236}">
                  <a16:creationId xmlns:a16="http://schemas.microsoft.com/office/drawing/2014/main" id="{2DB512AF-F400-4E46-90A5-9E1FA476D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525"/>
              <a:ext cx="9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59" name="Group 68">
              <a:extLst>
                <a:ext uri="{FF2B5EF4-FFF2-40B4-BE49-F238E27FC236}">
                  <a16:creationId xmlns:a16="http://schemas.microsoft.com/office/drawing/2014/main" id="{325C0B01-A487-4209-8A7B-B326090BC3A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606" y="889"/>
              <a:ext cx="90" cy="273"/>
              <a:chOff x="4014" y="2387"/>
              <a:chExt cx="91" cy="227"/>
            </a:xfrm>
          </p:grpSpPr>
          <p:sp>
            <p:nvSpPr>
              <p:cNvPr id="69" name="Line 69">
                <a:extLst>
                  <a:ext uri="{FF2B5EF4-FFF2-40B4-BE49-F238E27FC236}">
                    <a16:creationId xmlns:a16="http://schemas.microsoft.com/office/drawing/2014/main" id="{E9690CAD-DB5E-4F02-8C63-8D58FDD5E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2387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70" name="Line 70">
                <a:extLst>
                  <a:ext uri="{FF2B5EF4-FFF2-40B4-BE49-F238E27FC236}">
                    <a16:creationId xmlns:a16="http://schemas.microsoft.com/office/drawing/2014/main" id="{4C066543-8162-46A0-82A5-0B608AA64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5" y="2387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60" name="Rectangle 72">
              <a:extLst>
                <a:ext uri="{FF2B5EF4-FFF2-40B4-BE49-F238E27FC236}">
                  <a16:creationId xmlns:a16="http://schemas.microsoft.com/office/drawing/2014/main" id="{5499420B-E502-4ECE-A275-2951E5C14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" y="890"/>
              <a:ext cx="115" cy="31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1" name="Text Box 73">
              <a:extLst>
                <a:ext uri="{FF2B5EF4-FFF2-40B4-BE49-F238E27FC236}">
                  <a16:creationId xmlns:a16="http://schemas.microsoft.com/office/drawing/2014/main" id="{3981843B-420D-4013-938B-F7114642E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871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62" name="Text Box 75">
              <a:extLst>
                <a:ext uri="{FF2B5EF4-FFF2-40B4-BE49-F238E27FC236}">
                  <a16:creationId xmlns:a16="http://schemas.microsoft.com/office/drawing/2014/main" id="{A870AEA3-9354-4F2A-89E3-4047083D6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" y="916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" name="Text Box 76">
              <a:extLst>
                <a:ext uri="{FF2B5EF4-FFF2-40B4-BE49-F238E27FC236}">
                  <a16:creationId xmlns:a16="http://schemas.microsoft.com/office/drawing/2014/main" id="{4023A803-19C6-4C0D-8A63-AA67D71B2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66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5F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endParaRPr>
            </a:p>
          </p:txBody>
        </p:sp>
        <p:sp>
          <p:nvSpPr>
            <p:cNvPr id="64" name="Line 77">
              <a:extLst>
                <a:ext uri="{FF2B5EF4-FFF2-40B4-BE49-F238E27FC236}">
                  <a16:creationId xmlns:a16="http://schemas.microsoft.com/office/drawing/2014/main" id="{B966A36D-304C-489E-BC95-347A154D3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572"/>
              <a:ext cx="0" cy="40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5" name="Line 78">
              <a:extLst>
                <a:ext uri="{FF2B5EF4-FFF2-40B4-BE49-F238E27FC236}">
                  <a16:creationId xmlns:a16="http://schemas.microsoft.com/office/drawing/2014/main" id="{EDDB003B-8972-44A5-B255-743AABA2C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071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6" name="Line 81">
              <a:extLst>
                <a:ext uri="{FF2B5EF4-FFF2-40B4-BE49-F238E27FC236}">
                  <a16:creationId xmlns:a16="http://schemas.microsoft.com/office/drawing/2014/main" id="{45633C6E-BC93-4DB8-BEEB-4AF416490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572"/>
              <a:ext cx="9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7" name="Text Box 82">
              <a:extLst>
                <a:ext uri="{FF2B5EF4-FFF2-40B4-BE49-F238E27FC236}">
                  <a16:creationId xmlns:a16="http://schemas.microsoft.com/office/drawing/2014/main" id="{6EE6F3D4-FF99-4EA7-B4EC-8E89E7D16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1079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84">
              <a:extLst>
                <a:ext uri="{FF2B5EF4-FFF2-40B4-BE49-F238E27FC236}">
                  <a16:creationId xmlns:a16="http://schemas.microsoft.com/office/drawing/2014/main" id="{74DC673F-03AA-46D2-97E3-6C9F6E992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617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71" name="Object 92">
            <a:extLst>
              <a:ext uri="{FF2B5EF4-FFF2-40B4-BE49-F238E27FC236}">
                <a16:creationId xmlns:a16="http://schemas.microsoft.com/office/drawing/2014/main" id="{A6D717B3-549D-4E06-8F08-AC4325C38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708275"/>
          <a:ext cx="38306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88760" imgH="355320" progId="Equation.3">
                  <p:embed/>
                </p:oleObj>
              </mc:Choice>
              <mc:Fallback>
                <p:oleObj name="公式" r:id="rId2" imgW="1688760" imgH="355320" progId="Equation.3">
                  <p:embed/>
                  <p:pic>
                    <p:nvPicPr>
                      <p:cNvPr id="71" name="Object 92">
                        <a:extLst>
                          <a:ext uri="{FF2B5EF4-FFF2-40B4-BE49-F238E27FC236}">
                            <a16:creationId xmlns:a16="http://schemas.microsoft.com/office/drawing/2014/main" id="{A6D717B3-549D-4E06-8F08-AC4325C38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08275"/>
                        <a:ext cx="38306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93">
            <a:extLst>
              <a:ext uri="{FF2B5EF4-FFF2-40B4-BE49-F238E27FC236}">
                <a16:creationId xmlns:a16="http://schemas.microsoft.com/office/drawing/2014/main" id="{ED4DA59C-4268-4E24-B023-0638AD3E4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41888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分流得：</a:t>
            </a:r>
          </a:p>
        </p:txBody>
      </p:sp>
      <p:graphicFrame>
        <p:nvGraphicFramePr>
          <p:cNvPr id="73" name="Object 95">
            <a:extLst>
              <a:ext uri="{FF2B5EF4-FFF2-40B4-BE49-F238E27FC236}">
                <a16:creationId xmlns:a16="http://schemas.microsoft.com/office/drawing/2014/main" id="{5447A9F7-895D-4F17-91FB-186784119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644900"/>
          <a:ext cx="3562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98320" imgH="355320" progId="Equation.3">
                  <p:embed/>
                </p:oleObj>
              </mc:Choice>
              <mc:Fallback>
                <p:oleObj name="公式" r:id="rId4" imgW="1498320" imgH="355320" progId="Equation.3">
                  <p:embed/>
                  <p:pic>
                    <p:nvPicPr>
                      <p:cNvPr id="73" name="Object 95">
                        <a:extLst>
                          <a:ext uri="{FF2B5EF4-FFF2-40B4-BE49-F238E27FC236}">
                            <a16:creationId xmlns:a16="http://schemas.microsoft.com/office/drawing/2014/main" id="{5447A9F7-895D-4F17-91FB-1867841190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44900"/>
                        <a:ext cx="35623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96">
            <a:extLst>
              <a:ext uri="{FF2B5EF4-FFF2-40B4-BE49-F238E27FC236}">
                <a16:creationId xmlns:a16="http://schemas.microsoft.com/office/drawing/2014/main" id="{4D892741-EDFD-4CF2-8AFE-74AF8B484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4388" y="4608513"/>
          <a:ext cx="320833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360" imgH="482400" progId="Equation.DSMT4">
                  <p:embed/>
                </p:oleObj>
              </mc:Choice>
              <mc:Fallback>
                <p:oleObj name="Equation" r:id="rId6" imgW="1422360" imgH="482400" progId="Equation.DSMT4">
                  <p:embed/>
                  <p:pic>
                    <p:nvPicPr>
                      <p:cNvPr id="74" name="Object 96">
                        <a:extLst>
                          <a:ext uri="{FF2B5EF4-FFF2-40B4-BE49-F238E27FC236}">
                            <a16:creationId xmlns:a16="http://schemas.microsoft.com/office/drawing/2014/main" id="{4D892741-EDFD-4CF2-8AFE-74AF8B484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608513"/>
                        <a:ext cx="3208337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97">
            <a:extLst>
              <a:ext uri="{FF2B5EF4-FFF2-40B4-BE49-F238E27FC236}">
                <a16:creationId xmlns:a16="http://schemas.microsoft.com/office/drawing/2014/main" id="{E468F86D-D588-4D2C-A8A9-2ACC3A926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4488" y="4535488"/>
          <a:ext cx="31178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4960" imgH="482400" progId="Equation.DSMT4">
                  <p:embed/>
                </p:oleObj>
              </mc:Choice>
              <mc:Fallback>
                <p:oleObj name="Equation" r:id="rId8" imgW="1434960" imgH="482400" progId="Equation.DSMT4">
                  <p:embed/>
                  <p:pic>
                    <p:nvPicPr>
                      <p:cNvPr id="75" name="Object 97">
                        <a:extLst>
                          <a:ext uri="{FF2B5EF4-FFF2-40B4-BE49-F238E27FC236}">
                            <a16:creationId xmlns:a16="http://schemas.microsoft.com/office/drawing/2014/main" id="{E468F86D-D588-4D2C-A8A9-2ACC3A926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535488"/>
                        <a:ext cx="31178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Group 116">
            <a:extLst>
              <a:ext uri="{FF2B5EF4-FFF2-40B4-BE49-F238E27FC236}">
                <a16:creationId xmlns:a16="http://schemas.microsoft.com/office/drawing/2014/main" id="{67BEE4AF-2988-4215-9722-99F48B45DE2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33375"/>
            <a:ext cx="3455987" cy="2190750"/>
            <a:chOff x="3016" y="644"/>
            <a:chExt cx="2177" cy="1380"/>
          </a:xfrm>
        </p:grpSpPr>
        <p:sp>
          <p:nvSpPr>
            <p:cNvPr id="77" name="Line 46">
              <a:extLst>
                <a:ext uri="{FF2B5EF4-FFF2-40B4-BE49-F238E27FC236}">
                  <a16:creationId xmlns:a16="http://schemas.microsoft.com/office/drawing/2014/main" id="{B1087D98-CB2E-4172-9009-A504AB96C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071"/>
              <a:ext cx="12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1AE4B975-139B-47CC-9D9A-92A11399F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1" y="1642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23">
              <a:extLst>
                <a:ext uri="{FF2B5EF4-FFF2-40B4-BE49-F238E27FC236}">
                  <a16:creationId xmlns:a16="http://schemas.microsoft.com/office/drawing/2014/main" id="{AE82EEA3-5A44-4270-BFD0-464841EF5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81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80" name="Text Box 24">
              <a:extLst>
                <a:ext uri="{FF2B5EF4-FFF2-40B4-BE49-F238E27FC236}">
                  <a16:creationId xmlns:a16="http://schemas.microsoft.com/office/drawing/2014/main" id="{294150BB-2C58-40CF-9B05-248FA71D4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" y="132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3</a:t>
              </a:r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BCC80B35-04D1-42B3-B69E-9AE819982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981"/>
              <a:ext cx="317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2" name="Line 27">
              <a:extLst>
                <a:ext uri="{FF2B5EF4-FFF2-40B4-BE49-F238E27FC236}">
                  <a16:creationId xmlns:a16="http://schemas.microsoft.com/office/drawing/2014/main" id="{6737CDB0-6CF3-4F6A-B538-EC2A36C7F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844"/>
              <a:ext cx="227" cy="22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3" name="Text Box 28">
              <a:extLst>
                <a:ext uri="{FF2B5EF4-FFF2-40B4-BE49-F238E27FC236}">
                  <a16:creationId xmlns:a16="http://schemas.microsoft.com/office/drawing/2014/main" id="{F8812C62-479A-43E9-A300-099A89A4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117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29">
              <a:extLst>
                <a:ext uri="{FF2B5EF4-FFF2-40B4-BE49-F238E27FC236}">
                  <a16:creationId xmlns:a16="http://schemas.microsoft.com/office/drawing/2014/main" id="{E88772EF-CB44-4C11-BD96-4A4EF632B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0" y="1071"/>
              <a:ext cx="8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65A65AD4-DC8E-4596-BA96-228AC3ACF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8" y="1071"/>
              <a:ext cx="0" cy="9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B22168E8-3CEB-45BC-85F2-BC3D8F329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024"/>
              <a:ext cx="181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87" name="Group 50">
              <a:extLst>
                <a:ext uri="{FF2B5EF4-FFF2-40B4-BE49-F238E27FC236}">
                  <a16:creationId xmlns:a16="http://schemas.microsoft.com/office/drawing/2014/main" id="{DC16E058-112C-4E71-930E-42FD3B62E71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289" y="1388"/>
              <a:ext cx="90" cy="273"/>
              <a:chOff x="4014" y="2387"/>
              <a:chExt cx="91" cy="227"/>
            </a:xfrm>
          </p:grpSpPr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ED4CB06F-12B7-4C04-B0A6-EE4B2B4CB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2387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ABC43126-28E0-4308-ABF9-F3903E3BC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5" y="2387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88" name="Text Box 36">
              <a:extLst>
                <a:ext uri="{FF2B5EF4-FFF2-40B4-BE49-F238E27FC236}">
                  <a16:creationId xmlns:a16="http://schemas.microsoft.com/office/drawing/2014/main" id="{C1B75CCD-C838-428A-BA5D-9A109DEBE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370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89" name="Text Box 37">
              <a:extLst>
                <a:ext uri="{FF2B5EF4-FFF2-40B4-BE49-F238E27FC236}">
                  <a16:creationId xmlns:a16="http://schemas.microsoft.com/office/drawing/2014/main" id="{FA56283F-867C-4BAD-9CC5-3C3A1C2B8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" y="109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90" name="Text Box 38">
              <a:extLst>
                <a:ext uri="{FF2B5EF4-FFF2-40B4-BE49-F238E27FC236}">
                  <a16:creationId xmlns:a16="http://schemas.microsoft.com/office/drawing/2014/main" id="{AEB8939B-4155-426E-A81C-5AFA3E565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" y="141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6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91" name="Text Box 39">
              <a:extLst>
                <a:ext uri="{FF2B5EF4-FFF2-40B4-BE49-F238E27FC236}">
                  <a16:creationId xmlns:a16="http://schemas.microsoft.com/office/drawing/2014/main" id="{21EBAF37-71FE-41CC-8DEE-250602CE0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162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5F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endParaRPr>
            </a:p>
          </p:txBody>
        </p:sp>
        <p:sp>
          <p:nvSpPr>
            <p:cNvPr id="92" name="Line 42">
              <a:extLst>
                <a:ext uri="{FF2B5EF4-FFF2-40B4-BE49-F238E27FC236}">
                  <a16:creationId xmlns:a16="http://schemas.microsoft.com/office/drawing/2014/main" id="{87406001-7BCD-4E00-AF2E-FC2983689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071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3" name="Line 43">
              <a:extLst>
                <a:ext uri="{FF2B5EF4-FFF2-40B4-BE49-F238E27FC236}">
                  <a16:creationId xmlns:a16="http://schemas.microsoft.com/office/drawing/2014/main" id="{96A30738-FBED-4C2D-8108-897E61319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70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4" name="Line 44">
              <a:extLst>
                <a:ext uri="{FF2B5EF4-FFF2-40B4-BE49-F238E27FC236}">
                  <a16:creationId xmlns:a16="http://schemas.microsoft.com/office/drawing/2014/main" id="{E0E28FEE-C513-4862-93CB-528635A1B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845"/>
              <a:ext cx="273" cy="227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61BFDCB0-1996-4B1F-900E-D051B500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389"/>
              <a:ext cx="136" cy="31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Line 47">
              <a:extLst>
                <a:ext uri="{FF2B5EF4-FFF2-40B4-BE49-F238E27FC236}">
                  <a16:creationId xmlns:a16="http://schemas.microsoft.com/office/drawing/2014/main" id="{BAF7B1B3-E989-448C-BA0C-645CBA0B8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071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7443336D-CF38-4852-91D7-05054708D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578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Text Box 51">
              <a:extLst>
                <a:ext uri="{FF2B5EF4-FFF2-40B4-BE49-F238E27FC236}">
                  <a16:creationId xmlns:a16="http://schemas.microsoft.com/office/drawing/2014/main" id="{01D28086-8DE3-4A97-9911-F86BE1BCF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" y="1098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Box 52">
              <a:extLst>
                <a:ext uri="{FF2B5EF4-FFF2-40B4-BE49-F238E27FC236}">
                  <a16:creationId xmlns:a16="http://schemas.microsoft.com/office/drawing/2014/main" id="{5760A137-DFA8-4A76-9830-23A3D7625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" y="644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 53">
              <a:extLst>
                <a:ext uri="{FF2B5EF4-FFF2-40B4-BE49-F238E27FC236}">
                  <a16:creationId xmlns:a16="http://schemas.microsoft.com/office/drawing/2014/main" id="{FBC885B4-56BF-4111-8874-9F48548DB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162"/>
              <a:ext cx="317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1" name="Line 54">
              <a:extLst>
                <a:ext uri="{FF2B5EF4-FFF2-40B4-BE49-F238E27FC236}">
                  <a16:creationId xmlns:a16="http://schemas.microsoft.com/office/drawing/2014/main" id="{8AAF9849-E144-453A-AFE2-CAD4830B1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1706"/>
              <a:ext cx="0" cy="22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2" name="Rectangle 113">
              <a:extLst>
                <a:ext uri="{FF2B5EF4-FFF2-40B4-BE49-F238E27FC236}">
                  <a16:creationId xmlns:a16="http://schemas.microsoft.com/office/drawing/2014/main" id="{95D8953F-6342-47D6-8811-E0673893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389"/>
              <a:ext cx="136" cy="31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114">
              <a:extLst>
                <a:ext uri="{FF2B5EF4-FFF2-40B4-BE49-F238E27FC236}">
                  <a16:creationId xmlns:a16="http://schemas.microsoft.com/office/drawing/2014/main" id="{91CD9DAA-A016-4ECE-93D7-032CCE74A5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173" y="912"/>
              <a:ext cx="136" cy="363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489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5">
            <a:extLst>
              <a:ext uri="{FF2B5EF4-FFF2-40B4-BE49-F238E27FC236}">
                <a16:creationId xmlns:a16="http://schemas.microsoft.com/office/drawing/2014/main" id="{231BC9E6-DD18-48CC-83A8-4A0478ADF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76250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" name="Text Box 56">
            <a:extLst>
              <a:ext uri="{FF2B5EF4-FFF2-40B4-BE49-F238E27FC236}">
                <a16:creationId xmlns:a16="http://schemas.microsoft.com/office/drawing/2014/main" id="{5CBF53CB-0598-43CE-AF0B-CC1CDB651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04813"/>
            <a:ext cx="770572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:(1)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图示电路</a:t>
            </a:r>
            <a:r>
              <a:rPr kumimoji="1"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闭合后各元件的电压和电流随时间变化的规律，</a:t>
            </a:r>
            <a:r>
              <a:rPr kumimoji="1"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(2</a:t>
            </a:r>
            <a:r>
              <a:rPr kumimoji="1"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电容的初始储能和最终时刻的储能及电阻的耗能。</a:t>
            </a:r>
          </a:p>
        </p:txBody>
      </p:sp>
      <p:sp>
        <p:nvSpPr>
          <p:cNvPr id="4" name="Text Box 90">
            <a:extLst>
              <a:ext uri="{FF2B5EF4-FFF2-40B4-BE49-F238E27FC236}">
                <a16:creationId xmlns:a16="http://schemas.microsoft.com/office/drawing/2014/main" id="{9959FA51-B881-42F6-B363-0DE273849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92600"/>
            <a:ext cx="504825" cy="519113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5" name="Text Box 91">
            <a:extLst>
              <a:ext uri="{FF2B5EF4-FFF2-40B4-BE49-F238E27FC236}">
                <a16:creationId xmlns:a16="http://schemas.microsoft.com/office/drawing/2014/main" id="{148F4719-E8B2-4E5B-9A70-B4442D914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92600"/>
            <a:ext cx="6983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这是一个求一阶</a:t>
            </a:r>
            <a:r>
              <a:rPr lang="en-US" altLang="zh-CN" sz="2800" i="1">
                <a:solidFill>
                  <a:srgbClr val="FFFF00"/>
                </a:solidFill>
                <a:ea typeface="楷体_GB2312" pitchFamily="49" charset="-122"/>
              </a:rPr>
              <a:t>RC 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零输入响应问题，有：</a:t>
            </a:r>
          </a:p>
        </p:txBody>
      </p:sp>
      <p:graphicFrame>
        <p:nvGraphicFramePr>
          <p:cNvPr id="6" name="Object 92">
            <a:extLst>
              <a:ext uri="{FF2B5EF4-FFF2-40B4-BE49-F238E27FC236}">
                <a16:creationId xmlns:a16="http://schemas.microsoft.com/office/drawing/2014/main" id="{7C2DC1C0-CE75-42A0-B3AD-E2999BB3B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7138" y="4941888"/>
          <a:ext cx="34163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33440" imgH="495000" progId="Equation.3">
                  <p:embed/>
                </p:oleObj>
              </mc:Choice>
              <mc:Fallback>
                <p:oleObj name="公式" r:id="rId2" imgW="1333440" imgH="495000" progId="Equation.3">
                  <p:embed/>
                  <p:pic>
                    <p:nvPicPr>
                      <p:cNvPr id="6" name="Object 92">
                        <a:extLst>
                          <a:ext uri="{FF2B5EF4-FFF2-40B4-BE49-F238E27FC236}">
                            <a16:creationId xmlns:a16="http://schemas.microsoft.com/office/drawing/2014/main" id="{7C2DC1C0-CE75-42A0-B3AD-E2999BB3B8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4941888"/>
                        <a:ext cx="341630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3">
            <a:extLst>
              <a:ext uri="{FF2B5EF4-FFF2-40B4-BE49-F238E27FC236}">
                <a16:creationId xmlns:a16="http://schemas.microsoft.com/office/drawing/2014/main" id="{6F000A4B-AF86-4C0F-9B68-917FC019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5157788"/>
            <a:ext cx="3746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)=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zh-CN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－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)=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</a:rPr>
              <a:t>-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20V</a:t>
            </a:r>
          </a:p>
        </p:txBody>
      </p:sp>
      <p:grpSp>
        <p:nvGrpSpPr>
          <p:cNvPr id="8" name="Group 102">
            <a:extLst>
              <a:ext uri="{FF2B5EF4-FFF2-40B4-BE49-F238E27FC236}">
                <a16:creationId xmlns:a16="http://schemas.microsoft.com/office/drawing/2014/main" id="{872C6018-BFBA-4758-861A-DB715F6FC236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628775"/>
            <a:ext cx="6048375" cy="2595563"/>
            <a:chOff x="1292" y="1026"/>
            <a:chExt cx="3810" cy="1635"/>
          </a:xfrm>
        </p:grpSpPr>
        <p:sp>
          <p:nvSpPr>
            <p:cNvPr id="9" name="Oval 58">
              <a:extLst>
                <a:ext uri="{FF2B5EF4-FFF2-40B4-BE49-F238E27FC236}">
                  <a16:creationId xmlns:a16="http://schemas.microsoft.com/office/drawing/2014/main" id="{AB2C11C9-F5B3-41DC-8CFF-A3E825C5D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343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Line 59">
              <a:extLst>
                <a:ext uri="{FF2B5EF4-FFF2-40B4-BE49-F238E27FC236}">
                  <a16:creationId xmlns:a16="http://schemas.microsoft.com/office/drawing/2014/main" id="{911E0218-9171-4AB9-8319-F1CEBAB35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" y="1389"/>
              <a:ext cx="0" cy="12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Line 60">
              <a:extLst>
                <a:ext uri="{FF2B5EF4-FFF2-40B4-BE49-F238E27FC236}">
                  <a16:creationId xmlns:a16="http://schemas.microsoft.com/office/drawing/2014/main" id="{FA326984-73BC-47EC-AEF3-9342292A8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613"/>
              <a:ext cx="222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61">
              <a:extLst>
                <a:ext uri="{FF2B5EF4-FFF2-40B4-BE49-F238E27FC236}">
                  <a16:creationId xmlns:a16="http://schemas.microsoft.com/office/drawing/2014/main" id="{BBB994BA-290C-47F8-8BC9-40BF65B1C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389"/>
              <a:ext cx="1179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62">
              <a:extLst>
                <a:ext uri="{FF2B5EF4-FFF2-40B4-BE49-F238E27FC236}">
                  <a16:creationId xmlns:a16="http://schemas.microsoft.com/office/drawing/2014/main" id="{E41F7EB8-71F4-4D85-BE52-47A425313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389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Line 63">
              <a:extLst>
                <a:ext uri="{FF2B5EF4-FFF2-40B4-BE49-F238E27FC236}">
                  <a16:creationId xmlns:a16="http://schemas.microsoft.com/office/drawing/2014/main" id="{20C72F63-84EB-4D53-9069-4DC290D0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752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Line 64">
              <a:extLst>
                <a:ext uri="{FF2B5EF4-FFF2-40B4-BE49-F238E27FC236}">
                  <a16:creationId xmlns:a16="http://schemas.microsoft.com/office/drawing/2014/main" id="{DE303128-030B-41BA-901A-8DBD7AC24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342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6" name="Group 65">
              <a:extLst>
                <a:ext uri="{FF2B5EF4-FFF2-40B4-BE49-F238E27FC236}">
                  <a16:creationId xmlns:a16="http://schemas.microsoft.com/office/drawing/2014/main" id="{A3A9314D-58B6-4062-AFE8-2BE584020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1661"/>
              <a:ext cx="318" cy="90"/>
              <a:chOff x="4059" y="1117"/>
              <a:chExt cx="318" cy="90"/>
            </a:xfrm>
          </p:grpSpPr>
          <p:sp>
            <p:nvSpPr>
              <p:cNvPr id="40" name="Line 66">
                <a:extLst>
                  <a:ext uri="{FF2B5EF4-FFF2-40B4-BE49-F238E27FC236}">
                    <a16:creationId xmlns:a16="http://schemas.microsoft.com/office/drawing/2014/main" id="{83D035FD-82AA-4D46-8673-E651B9C3F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1" name="Line 67">
                <a:extLst>
                  <a:ext uri="{FF2B5EF4-FFF2-40B4-BE49-F238E27FC236}">
                    <a16:creationId xmlns:a16="http://schemas.microsoft.com/office/drawing/2014/main" id="{C2CB64FE-1C3B-4177-B3AF-397AC95B8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7" name="Group 68">
              <a:extLst>
                <a:ext uri="{FF2B5EF4-FFF2-40B4-BE49-F238E27FC236}">
                  <a16:creationId xmlns:a16="http://schemas.microsoft.com/office/drawing/2014/main" id="{8981D5CB-732B-415C-9A99-CBD9341DD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251"/>
              <a:ext cx="318" cy="90"/>
              <a:chOff x="4059" y="1117"/>
              <a:chExt cx="318" cy="90"/>
            </a:xfrm>
          </p:grpSpPr>
          <p:sp>
            <p:nvSpPr>
              <p:cNvPr id="38" name="Line 69">
                <a:extLst>
                  <a:ext uri="{FF2B5EF4-FFF2-40B4-BE49-F238E27FC236}">
                    <a16:creationId xmlns:a16="http://schemas.microsoft.com/office/drawing/2014/main" id="{ED1BE40C-8804-4072-BBB4-8C727E7AD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9" name="Line 70">
                <a:extLst>
                  <a:ext uri="{FF2B5EF4-FFF2-40B4-BE49-F238E27FC236}">
                    <a16:creationId xmlns:a16="http://schemas.microsoft.com/office/drawing/2014/main" id="{BF607AFE-061B-4C7D-964B-4D9168AB2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8" name="Text Box 71" descr="斜纹布">
              <a:extLst>
                <a:ext uri="{FF2B5EF4-FFF2-40B4-BE49-F238E27FC236}">
                  <a16:creationId xmlns:a16="http://schemas.microsoft.com/office/drawing/2014/main" id="{0B85851A-A2EE-4222-B91C-DF229D694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525"/>
              <a:ext cx="15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aseline="-250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kumimoji="1" lang="zh-CN" altLang="en-US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（</a:t>
              </a:r>
              <a:r>
                <a:rPr kumimoji="1" lang="en-US" altLang="zh-CN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0</a:t>
              </a:r>
              <a:r>
                <a:rPr kumimoji="1" lang="en-US" altLang="zh-CN" sz="2800" baseline="-25000">
                  <a:solidFill>
                    <a:srgbClr val="FFFFFF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zh-CN" altLang="en-US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）</a:t>
              </a:r>
              <a:r>
                <a:rPr kumimoji="1" lang="en-US" altLang="zh-CN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=4V</a:t>
              </a:r>
            </a:p>
          </p:txBody>
        </p:sp>
        <p:sp>
          <p:nvSpPr>
            <p:cNvPr id="19" name="Text Box 72" descr="斜纹布">
              <a:extLst>
                <a:ext uri="{FF2B5EF4-FFF2-40B4-BE49-F238E27FC236}">
                  <a16:creationId xmlns:a16="http://schemas.microsoft.com/office/drawing/2014/main" id="{871942BE-35AD-4DC5-A257-39E48D17A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75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aseline="-2500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" name="Text Box 73" descr="斜纹布">
              <a:extLst>
                <a:ext uri="{FF2B5EF4-FFF2-40B4-BE49-F238E27FC236}">
                  <a16:creationId xmlns:a16="http://schemas.microsoft.com/office/drawing/2014/main" id="{AED8E9A8-B50D-47B5-849A-678065DED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0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S</a:t>
              </a:r>
              <a:endParaRPr kumimoji="1" lang="en-US" altLang="zh-CN" sz="2800" baseline="-2500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1" name="Text Box 74" descr="斜纹布">
              <a:extLst>
                <a:ext uri="{FF2B5EF4-FFF2-40B4-BE49-F238E27FC236}">
                  <a16:creationId xmlns:a16="http://schemas.microsoft.com/office/drawing/2014/main" id="{F46C7DD8-63AD-4E87-A5CC-5F7298CCD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525"/>
              <a:ext cx="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aseline="-250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=5F</a:t>
              </a:r>
            </a:p>
          </p:txBody>
        </p:sp>
        <p:sp>
          <p:nvSpPr>
            <p:cNvPr id="22" name="Line 75">
              <a:extLst>
                <a:ext uri="{FF2B5EF4-FFF2-40B4-BE49-F238E27FC236}">
                  <a16:creationId xmlns:a16="http://schemas.microsoft.com/office/drawing/2014/main" id="{59C0B284-F95C-4333-BC9A-A90FC333B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343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Text Box 76" descr="斜纹布">
              <a:extLst>
                <a:ext uri="{FF2B5EF4-FFF2-40B4-BE49-F238E27FC236}">
                  <a16:creationId xmlns:a16="http://schemas.microsoft.com/office/drawing/2014/main" id="{D1D694AA-881A-4F8A-B1B6-4A7C2290D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29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4" name="Text Box 77" descr="斜纹布">
              <a:extLst>
                <a:ext uri="{FF2B5EF4-FFF2-40B4-BE49-F238E27FC236}">
                  <a16:creationId xmlns:a16="http://schemas.microsoft.com/office/drawing/2014/main" id="{B0B6CA76-1BCB-4A5C-B0F8-248529316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389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5" name="Text Box 78" descr="斜纹布">
              <a:extLst>
                <a:ext uri="{FF2B5EF4-FFF2-40B4-BE49-F238E27FC236}">
                  <a16:creationId xmlns:a16="http://schemas.microsoft.com/office/drawing/2014/main" id="{3E8A2715-2D4D-4044-9530-77F187236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11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FFFFFF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26" name="Text Box 79" descr="斜纹布">
              <a:extLst>
                <a:ext uri="{FF2B5EF4-FFF2-40B4-BE49-F238E27FC236}">
                  <a16:creationId xmlns:a16="http://schemas.microsoft.com/office/drawing/2014/main" id="{B8220830-EE4D-4A4C-9B4F-452038168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752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FFFFFF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27" name="Text Box 80" descr="斜纹布">
              <a:extLst>
                <a:ext uri="{FF2B5EF4-FFF2-40B4-BE49-F238E27FC236}">
                  <a16:creationId xmlns:a16="http://schemas.microsoft.com/office/drawing/2014/main" id="{15DC2DF2-D433-4186-B2BC-88A747E17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933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FFFFFF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28" name="Text Box 81" descr="斜纹布">
              <a:extLst>
                <a:ext uri="{FF2B5EF4-FFF2-40B4-BE49-F238E27FC236}">
                  <a16:creationId xmlns:a16="http://schemas.microsoft.com/office/drawing/2014/main" id="{B44940D2-4654-4E19-8E23-0F63AF2BF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10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aseline="-2500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" name="Text Box 82" descr="斜纹布">
              <a:extLst>
                <a:ext uri="{FF2B5EF4-FFF2-40B4-BE49-F238E27FC236}">
                  <a16:creationId xmlns:a16="http://schemas.microsoft.com/office/drawing/2014/main" id="{52F9BE4D-945A-4D1B-87F1-5E7913F02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114"/>
              <a:ext cx="9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sz="2800" baseline="-250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=20F</a:t>
              </a:r>
            </a:p>
          </p:txBody>
        </p:sp>
        <p:sp>
          <p:nvSpPr>
            <p:cNvPr id="30" name="Text Box 83" descr="斜纹布">
              <a:extLst>
                <a:ext uri="{FF2B5EF4-FFF2-40B4-BE49-F238E27FC236}">
                  <a16:creationId xmlns:a16="http://schemas.microsoft.com/office/drawing/2014/main" id="{E46289E8-21F2-450A-9CCD-7EC274615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115"/>
              <a:ext cx="15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aseline="-250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r>
                <a:rPr kumimoji="1" lang="zh-CN" altLang="en-US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（</a:t>
              </a:r>
              <a:r>
                <a:rPr kumimoji="1" lang="en-US" altLang="zh-CN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0</a:t>
              </a:r>
              <a:r>
                <a:rPr kumimoji="1" lang="en-US" altLang="zh-CN" sz="2800" baseline="-25000">
                  <a:solidFill>
                    <a:srgbClr val="FFFFFF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zh-CN" altLang="en-US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）</a:t>
              </a:r>
              <a:r>
                <a:rPr kumimoji="1" lang="en-US" altLang="zh-CN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=24V</a:t>
              </a:r>
            </a:p>
          </p:txBody>
        </p:sp>
        <p:sp>
          <p:nvSpPr>
            <p:cNvPr id="31" name="Rectangle 84">
              <a:extLst>
                <a:ext uri="{FF2B5EF4-FFF2-40B4-BE49-F238E27FC236}">
                  <a16:creationId xmlns:a16="http://schemas.microsoft.com/office/drawing/2014/main" id="{E6D3499C-2714-461D-8A5C-02600F24A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79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Line 85">
              <a:extLst>
                <a:ext uri="{FF2B5EF4-FFF2-40B4-BE49-F238E27FC236}">
                  <a16:creationId xmlns:a16="http://schemas.microsoft.com/office/drawing/2014/main" id="{F944AE0D-6061-4363-9132-F534FC480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1389"/>
              <a:ext cx="7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" name="Oval 86">
              <a:extLst>
                <a:ext uri="{FF2B5EF4-FFF2-40B4-BE49-F238E27FC236}">
                  <a16:creationId xmlns:a16="http://schemas.microsoft.com/office/drawing/2014/main" id="{970A1671-0F6C-4333-9D11-1766CE74B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343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Text Box 87" descr="斜纹布">
              <a:extLst>
                <a:ext uri="{FF2B5EF4-FFF2-40B4-BE49-F238E27FC236}">
                  <a16:creationId xmlns:a16="http://schemas.microsoft.com/office/drawing/2014/main" id="{928F30E0-07F4-4BE0-81C4-EFF08DCA3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797"/>
              <a:ext cx="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250k</a:t>
              </a:r>
            </a:p>
          </p:txBody>
        </p:sp>
        <p:sp>
          <p:nvSpPr>
            <p:cNvPr id="35" name="Line 88">
              <a:extLst>
                <a:ext uri="{FF2B5EF4-FFF2-40B4-BE49-F238E27FC236}">
                  <a16:creationId xmlns:a16="http://schemas.microsoft.com/office/drawing/2014/main" id="{E65F5E3F-E1AF-4FDC-8E12-8E5E2658A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1207"/>
              <a:ext cx="181" cy="1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6" name="Line 89">
              <a:extLst>
                <a:ext uri="{FF2B5EF4-FFF2-40B4-BE49-F238E27FC236}">
                  <a16:creationId xmlns:a16="http://schemas.microsoft.com/office/drawing/2014/main" id="{CBCB99CD-570E-4553-9D5B-032B8F867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0" y="1162"/>
              <a:ext cx="182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7" name="Text Box 100" descr="斜纹布">
              <a:extLst>
                <a:ext uri="{FF2B5EF4-FFF2-40B4-BE49-F238E27FC236}">
                  <a16:creationId xmlns:a16="http://schemas.microsoft.com/office/drawing/2014/main" id="{F87C65FC-9866-49B1-A3FD-3A6C9B895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34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39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>
            <a:extLst>
              <a:ext uri="{FF2B5EF4-FFF2-40B4-BE49-F238E27FC236}">
                <a16:creationId xmlns:a16="http://schemas.microsoft.com/office/drawing/2014/main" id="{1C24FEE4-348E-4DDD-AA6F-B4782F8C9271}"/>
              </a:ext>
            </a:extLst>
          </p:cNvPr>
          <p:cNvGrpSpPr>
            <a:grpSpLocks/>
          </p:cNvGrpSpPr>
          <p:nvPr/>
        </p:nvGrpSpPr>
        <p:grpSpPr bwMode="auto">
          <a:xfrm>
            <a:off x="0" y="404813"/>
            <a:ext cx="4537075" cy="2520950"/>
            <a:chOff x="1610" y="1026"/>
            <a:chExt cx="2858" cy="1588"/>
          </a:xfrm>
        </p:grpSpPr>
        <p:sp>
          <p:nvSpPr>
            <p:cNvPr id="3" name="Oval 56">
              <a:extLst>
                <a:ext uri="{FF2B5EF4-FFF2-40B4-BE49-F238E27FC236}">
                  <a16:creationId xmlns:a16="http://schemas.microsoft.com/office/drawing/2014/main" id="{C107B075-A457-4286-89F2-9567D12FA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343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" name="Line 57">
              <a:extLst>
                <a:ext uri="{FF2B5EF4-FFF2-40B4-BE49-F238E27FC236}">
                  <a16:creationId xmlns:a16="http://schemas.microsoft.com/office/drawing/2014/main" id="{63BE99EF-F791-4A0D-8FEC-2C595669C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389"/>
              <a:ext cx="0" cy="12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" name="Line 58">
              <a:extLst>
                <a:ext uri="{FF2B5EF4-FFF2-40B4-BE49-F238E27FC236}">
                  <a16:creationId xmlns:a16="http://schemas.microsoft.com/office/drawing/2014/main" id="{004FE3CA-BF03-4DB9-BAAE-A20AE434B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613"/>
              <a:ext cx="1588" cy="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" name="Line 59">
              <a:extLst>
                <a:ext uri="{FF2B5EF4-FFF2-40B4-BE49-F238E27FC236}">
                  <a16:creationId xmlns:a16="http://schemas.microsoft.com/office/drawing/2014/main" id="{172E5A36-E97D-40B3-B2A3-E37F5E984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389"/>
              <a:ext cx="545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" name="Line 60">
              <a:extLst>
                <a:ext uri="{FF2B5EF4-FFF2-40B4-BE49-F238E27FC236}">
                  <a16:creationId xmlns:a16="http://schemas.microsoft.com/office/drawing/2014/main" id="{16A70C1F-07A9-4309-B72D-E6B50BFE9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389"/>
              <a:ext cx="0" cy="544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" name="Line 61">
              <a:extLst>
                <a:ext uri="{FF2B5EF4-FFF2-40B4-BE49-F238E27FC236}">
                  <a16:creationId xmlns:a16="http://schemas.microsoft.com/office/drawing/2014/main" id="{7CD1325D-0E8D-412B-B316-327C11E40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024"/>
              <a:ext cx="0" cy="59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9" name="Group 62">
              <a:extLst>
                <a:ext uri="{FF2B5EF4-FFF2-40B4-BE49-F238E27FC236}">
                  <a16:creationId xmlns:a16="http://schemas.microsoft.com/office/drawing/2014/main" id="{F76E5D3D-B914-4959-903C-072A92D2E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1933"/>
              <a:ext cx="318" cy="90"/>
              <a:chOff x="4059" y="1117"/>
              <a:chExt cx="318" cy="90"/>
            </a:xfrm>
          </p:grpSpPr>
          <p:sp>
            <p:nvSpPr>
              <p:cNvPr id="26" name="Line 63">
                <a:extLst>
                  <a:ext uri="{FF2B5EF4-FFF2-40B4-BE49-F238E27FC236}">
                    <a16:creationId xmlns:a16="http://schemas.microsoft.com/office/drawing/2014/main" id="{D4AB0CA5-7D80-4B73-9BDC-C1A2C6083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7" name="Line 64">
                <a:extLst>
                  <a:ext uri="{FF2B5EF4-FFF2-40B4-BE49-F238E27FC236}">
                    <a16:creationId xmlns:a16="http://schemas.microsoft.com/office/drawing/2014/main" id="{816ED238-F3EF-454E-A131-AB37F47D7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0" name="Text Box 65" descr="斜纹布">
              <a:extLst>
                <a:ext uri="{FF2B5EF4-FFF2-40B4-BE49-F238E27FC236}">
                  <a16:creationId xmlns:a16="http://schemas.microsoft.com/office/drawing/2014/main" id="{2985EC8D-F772-412A-9B6B-B1705741B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75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aseline="-2500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1" name="Text Box 66" descr="斜纹布">
              <a:extLst>
                <a:ext uri="{FF2B5EF4-FFF2-40B4-BE49-F238E27FC236}">
                  <a16:creationId xmlns:a16="http://schemas.microsoft.com/office/drawing/2014/main" id="{72E3A672-A539-4CB1-A468-DA68C0C4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0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k</a:t>
              </a:r>
              <a:endParaRPr kumimoji="1" lang="en-US" altLang="zh-CN" sz="2800" baseline="-2500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2" name="Text Box 67" descr="斜纹布">
              <a:extLst>
                <a:ext uri="{FF2B5EF4-FFF2-40B4-BE49-F238E27FC236}">
                  <a16:creationId xmlns:a16="http://schemas.microsoft.com/office/drawing/2014/main" id="{86B07D59-9075-477F-B77F-02FAE5B0C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797"/>
              <a:ext cx="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4F</a:t>
              </a:r>
            </a:p>
          </p:txBody>
        </p:sp>
        <p:sp>
          <p:nvSpPr>
            <p:cNvPr id="13" name="Line 68">
              <a:extLst>
                <a:ext uri="{FF2B5EF4-FFF2-40B4-BE49-F238E27FC236}">
                  <a16:creationId xmlns:a16="http://schemas.microsoft.com/office/drawing/2014/main" id="{95B6947E-A2E3-4767-A8DD-080179CAF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343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Text Box 69" descr="斜纹布">
              <a:extLst>
                <a:ext uri="{FF2B5EF4-FFF2-40B4-BE49-F238E27FC236}">
                  <a16:creationId xmlns:a16="http://schemas.microsoft.com/office/drawing/2014/main" id="{B329AD7A-E47B-49C2-9773-8645010D2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43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FFFFFF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15" name="Text Box 70" descr="斜纹布">
              <a:extLst>
                <a:ext uri="{FF2B5EF4-FFF2-40B4-BE49-F238E27FC236}">
                  <a16:creationId xmlns:a16="http://schemas.microsoft.com/office/drawing/2014/main" id="{FE15F840-B016-4C8C-A67C-D7BF84D1B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389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6" name="Text Box 71" descr="斜纹布">
              <a:extLst>
                <a:ext uri="{FF2B5EF4-FFF2-40B4-BE49-F238E27FC236}">
                  <a16:creationId xmlns:a16="http://schemas.microsoft.com/office/drawing/2014/main" id="{0C775C1A-2806-4ECA-9AB0-4F13A7132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114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FFFFFF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</a:p>
          </p:txBody>
        </p:sp>
        <p:sp>
          <p:nvSpPr>
            <p:cNvPr id="17" name="Text Box 72" descr="斜纹布">
              <a:extLst>
                <a:ext uri="{FF2B5EF4-FFF2-40B4-BE49-F238E27FC236}">
                  <a16:creationId xmlns:a16="http://schemas.microsoft.com/office/drawing/2014/main" id="{6D490EEA-DA85-497C-A547-BD945A3B4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205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FFFFFF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8" name="Text Box 73" descr="斜纹布">
              <a:extLst>
                <a:ext uri="{FF2B5EF4-FFF2-40B4-BE49-F238E27FC236}">
                  <a16:creationId xmlns:a16="http://schemas.microsoft.com/office/drawing/2014/main" id="{45264CE6-0199-4FED-AF8F-BB07F7EBB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0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aseline="-2500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" name="Text Box 74" descr="斜纹布">
              <a:extLst>
                <a:ext uri="{FF2B5EF4-FFF2-40B4-BE49-F238E27FC236}">
                  <a16:creationId xmlns:a16="http://schemas.microsoft.com/office/drawing/2014/main" id="{9CE4E2BF-7F4C-4961-81B4-12E80D65B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797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20V</a:t>
              </a:r>
            </a:p>
          </p:txBody>
        </p:sp>
        <p:sp>
          <p:nvSpPr>
            <p:cNvPr id="20" name="Rectangle 75">
              <a:extLst>
                <a:ext uri="{FF2B5EF4-FFF2-40B4-BE49-F238E27FC236}">
                  <a16:creationId xmlns:a16="http://schemas.microsoft.com/office/drawing/2014/main" id="{9053232A-82B1-40D2-9045-53089488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79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Line 76">
              <a:extLst>
                <a:ext uri="{FF2B5EF4-FFF2-40B4-BE49-F238E27FC236}">
                  <a16:creationId xmlns:a16="http://schemas.microsoft.com/office/drawing/2014/main" id="{A4092316-A8FF-44DC-B0DD-764307A75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389"/>
              <a:ext cx="7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Oval 77">
              <a:extLst>
                <a:ext uri="{FF2B5EF4-FFF2-40B4-BE49-F238E27FC236}">
                  <a16:creationId xmlns:a16="http://schemas.microsoft.com/office/drawing/2014/main" id="{63FD985D-3782-4331-BF61-D750D096D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1343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Text Box 78" descr="斜纹布">
              <a:extLst>
                <a:ext uri="{FF2B5EF4-FFF2-40B4-BE49-F238E27FC236}">
                  <a16:creationId xmlns:a16="http://schemas.microsoft.com/office/drawing/2014/main" id="{69A6E567-35F4-4585-A9E8-1B3816A6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797"/>
              <a:ext cx="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FFFFFF"/>
                  </a:solidFill>
                  <a:ea typeface="楷体_GB2312" pitchFamily="49" charset="-122"/>
                  <a:sym typeface="Symbol" panose="05050102010706020507" pitchFamily="18" charset="2"/>
                </a:rPr>
                <a:t>250k</a:t>
              </a:r>
            </a:p>
          </p:txBody>
        </p:sp>
        <p:sp>
          <p:nvSpPr>
            <p:cNvPr id="24" name="Line 79">
              <a:extLst>
                <a:ext uri="{FF2B5EF4-FFF2-40B4-BE49-F238E27FC236}">
                  <a16:creationId xmlns:a16="http://schemas.microsoft.com/office/drawing/2014/main" id="{800E4811-0E50-458F-9BA7-76504E064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7" y="1207"/>
              <a:ext cx="181" cy="1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0132E18B-44E8-493B-B610-C867305C7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162"/>
              <a:ext cx="182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28" name="Object 81">
            <a:extLst>
              <a:ext uri="{FF2B5EF4-FFF2-40B4-BE49-F238E27FC236}">
                <a16:creationId xmlns:a16="http://schemas.microsoft.com/office/drawing/2014/main" id="{E10C927F-ADFD-497F-9817-88D01F2CA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1341438"/>
          <a:ext cx="33670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69720" imgH="253800" progId="Equation.3">
                  <p:embed/>
                </p:oleObj>
              </mc:Choice>
              <mc:Fallback>
                <p:oleObj name="公式" r:id="rId2" imgW="1269720" imgH="253800" progId="Equation.3">
                  <p:embed/>
                  <p:pic>
                    <p:nvPicPr>
                      <p:cNvPr id="28" name="Object 81">
                        <a:extLst>
                          <a:ext uri="{FF2B5EF4-FFF2-40B4-BE49-F238E27FC236}">
                            <a16:creationId xmlns:a16="http://schemas.microsoft.com/office/drawing/2014/main" id="{E10C927F-ADFD-497F-9817-88D01F2CA2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341438"/>
                        <a:ext cx="336708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2">
            <a:extLst>
              <a:ext uri="{FF2B5EF4-FFF2-40B4-BE49-F238E27FC236}">
                <a16:creationId xmlns:a16="http://schemas.microsoft.com/office/drawing/2014/main" id="{106138CA-5F6D-4619-8E48-0FAF391AC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620713"/>
          <a:ext cx="42941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19240" imgH="215640" progId="Equation.3">
                  <p:embed/>
                </p:oleObj>
              </mc:Choice>
              <mc:Fallback>
                <p:oleObj name="公式" r:id="rId4" imgW="2019240" imgH="215640" progId="Equation.3">
                  <p:embed/>
                  <p:pic>
                    <p:nvPicPr>
                      <p:cNvPr id="29" name="Object 82">
                        <a:extLst>
                          <a:ext uri="{FF2B5EF4-FFF2-40B4-BE49-F238E27FC236}">
                            <a16:creationId xmlns:a16="http://schemas.microsoft.com/office/drawing/2014/main" id="{106138CA-5F6D-4619-8E48-0FAF391AC5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620713"/>
                        <a:ext cx="42941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3">
            <a:extLst>
              <a:ext uri="{FF2B5EF4-FFF2-40B4-BE49-F238E27FC236}">
                <a16:creationId xmlns:a16="http://schemas.microsoft.com/office/drawing/2014/main" id="{A0441ADF-85BE-4F1C-AB0A-C225BE93C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3738" y="1916113"/>
          <a:ext cx="41687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68480" imgH="457200" progId="Equation.3">
                  <p:embed/>
                </p:oleObj>
              </mc:Choice>
              <mc:Fallback>
                <p:oleObj name="公式" r:id="rId6" imgW="1968480" imgH="457200" progId="Equation.3">
                  <p:embed/>
                  <p:pic>
                    <p:nvPicPr>
                      <p:cNvPr id="30" name="Object 83">
                        <a:extLst>
                          <a:ext uri="{FF2B5EF4-FFF2-40B4-BE49-F238E27FC236}">
                            <a16:creationId xmlns:a16="http://schemas.microsoft.com/office/drawing/2014/main" id="{A0441ADF-85BE-4F1C-AB0A-C225BE93C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1916113"/>
                        <a:ext cx="41687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4">
            <a:extLst>
              <a:ext uri="{FF2B5EF4-FFF2-40B4-BE49-F238E27FC236}">
                <a16:creationId xmlns:a16="http://schemas.microsoft.com/office/drawing/2014/main" id="{95CEAAD8-6378-493B-A9F5-BF62817A9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1863" y="2954338"/>
          <a:ext cx="7240587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82880" imgH="749160" progId="Equation.DSMT4">
                  <p:embed/>
                </p:oleObj>
              </mc:Choice>
              <mc:Fallback>
                <p:oleObj name="Equation" r:id="rId8" imgW="2882880" imgH="749160" progId="Equation.DSMT4">
                  <p:embed/>
                  <p:pic>
                    <p:nvPicPr>
                      <p:cNvPr id="31" name="Object 84">
                        <a:extLst>
                          <a:ext uri="{FF2B5EF4-FFF2-40B4-BE49-F238E27FC236}">
                            <a16:creationId xmlns:a16="http://schemas.microsoft.com/office/drawing/2014/main" id="{95CEAAD8-6378-493B-A9F5-BF62817A9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2954338"/>
                        <a:ext cx="7240587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6">
            <a:extLst>
              <a:ext uri="{FF2B5EF4-FFF2-40B4-BE49-F238E27FC236}">
                <a16:creationId xmlns:a16="http://schemas.microsoft.com/office/drawing/2014/main" id="{26991434-68DC-47D1-B879-63965107B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652963"/>
          <a:ext cx="78486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035160" imgH="774360" progId="Equation.3">
                  <p:embed/>
                </p:oleObj>
              </mc:Choice>
              <mc:Fallback>
                <p:oleObj name="公式" r:id="rId10" imgW="3035160" imgH="774360" progId="Equation.3">
                  <p:embed/>
                  <p:pic>
                    <p:nvPicPr>
                      <p:cNvPr id="32" name="Object 86">
                        <a:extLst>
                          <a:ext uri="{FF2B5EF4-FFF2-40B4-BE49-F238E27FC236}">
                            <a16:creationId xmlns:a16="http://schemas.microsoft.com/office/drawing/2014/main" id="{26991434-68DC-47D1-B879-63965107B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2963"/>
                        <a:ext cx="78486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E755D5-48DB-476B-9FBB-6E84898B1A59}"/>
              </a:ext>
            </a:extLst>
          </p:cNvPr>
          <p:cNvCxnSpPr/>
          <p:nvPr/>
        </p:nvCxnSpPr>
        <p:spPr bwMode="auto">
          <a:xfrm>
            <a:off x="2303642" y="4028537"/>
            <a:ext cx="100929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536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7">
            <a:extLst>
              <a:ext uri="{FF2B5EF4-FFF2-40B4-BE49-F238E27FC236}">
                <a16:creationId xmlns:a16="http://schemas.microsoft.com/office/drawing/2014/main" id="{C3E867CE-DCBF-45E8-BE33-87B063C88B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29295"/>
              </p:ext>
            </p:extLst>
          </p:nvPr>
        </p:nvGraphicFramePr>
        <p:xfrm>
          <a:off x="2484438" y="476250"/>
          <a:ext cx="4954587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55520" imgH="444240" progId="Equation.3">
                  <p:embed/>
                </p:oleObj>
              </mc:Choice>
              <mc:Fallback>
                <p:oleObj name="公式" r:id="rId2" imgW="1955520" imgH="444240" progId="Equation.3">
                  <p:embed/>
                  <p:pic>
                    <p:nvPicPr>
                      <p:cNvPr id="2" name="Object 37">
                        <a:extLst>
                          <a:ext uri="{FF2B5EF4-FFF2-40B4-BE49-F238E27FC236}">
                            <a16:creationId xmlns:a16="http://schemas.microsoft.com/office/drawing/2014/main" id="{C3E867CE-DCBF-45E8-BE33-87B063C88B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6250"/>
                        <a:ext cx="4954587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8">
            <a:extLst>
              <a:ext uri="{FF2B5EF4-FFF2-40B4-BE49-F238E27FC236}">
                <a16:creationId xmlns:a16="http://schemas.microsoft.com/office/drawing/2014/main" id="{90CB1551-EB0D-420E-8BEE-7389EF584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084763"/>
          <a:ext cx="3875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98320" imgH="215640" progId="Equation.3">
                  <p:embed/>
                </p:oleObj>
              </mc:Choice>
              <mc:Fallback>
                <p:oleObj name="公式" r:id="rId4" imgW="1498320" imgH="215640" progId="Equation.3">
                  <p:embed/>
                  <p:pic>
                    <p:nvPicPr>
                      <p:cNvPr id="3" name="Object 38">
                        <a:extLst>
                          <a:ext uri="{FF2B5EF4-FFF2-40B4-BE49-F238E27FC236}">
                            <a16:creationId xmlns:a16="http://schemas.microsoft.com/office/drawing/2014/main" id="{90CB1551-EB0D-420E-8BEE-7389EF5842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4763"/>
                        <a:ext cx="38750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9">
            <a:extLst>
              <a:ext uri="{FF2B5EF4-FFF2-40B4-BE49-F238E27FC236}">
                <a16:creationId xmlns:a16="http://schemas.microsoft.com/office/drawing/2014/main" id="{DA807ED3-1B17-4770-B21E-8FECEA1ED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初始储能</a:t>
            </a:r>
          </a:p>
        </p:txBody>
      </p:sp>
      <p:graphicFrame>
        <p:nvGraphicFramePr>
          <p:cNvPr id="5" name="Object 40">
            <a:extLst>
              <a:ext uri="{FF2B5EF4-FFF2-40B4-BE49-F238E27FC236}">
                <a16:creationId xmlns:a16="http://schemas.microsoft.com/office/drawing/2014/main" id="{AF5299F4-2291-4ABF-A63D-CC6A7542D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557338"/>
          <a:ext cx="58864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323800" imgH="444240" progId="Equation.3">
                  <p:embed/>
                </p:oleObj>
              </mc:Choice>
              <mc:Fallback>
                <p:oleObj name="公式" r:id="rId6" imgW="2323800" imgH="444240" progId="Equation.3">
                  <p:embed/>
                  <p:pic>
                    <p:nvPicPr>
                      <p:cNvPr id="5" name="Object 40">
                        <a:extLst>
                          <a:ext uri="{FF2B5EF4-FFF2-40B4-BE49-F238E27FC236}">
                            <a16:creationId xmlns:a16="http://schemas.microsoft.com/office/drawing/2014/main" id="{AF5299F4-2291-4ABF-A63D-CC6A7542D8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557338"/>
                        <a:ext cx="588645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1">
            <a:extLst>
              <a:ext uri="{FF2B5EF4-FFF2-40B4-BE49-F238E27FC236}">
                <a16:creationId xmlns:a16="http://schemas.microsoft.com/office/drawing/2014/main" id="{D7917DF6-CA97-4532-B596-BBFA0FBC0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49500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最终储能</a:t>
            </a:r>
          </a:p>
        </p:txBody>
      </p:sp>
      <p:graphicFrame>
        <p:nvGraphicFramePr>
          <p:cNvPr id="7" name="Object 42">
            <a:extLst>
              <a:ext uri="{FF2B5EF4-FFF2-40B4-BE49-F238E27FC236}">
                <a16:creationId xmlns:a16="http://schemas.microsoft.com/office/drawing/2014/main" id="{B025583B-0823-4FA0-9B08-0AB12530F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569650"/>
              </p:ext>
            </p:extLst>
          </p:nvPr>
        </p:nvGraphicFramePr>
        <p:xfrm>
          <a:off x="1374774" y="2767013"/>
          <a:ext cx="705539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55800" imgH="393480" progId="Equation.DSMT4">
                  <p:embed/>
                </p:oleObj>
              </mc:Choice>
              <mc:Fallback>
                <p:oleObj name="Equation" r:id="rId8" imgW="2755800" imgH="393480" progId="Equation.DSMT4">
                  <p:embed/>
                  <p:pic>
                    <p:nvPicPr>
                      <p:cNvPr id="7" name="Object 42">
                        <a:extLst>
                          <a:ext uri="{FF2B5EF4-FFF2-40B4-BE49-F238E27FC236}">
                            <a16:creationId xmlns:a16="http://schemas.microsoft.com/office/drawing/2014/main" id="{B025583B-0823-4FA0-9B08-0AB12530F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4" y="2767013"/>
                        <a:ext cx="705539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3">
            <a:extLst>
              <a:ext uri="{FF2B5EF4-FFF2-40B4-BE49-F238E27FC236}">
                <a16:creationId xmlns:a16="http://schemas.microsoft.com/office/drawing/2014/main" id="{93E10561-3D68-4DA2-9350-A09302EBE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44900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电阻耗能</a:t>
            </a:r>
          </a:p>
        </p:txBody>
      </p:sp>
      <p:graphicFrame>
        <p:nvGraphicFramePr>
          <p:cNvPr id="9" name="Object 44">
            <a:extLst>
              <a:ext uri="{FF2B5EF4-FFF2-40B4-BE49-F238E27FC236}">
                <a16:creationId xmlns:a16="http://schemas.microsoft.com/office/drawing/2014/main" id="{969116FA-F8FF-4477-BE6B-F1AFBF1E1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632584"/>
              </p:ext>
            </p:extLst>
          </p:nvPr>
        </p:nvGraphicFramePr>
        <p:xfrm>
          <a:off x="395288" y="4221163"/>
          <a:ext cx="84312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27120" imgH="317160" progId="Equation.DSMT4">
                  <p:embed/>
                </p:oleObj>
              </mc:Choice>
              <mc:Fallback>
                <p:oleObj name="Equation" r:id="rId10" imgW="3327120" imgH="317160" progId="Equation.DSMT4">
                  <p:embed/>
                  <p:pic>
                    <p:nvPicPr>
                      <p:cNvPr id="9" name="Object 44">
                        <a:extLst>
                          <a:ext uri="{FF2B5EF4-FFF2-40B4-BE49-F238E27FC236}">
                            <a16:creationId xmlns:a16="http://schemas.microsoft.com/office/drawing/2014/main" id="{969116FA-F8FF-4477-BE6B-F1AFBF1E18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1163"/>
                        <a:ext cx="8431212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45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3">
            <a:extLst>
              <a:ext uri="{FF2B5EF4-FFF2-40B4-BE49-F238E27FC236}">
                <a16:creationId xmlns:a16="http://schemas.microsoft.com/office/drawing/2014/main" id="{C2F6059A-E857-46AA-9AB6-0CCB40A85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288" y="4581525"/>
            <a:ext cx="2751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= 0 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   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</a:t>
            </a:r>
            <a:endParaRPr kumimoji="1" lang="en-US" altLang="zh-CN" sz="3200" b="0" i="0" u="none" strike="noStrike" kern="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8B90F92-3DCF-4A50-849E-C615250BA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429000"/>
            <a:ext cx="2522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 0 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  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 0</a:t>
            </a:r>
          </a:p>
        </p:txBody>
      </p:sp>
      <p:sp>
        <p:nvSpPr>
          <p:cNvPr id="4" name="Text Box 69">
            <a:extLst>
              <a:ext uri="{FF2B5EF4-FFF2-40B4-BE49-F238E27FC236}">
                <a16:creationId xmlns:a16="http://schemas.microsoft.com/office/drawing/2014/main" id="{F16DC1BF-E330-43B1-BC01-B2FAF89D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5263"/>
            <a:ext cx="77771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00"/>
                </a:solidFill>
                <a:ea typeface="楷体_GB2312" pitchFamily="49" charset="-122"/>
              </a:rPr>
              <a:t>       k</a:t>
            </a:r>
            <a:r>
              <a:rPr kumimoji="1" lang="zh-CN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接通电源后很长时间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，电容充电完毕，电路达到新的稳定状态：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554D38F-5F64-4845-A1AF-BD428DD8F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29000"/>
            <a:ext cx="568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00"/>
                </a:solidFill>
                <a:ea typeface="楷体_GB2312" pitchFamily="49" charset="-122"/>
              </a:rPr>
              <a:t>S</a:t>
            </a:r>
            <a:r>
              <a:rPr kumimoji="1" lang="zh-CN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未动作前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，电路处于稳定状态：</a:t>
            </a:r>
          </a:p>
        </p:txBody>
      </p:sp>
      <p:sp>
        <p:nvSpPr>
          <p:cNvPr id="6" name="Rectangle 204">
            <a:extLst>
              <a:ext uri="{FF2B5EF4-FFF2-40B4-BE49-F238E27FC236}">
                <a16:creationId xmlns:a16="http://schemas.microsoft.com/office/drawing/2014/main" id="{C4C74D47-40CA-4D4A-B2C7-F7FF672B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429000"/>
            <a:ext cx="8388350" cy="3024188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Text Box 135">
            <a:extLst>
              <a:ext uri="{FF2B5EF4-FFF2-40B4-BE49-F238E27FC236}">
                <a16:creationId xmlns:a16="http://schemas.microsoft.com/office/drawing/2014/main" id="{1C80101E-05B5-43E3-B3B1-32CBAFD8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1728787" cy="547687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电容电路</a:t>
            </a:r>
          </a:p>
        </p:txBody>
      </p:sp>
      <p:grpSp>
        <p:nvGrpSpPr>
          <p:cNvPr id="8" name="Group 148">
            <a:extLst>
              <a:ext uri="{FF2B5EF4-FFF2-40B4-BE49-F238E27FC236}">
                <a16:creationId xmlns:a16="http://schemas.microsoft.com/office/drawing/2014/main" id="{A5659E9B-DF33-4314-A3F6-328571214A9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125538"/>
            <a:ext cx="3805238" cy="2103437"/>
            <a:chOff x="2381" y="1480"/>
            <a:chExt cx="2397" cy="1325"/>
          </a:xfrm>
        </p:grpSpPr>
        <p:sp>
          <p:nvSpPr>
            <p:cNvPr id="9" name="Oval 149">
              <a:extLst>
                <a:ext uri="{FF2B5EF4-FFF2-40B4-BE49-F238E27FC236}">
                  <a16:creationId xmlns:a16="http://schemas.microsoft.com/office/drawing/2014/main" id="{0CBB5757-032A-4A14-B879-2A6B39EF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11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grpSp>
          <p:nvGrpSpPr>
            <p:cNvPr id="10" name="Group 150">
              <a:extLst>
                <a:ext uri="{FF2B5EF4-FFF2-40B4-BE49-F238E27FC236}">
                  <a16:creationId xmlns:a16="http://schemas.microsoft.com/office/drawing/2014/main" id="{E4065F6A-26F3-47E5-BCD2-F609F6BC8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0" y="2301"/>
              <a:ext cx="278" cy="69"/>
              <a:chOff x="2112" y="3648"/>
              <a:chExt cx="192" cy="48"/>
            </a:xfrm>
          </p:grpSpPr>
          <p:sp>
            <p:nvSpPr>
              <p:cNvPr id="36" name="Line 151">
                <a:extLst>
                  <a:ext uri="{FF2B5EF4-FFF2-40B4-BE49-F238E27FC236}">
                    <a16:creationId xmlns:a16="http://schemas.microsoft.com/office/drawing/2014/main" id="{8AC4365F-5D4D-4382-92E9-A73BDBF94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7" name="Line 152">
                <a:extLst>
                  <a:ext uri="{FF2B5EF4-FFF2-40B4-BE49-F238E27FC236}">
                    <a16:creationId xmlns:a16="http://schemas.microsoft.com/office/drawing/2014/main" id="{AEED1FF0-6AA4-40E2-BFBC-7299D0107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1" name="Text Box 153">
              <a:extLst>
                <a:ext uri="{FF2B5EF4-FFF2-40B4-BE49-F238E27FC236}">
                  <a16:creationId xmlns:a16="http://schemas.microsoft.com/office/drawing/2014/main" id="{C9B0D21E-43D9-43AB-A1A2-417AF833C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206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grpSp>
          <p:nvGrpSpPr>
            <p:cNvPr id="12" name="Group 154">
              <a:extLst>
                <a:ext uri="{FF2B5EF4-FFF2-40B4-BE49-F238E27FC236}">
                  <a16:creationId xmlns:a16="http://schemas.microsoft.com/office/drawing/2014/main" id="{03304FDE-4D93-4D32-AD57-C183A26B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842"/>
              <a:ext cx="367" cy="877"/>
              <a:chOff x="1576" y="1278"/>
              <a:chExt cx="253" cy="612"/>
            </a:xfrm>
          </p:grpSpPr>
          <p:grpSp>
            <p:nvGrpSpPr>
              <p:cNvPr id="32" name="Group 155">
                <a:extLst>
                  <a:ext uri="{FF2B5EF4-FFF2-40B4-BE49-F238E27FC236}">
                    <a16:creationId xmlns:a16="http://schemas.microsoft.com/office/drawing/2014/main" id="{BFD25D20-C32E-40A9-A29A-A22E0ADD88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8" y="1278"/>
                <a:ext cx="171" cy="612"/>
                <a:chOff x="1658" y="1278"/>
                <a:chExt cx="171" cy="612"/>
              </a:xfrm>
            </p:grpSpPr>
            <p:sp>
              <p:nvSpPr>
                <p:cNvPr id="34" name="Text Box 156">
                  <a:extLst>
                    <a:ext uri="{FF2B5EF4-FFF2-40B4-BE49-F238E27FC236}">
                      <a16:creationId xmlns:a16="http://schemas.microsoft.com/office/drawing/2014/main" id="{0B727044-93A7-46A8-A600-1347BAD66F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1" y="1278"/>
                  <a:ext cx="168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35" name="Text Box 157">
                  <a:extLst>
                    <a:ext uri="{FF2B5EF4-FFF2-40B4-BE49-F238E27FC236}">
                      <a16:creationId xmlns:a16="http://schemas.microsoft.com/office/drawing/2014/main" id="{9F226DBE-77F7-406B-AF75-7F1FA72E76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8" y="1662"/>
                  <a:ext cx="157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33" name="Text Box 158">
                <a:extLst>
                  <a:ext uri="{FF2B5EF4-FFF2-40B4-BE49-F238E27FC236}">
                    <a16:creationId xmlns:a16="http://schemas.microsoft.com/office/drawing/2014/main" id="{D2CB79DE-4937-4569-8817-C9DA644EE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6" y="1459"/>
                <a:ext cx="25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0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C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" name="Text Box 159">
              <a:extLst>
                <a:ext uri="{FF2B5EF4-FFF2-40B4-BE49-F238E27FC236}">
                  <a16:creationId xmlns:a16="http://schemas.microsoft.com/office/drawing/2014/main" id="{9B1D3784-6F1C-4B36-AEDA-18960A5CB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160"/>
              <a:ext cx="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60">
              <a:extLst>
                <a:ext uri="{FF2B5EF4-FFF2-40B4-BE49-F238E27FC236}">
                  <a16:creationId xmlns:a16="http://schemas.microsoft.com/office/drawing/2014/main" id="{C0B6D5C6-BA50-4C5F-AD39-FF238B9B7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1888"/>
              <a:ext cx="4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Line 161">
              <a:extLst>
                <a:ext uri="{FF2B5EF4-FFF2-40B4-BE49-F238E27FC236}">
                  <a16:creationId xmlns:a16="http://schemas.microsoft.com/office/drawing/2014/main" id="{F5C732D9-4EF8-49E6-A704-4E998257F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" y="2712"/>
              <a:ext cx="145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Line 162">
              <a:extLst>
                <a:ext uri="{FF2B5EF4-FFF2-40B4-BE49-F238E27FC236}">
                  <a16:creationId xmlns:a16="http://schemas.microsoft.com/office/drawing/2014/main" id="{C1B31919-2DD4-48E0-9186-9765B6BF73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7" y="1888"/>
              <a:ext cx="83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Line 163">
              <a:extLst>
                <a:ext uri="{FF2B5EF4-FFF2-40B4-BE49-F238E27FC236}">
                  <a16:creationId xmlns:a16="http://schemas.microsoft.com/office/drawing/2014/main" id="{9FB77BAC-6B0F-4C31-8FB7-563CC195E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888"/>
              <a:ext cx="3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Line 164">
              <a:extLst>
                <a:ext uri="{FF2B5EF4-FFF2-40B4-BE49-F238E27FC236}">
                  <a16:creationId xmlns:a16="http://schemas.microsoft.com/office/drawing/2014/main" id="{C67ADB9A-135B-4A2F-9A2E-9C104338A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" y="1888"/>
              <a:ext cx="0" cy="4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Line 165">
              <a:extLst>
                <a:ext uri="{FF2B5EF4-FFF2-40B4-BE49-F238E27FC236}">
                  <a16:creationId xmlns:a16="http://schemas.microsoft.com/office/drawing/2014/main" id="{15D94F45-83A9-47E4-B0A6-9081E411B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9" y="2369"/>
              <a:ext cx="0" cy="3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Text Box 166">
              <a:extLst>
                <a:ext uri="{FF2B5EF4-FFF2-40B4-BE49-F238E27FC236}">
                  <a16:creationId xmlns:a16="http://schemas.microsoft.com/office/drawing/2014/main" id="{9031C137-6E4F-471F-8D3B-064E938DA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52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167">
              <a:extLst>
                <a:ext uri="{FF2B5EF4-FFF2-40B4-BE49-F238E27FC236}">
                  <a16:creationId xmlns:a16="http://schemas.microsoft.com/office/drawing/2014/main" id="{6F727A51-01FE-4CE0-92A2-CFEB8E89B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11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2" name="Group 168">
              <a:extLst>
                <a:ext uri="{FF2B5EF4-FFF2-40B4-BE49-F238E27FC236}">
                  <a16:creationId xmlns:a16="http://schemas.microsoft.com/office/drawing/2014/main" id="{9784A027-E8A4-4ABB-83C5-1939FB989F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1480"/>
              <a:ext cx="238" cy="341"/>
              <a:chOff x="1803" y="2594"/>
              <a:chExt cx="165" cy="238"/>
            </a:xfrm>
          </p:grpSpPr>
          <p:sp>
            <p:nvSpPr>
              <p:cNvPr id="30" name="Text Box 169">
                <a:extLst>
                  <a:ext uri="{FF2B5EF4-FFF2-40B4-BE49-F238E27FC236}">
                    <a16:creationId xmlns:a16="http://schemas.microsoft.com/office/drawing/2014/main" id="{3CD24A58-7DE2-4C16-A48C-2A4812F19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3" y="2594"/>
                <a:ext cx="123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170">
                <a:extLst>
                  <a:ext uri="{FF2B5EF4-FFF2-40B4-BE49-F238E27FC236}">
                    <a16:creationId xmlns:a16="http://schemas.microsoft.com/office/drawing/2014/main" id="{DCBAC8CB-2D18-4AD2-9DC4-81BEB3475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3" name="Line 171">
              <a:extLst>
                <a:ext uri="{FF2B5EF4-FFF2-40B4-BE49-F238E27FC236}">
                  <a16:creationId xmlns:a16="http://schemas.microsoft.com/office/drawing/2014/main" id="{B181F538-51F5-4340-943E-BA814F2D6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9" y="1889"/>
              <a:ext cx="348" cy="137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172">
              <a:extLst>
                <a:ext uri="{FF2B5EF4-FFF2-40B4-BE49-F238E27FC236}">
                  <a16:creationId xmlns:a16="http://schemas.microsoft.com/office/drawing/2014/main" id="{CDD048B3-D76D-4646-9FF6-8144571D9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1958"/>
              <a:ext cx="0" cy="75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Line 173">
              <a:extLst>
                <a:ext uri="{FF2B5EF4-FFF2-40B4-BE49-F238E27FC236}">
                  <a16:creationId xmlns:a16="http://schemas.microsoft.com/office/drawing/2014/main" id="{9E858336-6685-4E77-A038-3BFDFD2F8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9" y="2026"/>
              <a:ext cx="70" cy="20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Text Box 174">
              <a:extLst>
                <a:ext uri="{FF2B5EF4-FFF2-40B4-BE49-F238E27FC236}">
                  <a16:creationId xmlns:a16="http://schemas.microsoft.com/office/drawing/2014/main" id="{D406D94C-8CE9-417B-A4BA-C8DB3A0C9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1581"/>
              <a:ext cx="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 0)</a:t>
              </a:r>
            </a:p>
          </p:txBody>
        </p:sp>
        <p:sp>
          <p:nvSpPr>
            <p:cNvPr id="27" name="Text Box 175">
              <a:extLst>
                <a:ext uri="{FF2B5EF4-FFF2-40B4-BE49-F238E27FC236}">
                  <a16:creationId xmlns:a16="http://schemas.microsoft.com/office/drawing/2014/main" id="{41FA0B35-3A65-444E-9B3A-86A2B8597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842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+</a:t>
              </a:r>
            </a:p>
          </p:txBody>
        </p:sp>
        <p:sp>
          <p:nvSpPr>
            <p:cNvPr id="28" name="Text Box 176">
              <a:extLst>
                <a:ext uri="{FF2B5EF4-FFF2-40B4-BE49-F238E27FC236}">
                  <a16:creationId xmlns:a16="http://schemas.microsoft.com/office/drawing/2014/main" id="{7B3B33D9-79AE-42FD-A6CA-2D2DE9856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47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9" name="Rectangle 177">
              <a:extLst>
                <a:ext uri="{FF2B5EF4-FFF2-40B4-BE49-F238E27FC236}">
                  <a16:creationId xmlns:a16="http://schemas.microsoft.com/office/drawing/2014/main" id="{7006281D-2FEC-4FAF-80D9-7BB07DF5D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84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8" name="Group 178">
            <a:extLst>
              <a:ext uri="{FF2B5EF4-FFF2-40B4-BE49-F238E27FC236}">
                <a16:creationId xmlns:a16="http://schemas.microsoft.com/office/drawing/2014/main" id="{F581A5A4-D49D-4263-B72F-EFE3B77148CD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1052513"/>
            <a:ext cx="3805237" cy="2103437"/>
            <a:chOff x="2699" y="1979"/>
            <a:chExt cx="2397" cy="1325"/>
          </a:xfrm>
        </p:grpSpPr>
        <p:sp>
          <p:nvSpPr>
            <p:cNvPr id="39" name="Text Box 179">
              <a:extLst>
                <a:ext uri="{FF2B5EF4-FFF2-40B4-BE49-F238E27FC236}">
                  <a16:creationId xmlns:a16="http://schemas.microsoft.com/office/drawing/2014/main" id="{31FA5713-EBAF-4BF3-BE6C-49BAEFD4C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024"/>
              <a:ext cx="8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 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→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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)</a:t>
              </a:r>
            </a:p>
          </p:txBody>
        </p:sp>
        <p:sp>
          <p:nvSpPr>
            <p:cNvPr id="40" name="Oval 180">
              <a:extLst>
                <a:ext uri="{FF2B5EF4-FFF2-40B4-BE49-F238E27FC236}">
                  <a16:creationId xmlns:a16="http://schemas.microsoft.com/office/drawing/2014/main" id="{9BDC6E1F-02E2-4F7E-9F66-857CE3019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261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grpSp>
          <p:nvGrpSpPr>
            <p:cNvPr id="41" name="Group 181">
              <a:extLst>
                <a:ext uri="{FF2B5EF4-FFF2-40B4-BE49-F238E27FC236}">
                  <a16:creationId xmlns:a16="http://schemas.microsoft.com/office/drawing/2014/main" id="{B7B70E0D-4E57-4499-ACA1-F8E99267A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8" y="2800"/>
              <a:ext cx="278" cy="69"/>
              <a:chOff x="2112" y="3648"/>
              <a:chExt cx="192" cy="48"/>
            </a:xfrm>
          </p:grpSpPr>
          <p:sp>
            <p:nvSpPr>
              <p:cNvPr id="61" name="Line 182">
                <a:extLst>
                  <a:ext uri="{FF2B5EF4-FFF2-40B4-BE49-F238E27FC236}">
                    <a16:creationId xmlns:a16="http://schemas.microsoft.com/office/drawing/2014/main" id="{0BC7E2BF-13EA-4F09-B498-A83F38AF5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2" name="Line 183">
                <a:extLst>
                  <a:ext uri="{FF2B5EF4-FFF2-40B4-BE49-F238E27FC236}">
                    <a16:creationId xmlns:a16="http://schemas.microsoft.com/office/drawing/2014/main" id="{C5A19511-68A0-4673-9E6D-F7D0A03B4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6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2" name="Group 184">
              <a:extLst>
                <a:ext uri="{FF2B5EF4-FFF2-40B4-BE49-F238E27FC236}">
                  <a16:creationId xmlns:a16="http://schemas.microsoft.com/office/drawing/2014/main" id="{F47576FE-C5F2-4F62-B0F5-7AB46B60F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41"/>
              <a:ext cx="367" cy="877"/>
              <a:chOff x="1576" y="1278"/>
              <a:chExt cx="253" cy="612"/>
            </a:xfrm>
          </p:grpSpPr>
          <p:grpSp>
            <p:nvGrpSpPr>
              <p:cNvPr id="57" name="Group 185">
                <a:extLst>
                  <a:ext uri="{FF2B5EF4-FFF2-40B4-BE49-F238E27FC236}">
                    <a16:creationId xmlns:a16="http://schemas.microsoft.com/office/drawing/2014/main" id="{AC14FE54-2067-430C-BFC9-7A43B81DFA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8" y="1278"/>
                <a:ext cx="171" cy="612"/>
                <a:chOff x="1658" y="1278"/>
                <a:chExt cx="171" cy="612"/>
              </a:xfrm>
            </p:grpSpPr>
            <p:sp>
              <p:nvSpPr>
                <p:cNvPr id="59" name="Text Box 186">
                  <a:extLst>
                    <a:ext uri="{FF2B5EF4-FFF2-40B4-BE49-F238E27FC236}">
                      <a16:creationId xmlns:a16="http://schemas.microsoft.com/office/drawing/2014/main" id="{3667706E-A0AF-463D-8043-A6745F88FA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1" y="1278"/>
                  <a:ext cx="168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60" name="Text Box 187">
                  <a:extLst>
                    <a:ext uri="{FF2B5EF4-FFF2-40B4-BE49-F238E27FC236}">
                      <a16:creationId xmlns:a16="http://schemas.microsoft.com/office/drawing/2014/main" id="{7764199F-B634-4B89-8707-B2D8052666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8" y="1662"/>
                  <a:ext cx="157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58" name="Text Box 188">
                <a:extLst>
                  <a:ext uri="{FF2B5EF4-FFF2-40B4-BE49-F238E27FC236}">
                    <a16:creationId xmlns:a16="http://schemas.microsoft.com/office/drawing/2014/main" id="{4E2DE73F-A4D9-4FF8-80D5-418160D09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6" y="1459"/>
                <a:ext cx="25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0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C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" name="Text Box 189">
              <a:extLst>
                <a:ext uri="{FF2B5EF4-FFF2-40B4-BE49-F238E27FC236}">
                  <a16:creationId xmlns:a16="http://schemas.microsoft.com/office/drawing/2014/main" id="{BAA049F7-5F76-43BC-B7C6-66555D58E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659"/>
              <a:ext cx="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190">
              <a:extLst>
                <a:ext uri="{FF2B5EF4-FFF2-40B4-BE49-F238E27FC236}">
                  <a16:creationId xmlns:a16="http://schemas.microsoft.com/office/drawing/2014/main" id="{119733E3-3A88-4B59-8E68-D5C05A4FA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387"/>
              <a:ext cx="14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" name="Line 191">
              <a:extLst>
                <a:ext uri="{FF2B5EF4-FFF2-40B4-BE49-F238E27FC236}">
                  <a16:creationId xmlns:a16="http://schemas.microsoft.com/office/drawing/2014/main" id="{79705EE1-6B85-4FC9-8D1B-5192B8CD3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3211"/>
              <a:ext cx="145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6" name="Line 192">
              <a:extLst>
                <a:ext uri="{FF2B5EF4-FFF2-40B4-BE49-F238E27FC236}">
                  <a16:creationId xmlns:a16="http://schemas.microsoft.com/office/drawing/2014/main" id="{A464B0C8-ECC9-4383-B5F1-49F3D8118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8" y="2387"/>
              <a:ext cx="3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7" name="Line 193">
              <a:extLst>
                <a:ext uri="{FF2B5EF4-FFF2-40B4-BE49-F238E27FC236}">
                  <a16:creationId xmlns:a16="http://schemas.microsoft.com/office/drawing/2014/main" id="{80754C6F-399E-420A-BBB0-913E4CF37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2387"/>
              <a:ext cx="0" cy="4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8" name="Line 194">
              <a:extLst>
                <a:ext uri="{FF2B5EF4-FFF2-40B4-BE49-F238E27FC236}">
                  <a16:creationId xmlns:a16="http://schemas.microsoft.com/office/drawing/2014/main" id="{3584545D-4A49-4B41-A06F-CD4C16D20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7" y="2868"/>
              <a:ext cx="0" cy="3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9" name="Text Box 195">
              <a:extLst>
                <a:ext uri="{FF2B5EF4-FFF2-40B4-BE49-F238E27FC236}">
                  <a16:creationId xmlns:a16="http://schemas.microsoft.com/office/drawing/2014/main" id="{5BEDDBE2-1898-4DA1-A2F9-F9541DC37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024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196">
              <a:extLst>
                <a:ext uri="{FF2B5EF4-FFF2-40B4-BE49-F238E27FC236}">
                  <a16:creationId xmlns:a16="http://schemas.microsoft.com/office/drawing/2014/main" id="{F6AA71DC-CC8F-4267-808F-2395F3DB0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1" y="261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51" name="Group 197">
              <a:extLst>
                <a:ext uri="{FF2B5EF4-FFF2-40B4-BE49-F238E27FC236}">
                  <a16:creationId xmlns:a16="http://schemas.microsoft.com/office/drawing/2014/main" id="{E0A080AC-1D2B-4735-AF01-82C3CDAFA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979"/>
              <a:ext cx="238" cy="341"/>
              <a:chOff x="1803" y="2594"/>
              <a:chExt cx="165" cy="238"/>
            </a:xfrm>
          </p:grpSpPr>
          <p:sp>
            <p:nvSpPr>
              <p:cNvPr id="55" name="Text Box 198">
                <a:extLst>
                  <a:ext uri="{FF2B5EF4-FFF2-40B4-BE49-F238E27FC236}">
                    <a16:creationId xmlns:a16="http://schemas.microsoft.com/office/drawing/2014/main" id="{368D2D18-6B23-479C-A043-044AE61F8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3" y="2594"/>
                <a:ext cx="123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Line 199">
                <a:extLst>
                  <a:ext uri="{FF2B5EF4-FFF2-40B4-BE49-F238E27FC236}">
                    <a16:creationId xmlns:a16="http://schemas.microsoft.com/office/drawing/2014/main" id="{DD8FD89B-F719-4102-9CDB-A1659189B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52" name="Text Box 200">
              <a:extLst>
                <a:ext uri="{FF2B5EF4-FFF2-40B4-BE49-F238E27FC236}">
                  <a16:creationId xmlns:a16="http://schemas.microsoft.com/office/drawing/2014/main" id="{7255D2DA-329F-4A98-932E-AC9D33289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341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3" name="Text Box 201">
              <a:extLst>
                <a:ext uri="{FF2B5EF4-FFF2-40B4-BE49-F238E27FC236}">
                  <a16:creationId xmlns:a16="http://schemas.microsoft.com/office/drawing/2014/main" id="{0D7C9AB9-ED1E-4D0F-9C3E-AF8AE6445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97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54" name="Rectangle 202">
              <a:extLst>
                <a:ext uri="{FF2B5EF4-FFF2-40B4-BE49-F238E27FC236}">
                  <a16:creationId xmlns:a16="http://schemas.microsoft.com/office/drawing/2014/main" id="{FD0959B6-713B-4AB6-A0A6-CEB330067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34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63" name="Text Box 205">
            <a:extLst>
              <a:ext uri="{FF2B5EF4-FFF2-40B4-BE49-F238E27FC236}">
                <a16:creationId xmlns:a16="http://schemas.microsoft.com/office/drawing/2014/main" id="{87744845-3154-4D60-BA83-24AD4BC5E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708650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ea typeface="楷体_GB2312" pitchFamily="49" charset="-122"/>
              </a:rPr>
              <a:t>前一个稳定状态</a:t>
            </a:r>
          </a:p>
        </p:txBody>
      </p:sp>
      <p:sp>
        <p:nvSpPr>
          <p:cNvPr id="64" name="Text Box 206">
            <a:extLst>
              <a:ext uri="{FF2B5EF4-FFF2-40B4-BE49-F238E27FC236}">
                <a16:creationId xmlns:a16="http://schemas.microsoft.com/office/drawing/2014/main" id="{0A665B77-BA0C-4F02-BF83-F10879AFA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57340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ea typeface="楷体_GB2312" pitchFamily="49" charset="-122"/>
              </a:rPr>
              <a:t>过渡状态</a:t>
            </a:r>
          </a:p>
        </p:txBody>
      </p:sp>
      <p:sp>
        <p:nvSpPr>
          <p:cNvPr id="65" name="Text Box 207">
            <a:extLst>
              <a:ext uri="{FF2B5EF4-FFF2-40B4-BE49-F238E27FC236}">
                <a16:creationId xmlns:a16="http://schemas.microsoft.com/office/drawing/2014/main" id="{564D2DBA-5AD8-4558-8808-4091C7404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3862388"/>
            <a:ext cx="259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ea typeface="楷体_GB2312" pitchFamily="49" charset="-122"/>
              </a:rPr>
              <a:t>新的稳定状态</a:t>
            </a:r>
          </a:p>
        </p:txBody>
      </p:sp>
      <p:grpSp>
        <p:nvGrpSpPr>
          <p:cNvPr id="66" name="Group 208">
            <a:extLst>
              <a:ext uri="{FF2B5EF4-FFF2-40B4-BE49-F238E27FC236}">
                <a16:creationId xmlns:a16="http://schemas.microsoft.com/office/drawing/2014/main" id="{0D2A3C34-C2A7-4B95-9CC8-7B9B46DADE4F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3789363"/>
            <a:ext cx="403225" cy="1968500"/>
            <a:chOff x="3714" y="336"/>
            <a:chExt cx="254" cy="1106"/>
          </a:xfrm>
        </p:grpSpPr>
        <p:sp>
          <p:nvSpPr>
            <p:cNvPr id="67" name="Text Box 209">
              <a:extLst>
                <a:ext uri="{FF2B5EF4-FFF2-40B4-BE49-F238E27FC236}">
                  <a16:creationId xmlns:a16="http://schemas.microsoft.com/office/drawing/2014/main" id="{E9B03A5A-302B-4B56-9E95-3B4CB2CF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1150"/>
              <a:ext cx="25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210">
              <a:extLst>
                <a:ext uri="{FF2B5EF4-FFF2-40B4-BE49-F238E27FC236}">
                  <a16:creationId xmlns:a16="http://schemas.microsoft.com/office/drawing/2014/main" id="{DB14857D-50A0-4DE4-81A9-58839F567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36"/>
              <a:ext cx="0" cy="91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69" name="Group 211">
            <a:extLst>
              <a:ext uri="{FF2B5EF4-FFF2-40B4-BE49-F238E27FC236}">
                <a16:creationId xmlns:a16="http://schemas.microsoft.com/office/drawing/2014/main" id="{F5EEDD47-E5B9-4F58-B645-44D7D88740A4}"/>
              </a:ext>
            </a:extLst>
          </p:cNvPr>
          <p:cNvGrpSpPr>
            <a:grpSpLocks/>
          </p:cNvGrpSpPr>
          <p:nvPr/>
        </p:nvGrpSpPr>
        <p:grpSpPr bwMode="auto">
          <a:xfrm>
            <a:off x="4608513" y="3514725"/>
            <a:ext cx="1447800" cy="563563"/>
            <a:chOff x="3840" y="221"/>
            <a:chExt cx="912" cy="355"/>
          </a:xfrm>
        </p:grpSpPr>
        <p:sp>
          <p:nvSpPr>
            <p:cNvPr id="70" name="Line 212">
              <a:extLst>
                <a:ext uri="{FF2B5EF4-FFF2-40B4-BE49-F238E27FC236}">
                  <a16:creationId xmlns:a16="http://schemas.microsoft.com/office/drawing/2014/main" id="{B09ED5A4-97B1-4323-AE3F-2197C977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76"/>
              <a:ext cx="91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1" name="Text Box 213">
              <a:extLst>
                <a:ext uri="{FF2B5EF4-FFF2-40B4-BE49-F238E27FC236}">
                  <a16:creationId xmlns:a16="http://schemas.microsoft.com/office/drawing/2014/main" id="{AF9F0575-1EB2-4FB7-BE5D-BC0944069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221"/>
              <a:ext cx="363" cy="3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2" name="Group 214">
            <a:extLst>
              <a:ext uri="{FF2B5EF4-FFF2-40B4-BE49-F238E27FC236}">
                <a16:creationId xmlns:a16="http://schemas.microsoft.com/office/drawing/2014/main" id="{A7CB5D57-EDCF-49B0-B6F7-1EDCC81035BF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3357563"/>
            <a:ext cx="5105400" cy="2608262"/>
            <a:chOff x="748" y="164"/>
            <a:chExt cx="3216" cy="1643"/>
          </a:xfrm>
        </p:grpSpPr>
        <p:sp>
          <p:nvSpPr>
            <p:cNvPr id="73" name="Line 215">
              <a:extLst>
                <a:ext uri="{FF2B5EF4-FFF2-40B4-BE49-F238E27FC236}">
                  <a16:creationId xmlns:a16="http://schemas.microsoft.com/office/drawing/2014/main" id="{2E71368D-5450-4AFD-B969-18C381464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480"/>
              <a:ext cx="3085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4" name="Line 216">
              <a:extLst>
                <a:ext uri="{FF2B5EF4-FFF2-40B4-BE49-F238E27FC236}">
                  <a16:creationId xmlns:a16="http://schemas.microsoft.com/office/drawing/2014/main" id="{CAFAD8CD-DD2E-41F3-9A58-3CD83848B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300"/>
              <a:ext cx="19" cy="137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5" name="Text Box 217">
              <a:extLst>
                <a:ext uri="{FF2B5EF4-FFF2-40B4-BE49-F238E27FC236}">
                  <a16:creationId xmlns:a16="http://schemas.microsoft.com/office/drawing/2014/main" id="{8E473BE0-5EEE-44B4-BDA2-83133F61B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64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218">
              <a:extLst>
                <a:ext uri="{FF2B5EF4-FFF2-40B4-BE49-F238E27FC236}">
                  <a16:creationId xmlns:a16="http://schemas.microsoft.com/office/drawing/2014/main" id="{059B0C45-8F52-4D89-A673-4BD3D575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42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219">
              <a:extLst>
                <a:ext uri="{FF2B5EF4-FFF2-40B4-BE49-F238E27FC236}">
                  <a16:creationId xmlns:a16="http://schemas.microsoft.com/office/drawing/2014/main" id="{AD3CF228-C1A5-4295-BD59-E319C25DB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4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sp>
        <p:nvSpPr>
          <p:cNvPr id="78" name="Line 220">
            <a:extLst>
              <a:ext uri="{FF2B5EF4-FFF2-40B4-BE49-F238E27FC236}">
                <a16:creationId xmlns:a16="http://schemas.microsoft.com/office/drawing/2014/main" id="{290B5966-DA07-466F-A072-C5F63BBD6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6125" y="5446713"/>
            <a:ext cx="10668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9" name="Text Box 221">
            <a:extLst>
              <a:ext uri="{FF2B5EF4-FFF2-40B4-BE49-F238E27FC236}">
                <a16:creationId xmlns:a16="http://schemas.microsoft.com/office/drawing/2014/main" id="{4AB5970C-57FE-4AEA-A513-4F7A3780F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4365625"/>
            <a:ext cx="869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?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80" name="Freeform 222">
            <a:extLst>
              <a:ext uri="{FF2B5EF4-FFF2-40B4-BE49-F238E27FC236}">
                <a16:creationId xmlns:a16="http://schemas.microsoft.com/office/drawing/2014/main" id="{108AA058-4BEE-46AB-A818-8BE37E867D60}"/>
              </a:ext>
            </a:extLst>
          </p:cNvPr>
          <p:cNvSpPr>
            <a:spLocks/>
          </p:cNvSpPr>
          <p:nvPr/>
        </p:nvSpPr>
        <p:spPr bwMode="auto">
          <a:xfrm>
            <a:off x="3095625" y="4078288"/>
            <a:ext cx="1512888" cy="1344612"/>
          </a:xfrm>
          <a:custGeom>
            <a:avLst/>
            <a:gdLst>
              <a:gd name="T0" fmla="*/ 0 w 663"/>
              <a:gd name="T1" fmla="*/ 530 h 530"/>
              <a:gd name="T2" fmla="*/ 94 w 663"/>
              <a:gd name="T3" fmla="*/ 276 h 530"/>
              <a:gd name="T4" fmla="*/ 220 w 663"/>
              <a:gd name="T5" fmla="*/ 90 h 530"/>
              <a:gd name="T6" fmla="*/ 409 w 663"/>
              <a:gd name="T7" fmla="*/ 21 h 530"/>
              <a:gd name="T8" fmla="*/ 582 w 663"/>
              <a:gd name="T9" fmla="*/ 3 h 530"/>
              <a:gd name="T10" fmla="*/ 663 w 663"/>
              <a:gd name="T11" fmla="*/ 3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3" h="530">
                <a:moveTo>
                  <a:pt x="0" y="530"/>
                </a:moveTo>
                <a:cubicBezTo>
                  <a:pt x="16" y="488"/>
                  <a:pt x="57" y="349"/>
                  <a:pt x="94" y="276"/>
                </a:cubicBezTo>
                <a:cubicBezTo>
                  <a:pt x="131" y="203"/>
                  <a:pt x="168" y="132"/>
                  <a:pt x="220" y="90"/>
                </a:cubicBezTo>
                <a:cubicBezTo>
                  <a:pt x="272" y="48"/>
                  <a:pt x="349" y="36"/>
                  <a:pt x="409" y="21"/>
                </a:cubicBezTo>
                <a:cubicBezTo>
                  <a:pt x="469" y="6"/>
                  <a:pt x="540" y="6"/>
                  <a:pt x="582" y="3"/>
                </a:cubicBezTo>
                <a:cubicBezTo>
                  <a:pt x="624" y="0"/>
                  <a:pt x="651" y="3"/>
                  <a:pt x="663" y="3"/>
                </a:cubicBezTo>
              </a:path>
            </a:pathLst>
          </a:custGeom>
          <a:noFill/>
          <a:ln w="28575" cap="flat" cmpd="sng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81" name="Group 223">
            <a:extLst>
              <a:ext uri="{FF2B5EF4-FFF2-40B4-BE49-F238E27FC236}">
                <a16:creationId xmlns:a16="http://schemas.microsoft.com/office/drawing/2014/main" id="{7F999AEC-C751-41E6-AC54-7A1CD3E4C852}"/>
              </a:ext>
            </a:extLst>
          </p:cNvPr>
          <p:cNvGrpSpPr>
            <a:grpSpLocks/>
          </p:cNvGrpSpPr>
          <p:nvPr/>
        </p:nvGrpSpPr>
        <p:grpSpPr bwMode="auto">
          <a:xfrm>
            <a:off x="2087563" y="3933825"/>
            <a:ext cx="4400550" cy="1528763"/>
            <a:chOff x="1020" y="1616"/>
            <a:chExt cx="2772" cy="963"/>
          </a:xfrm>
        </p:grpSpPr>
        <p:sp>
          <p:nvSpPr>
            <p:cNvPr id="82" name="Line 224">
              <a:extLst>
                <a:ext uri="{FF2B5EF4-FFF2-40B4-BE49-F238E27FC236}">
                  <a16:creationId xmlns:a16="http://schemas.microsoft.com/office/drawing/2014/main" id="{A7541181-BAEF-458B-824A-C39598D2A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579"/>
              <a:ext cx="6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3" name="Line 225">
              <a:extLst>
                <a:ext uri="{FF2B5EF4-FFF2-40B4-BE49-F238E27FC236}">
                  <a16:creationId xmlns:a16="http://schemas.microsoft.com/office/drawing/2014/main" id="{304551B7-C4DA-4760-AFF7-06B307878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68"/>
              <a:ext cx="9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4" name="Freeform 226">
              <a:extLst>
                <a:ext uri="{FF2B5EF4-FFF2-40B4-BE49-F238E27FC236}">
                  <a16:creationId xmlns:a16="http://schemas.microsoft.com/office/drawing/2014/main" id="{2E027523-5847-4CD6-904F-3240DAA9DCD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55" y="1933"/>
              <a:ext cx="1225" cy="635"/>
            </a:xfrm>
            <a:custGeom>
              <a:avLst/>
              <a:gdLst>
                <a:gd name="T0" fmla="*/ 0 w 663"/>
                <a:gd name="T1" fmla="*/ 530 h 530"/>
                <a:gd name="T2" fmla="*/ 94 w 663"/>
                <a:gd name="T3" fmla="*/ 276 h 530"/>
                <a:gd name="T4" fmla="*/ 220 w 663"/>
                <a:gd name="T5" fmla="*/ 90 h 530"/>
                <a:gd name="T6" fmla="*/ 409 w 663"/>
                <a:gd name="T7" fmla="*/ 21 h 530"/>
                <a:gd name="T8" fmla="*/ 582 w 663"/>
                <a:gd name="T9" fmla="*/ 3 h 530"/>
                <a:gd name="T10" fmla="*/ 663 w 663"/>
                <a:gd name="T11" fmla="*/ 3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3" h="530">
                  <a:moveTo>
                    <a:pt x="0" y="530"/>
                  </a:moveTo>
                  <a:cubicBezTo>
                    <a:pt x="16" y="488"/>
                    <a:pt x="57" y="349"/>
                    <a:pt x="94" y="276"/>
                  </a:cubicBezTo>
                  <a:cubicBezTo>
                    <a:pt x="131" y="203"/>
                    <a:pt x="168" y="132"/>
                    <a:pt x="220" y="90"/>
                  </a:cubicBezTo>
                  <a:cubicBezTo>
                    <a:pt x="272" y="48"/>
                    <a:pt x="349" y="36"/>
                    <a:pt x="409" y="21"/>
                  </a:cubicBezTo>
                  <a:cubicBezTo>
                    <a:pt x="469" y="6"/>
                    <a:pt x="540" y="6"/>
                    <a:pt x="582" y="3"/>
                  </a:cubicBezTo>
                  <a:cubicBezTo>
                    <a:pt x="624" y="0"/>
                    <a:pt x="651" y="3"/>
                    <a:pt x="663" y="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5" name="Line 227">
              <a:extLst>
                <a:ext uri="{FF2B5EF4-FFF2-40B4-BE49-F238E27FC236}">
                  <a16:creationId xmlns:a16="http://schemas.microsoft.com/office/drawing/2014/main" id="{54D79BEE-6F9D-4ED1-9689-EC1213097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933"/>
              <a:ext cx="0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7" name="Text Box 229">
              <a:extLst>
                <a:ext uri="{FF2B5EF4-FFF2-40B4-BE49-F238E27FC236}">
                  <a16:creationId xmlns:a16="http://schemas.microsoft.com/office/drawing/2014/main" id="{2F271075-D69D-446B-A184-E9320D25D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02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</a:p>
          </p:txBody>
        </p:sp>
        <p:graphicFrame>
          <p:nvGraphicFramePr>
            <p:cNvPr id="88" name="Object 230">
              <a:extLst>
                <a:ext uri="{FF2B5EF4-FFF2-40B4-BE49-F238E27FC236}">
                  <a16:creationId xmlns:a16="http://schemas.microsoft.com/office/drawing/2014/main" id="{84F7D003-3E6E-4729-86E8-2C641D5006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1616"/>
            <a:ext cx="306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66400" imgH="444240" progId="Equation.3">
                    <p:embed/>
                  </p:oleObj>
                </mc:Choice>
                <mc:Fallback>
                  <p:oleObj name="公式" r:id="rId2" imgW="266400" imgH="444240" progId="Equation.3">
                    <p:embed/>
                    <p:pic>
                      <p:nvPicPr>
                        <p:cNvPr id="88" name="Object 230">
                          <a:extLst>
                            <a:ext uri="{FF2B5EF4-FFF2-40B4-BE49-F238E27FC236}">
                              <a16:creationId xmlns:a16="http://schemas.microsoft.com/office/drawing/2014/main" id="{84F7D003-3E6E-4729-86E8-2C641D5006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616"/>
                          <a:ext cx="306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" name="AutoShape 231" descr="羊皮纸">
            <a:extLst>
              <a:ext uri="{FF2B5EF4-FFF2-40B4-BE49-F238E27FC236}">
                <a16:creationId xmlns:a16="http://schemas.microsoft.com/office/drawing/2014/main" id="{BE40B180-DA9F-4B35-A5DC-46BC77B9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97425"/>
            <a:ext cx="2592388" cy="576263"/>
          </a:xfrm>
          <a:prstGeom prst="wedgeRoundRectCallout">
            <a:avLst>
              <a:gd name="adj1" fmla="val -118218"/>
              <a:gd name="adj2" fmla="val 45866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有一过渡期</a:t>
            </a:r>
          </a:p>
        </p:txBody>
      </p:sp>
    </p:spTree>
    <p:extLst>
      <p:ext uri="{BB962C8B-B14F-4D97-AF65-F5344CB8AC3E}">
        <p14:creationId xmlns:p14="http://schemas.microsoft.com/office/powerpoint/2010/main" val="2563509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ACB3BDC-E116-4AAF-B667-A3005B0CC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2150"/>
            <a:ext cx="489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en-US" altLang="zh-CN" sz="3200" b="1" i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200" i="1">
                <a:solidFill>
                  <a:srgbClr val="FFFFFF"/>
                </a:solidFill>
                <a:ea typeface="楷体_GB2312" pitchFamily="49" charset="-122"/>
              </a:rPr>
              <a:t>RL</a:t>
            </a:r>
            <a:r>
              <a:rPr kumimoji="1" lang="zh-CN" altLang="zh-CN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电路的零输入响应</a:t>
            </a:r>
            <a:endParaRPr kumimoji="1" lang="zh-CN" altLang="en-US" sz="32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AED0AA10-CC14-4675-AA74-24C50A55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4033488"/>
            <a:ext cx="3744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特征方程</a:t>
            </a:r>
            <a:r>
              <a: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</a:t>
            </a:r>
            <a:r>
              <a:rPr kumimoji="1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Lp+R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</a:t>
            </a:r>
            <a:endParaRPr kumimoji="1" lang="en-US" altLang="zh-CN" sz="3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4" name="Group 61">
            <a:extLst>
              <a:ext uri="{FF2B5EF4-FFF2-40B4-BE49-F238E27FC236}">
                <a16:creationId xmlns:a16="http://schemas.microsoft.com/office/drawing/2014/main" id="{0D9A24F3-6BF2-433E-B3E1-04CC846D75CA}"/>
              </a:ext>
            </a:extLst>
          </p:cNvPr>
          <p:cNvGrpSpPr>
            <a:grpSpLocks/>
          </p:cNvGrpSpPr>
          <p:nvPr/>
        </p:nvGrpSpPr>
        <p:grpSpPr bwMode="auto">
          <a:xfrm>
            <a:off x="4067177" y="3700605"/>
            <a:ext cx="3067051" cy="1108075"/>
            <a:chOff x="3242" y="2041"/>
            <a:chExt cx="1932" cy="698"/>
          </a:xfrm>
        </p:grpSpPr>
        <p:graphicFrame>
          <p:nvGraphicFramePr>
            <p:cNvPr id="5" name="Object 7">
              <a:extLst>
                <a:ext uri="{FF2B5EF4-FFF2-40B4-BE49-F238E27FC236}">
                  <a16:creationId xmlns:a16="http://schemas.microsoft.com/office/drawing/2014/main" id="{463A8101-83B5-40FD-BCAD-54C71722F2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1756506"/>
                </p:ext>
              </p:extLst>
            </p:nvPr>
          </p:nvGraphicFramePr>
          <p:xfrm>
            <a:off x="4104" y="2041"/>
            <a:ext cx="1070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96880" imgH="444240" progId="Equation.3">
                    <p:embed/>
                  </p:oleObj>
                </mc:Choice>
                <mc:Fallback>
                  <p:oleObj name="公式" r:id="rId2" imgW="596880" imgH="444240" progId="Equation.3">
                    <p:embed/>
                    <p:pic>
                      <p:nvPicPr>
                        <p:cNvPr id="5" name="Object 7">
                          <a:extLst>
                            <a:ext uri="{FF2B5EF4-FFF2-40B4-BE49-F238E27FC236}">
                              <a16:creationId xmlns:a16="http://schemas.microsoft.com/office/drawing/2014/main" id="{463A8101-83B5-40FD-BCAD-54C71722F2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2041"/>
                          <a:ext cx="1070" cy="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F216F55F-E381-430A-B287-BB4EC8550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" y="2285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特征根 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7" name="Text Box 9">
            <a:extLst>
              <a:ext uri="{FF2B5EF4-FFF2-40B4-BE49-F238E27FC236}">
                <a16:creationId xmlns:a16="http://schemas.microsoft.com/office/drawing/2014/main" id="{C7F5BFDC-77E0-4BFC-8DB8-0E94244D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4797425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代入初始值</a:t>
            </a: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9F4F1AA-1A73-4714-8F83-792EAE40D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4797425"/>
            <a:ext cx="2306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A=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)=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</a:t>
            </a:r>
          </a:p>
        </p:txBody>
      </p:sp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1AE80E28-64D2-4FBC-B2F4-1B5C5C534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98542"/>
              </p:ext>
            </p:extLst>
          </p:nvPr>
        </p:nvGraphicFramePr>
        <p:xfrm>
          <a:off x="758304" y="1388665"/>
          <a:ext cx="307880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190440" progId="Equation.DSMT4">
                  <p:embed/>
                </p:oleObj>
              </mc:Choice>
              <mc:Fallback>
                <p:oleObj name="Equation" r:id="rId4" imgW="1002960" imgH="190440" progId="Equation.DSMT4">
                  <p:embed/>
                  <p:pic>
                    <p:nvPicPr>
                      <p:cNvPr id="9" name="Object 13">
                        <a:extLst>
                          <a:ext uri="{FF2B5EF4-FFF2-40B4-BE49-F238E27FC236}">
                            <a16:creationId xmlns:a16="http://schemas.microsoft.com/office/drawing/2014/main" id="{1AE80E28-64D2-4FBC-B2F4-1B5C5C534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04" y="1388665"/>
                        <a:ext cx="307880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091AEC9E-982E-4821-AD67-D437B131C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133600"/>
          <a:ext cx="40608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49080" imgH="457200" progId="Equation.3">
                  <p:embed/>
                </p:oleObj>
              </mc:Choice>
              <mc:Fallback>
                <p:oleObj name="公式" r:id="rId6" imgW="1549080" imgH="457200" progId="Equation.3">
                  <p:embed/>
                  <p:pic>
                    <p:nvPicPr>
                      <p:cNvPr id="10" name="Object 14">
                        <a:extLst>
                          <a:ext uri="{FF2B5EF4-FFF2-40B4-BE49-F238E27FC236}">
                            <a16:creationId xmlns:a16="http://schemas.microsoft.com/office/drawing/2014/main" id="{091AEC9E-982E-4821-AD67-D437B131C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33600"/>
                        <a:ext cx="40608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9">
            <a:extLst>
              <a:ext uri="{FF2B5EF4-FFF2-40B4-BE49-F238E27FC236}">
                <a16:creationId xmlns:a16="http://schemas.microsoft.com/office/drawing/2014/main" id="{F7BCA870-BCCC-4932-8DBF-0BE40921B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54152"/>
              </p:ext>
            </p:extLst>
          </p:nvPr>
        </p:nvGraphicFramePr>
        <p:xfrm>
          <a:off x="879475" y="3201288"/>
          <a:ext cx="21082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12520" imgH="253800" progId="Equation.3">
                  <p:embed/>
                </p:oleObj>
              </mc:Choice>
              <mc:Fallback>
                <p:oleObj name="公式" r:id="rId8" imgW="812520" imgH="253800" progId="Equation.3">
                  <p:embed/>
                  <p:pic>
                    <p:nvPicPr>
                      <p:cNvPr id="11" name="Object 59">
                        <a:extLst>
                          <a:ext uri="{FF2B5EF4-FFF2-40B4-BE49-F238E27FC236}">
                            <a16:creationId xmlns:a16="http://schemas.microsoft.com/office/drawing/2014/main" id="{F7BCA870-BCCC-4932-8DBF-0BE40921B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201288"/>
                        <a:ext cx="21082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0">
            <a:extLst>
              <a:ext uri="{FF2B5EF4-FFF2-40B4-BE49-F238E27FC236}">
                <a16:creationId xmlns:a16="http://schemas.microsoft.com/office/drawing/2014/main" id="{B3E1103A-6882-439B-9009-FE08F942D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612470"/>
              </p:ext>
            </p:extLst>
          </p:nvPr>
        </p:nvGraphicFramePr>
        <p:xfrm>
          <a:off x="1569294" y="5455203"/>
          <a:ext cx="4828738" cy="94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720" imgH="291960" progId="Equation.DSMT4">
                  <p:embed/>
                </p:oleObj>
              </mc:Choice>
              <mc:Fallback>
                <p:oleObj name="Equation" r:id="rId10" imgW="1485720" imgH="291960" progId="Equation.DSMT4">
                  <p:embed/>
                  <p:pic>
                    <p:nvPicPr>
                      <p:cNvPr id="12" name="Object 60">
                        <a:extLst>
                          <a:ext uri="{FF2B5EF4-FFF2-40B4-BE49-F238E27FC236}">
                            <a16:creationId xmlns:a16="http://schemas.microsoft.com/office/drawing/2014/main" id="{B3E1103A-6882-439B-9009-FE08F942D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294" y="5455203"/>
                        <a:ext cx="4828738" cy="944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62">
            <a:extLst>
              <a:ext uri="{FF2B5EF4-FFF2-40B4-BE49-F238E27FC236}">
                <a16:creationId xmlns:a16="http://schemas.microsoft.com/office/drawing/2014/main" id="{EF61DE81-1798-4393-B0C6-9E7794F4C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013325"/>
            <a:ext cx="649288" cy="144463"/>
          </a:xfrm>
          <a:prstGeom prst="rightArrow">
            <a:avLst>
              <a:gd name="adj1" fmla="val 50000"/>
              <a:gd name="adj2" fmla="val 112362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7" name="AutoShape 127">
            <a:extLst>
              <a:ext uri="{FF2B5EF4-FFF2-40B4-BE49-F238E27FC236}">
                <a16:creationId xmlns:a16="http://schemas.microsoft.com/office/drawing/2014/main" id="{1E8BD6F9-9608-4190-BD8F-2EC75F10C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805488"/>
            <a:ext cx="649287" cy="144462"/>
          </a:xfrm>
          <a:prstGeom prst="rightArrow">
            <a:avLst>
              <a:gd name="adj1" fmla="val 50000"/>
              <a:gd name="adj2" fmla="val 112363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49" name="Group 199">
            <a:extLst>
              <a:ext uri="{FF2B5EF4-FFF2-40B4-BE49-F238E27FC236}">
                <a16:creationId xmlns:a16="http://schemas.microsoft.com/office/drawing/2014/main" id="{0B190D9F-A0EA-4383-8AF1-643C61DD2A71}"/>
              </a:ext>
            </a:extLst>
          </p:cNvPr>
          <p:cNvGrpSpPr>
            <a:grpSpLocks/>
          </p:cNvGrpSpPr>
          <p:nvPr/>
        </p:nvGrpSpPr>
        <p:grpSpPr bwMode="auto">
          <a:xfrm>
            <a:off x="5966232" y="764381"/>
            <a:ext cx="2493962" cy="1876425"/>
            <a:chOff x="3969" y="2160"/>
            <a:chExt cx="1571" cy="1182"/>
          </a:xfrm>
        </p:grpSpPr>
        <p:grpSp>
          <p:nvGrpSpPr>
            <p:cNvPr id="50" name="Group 200">
              <a:extLst>
                <a:ext uri="{FF2B5EF4-FFF2-40B4-BE49-F238E27FC236}">
                  <a16:creationId xmlns:a16="http://schemas.microsoft.com/office/drawing/2014/main" id="{1FC4F23C-0AD0-44ED-90E0-47B60EB12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160"/>
              <a:ext cx="272" cy="409"/>
              <a:chOff x="1872" y="491"/>
              <a:chExt cx="240" cy="277"/>
            </a:xfrm>
          </p:grpSpPr>
          <p:sp>
            <p:nvSpPr>
              <p:cNvPr id="68" name="Line 201">
                <a:extLst>
                  <a:ext uri="{FF2B5EF4-FFF2-40B4-BE49-F238E27FC236}">
                    <a16:creationId xmlns:a16="http://schemas.microsoft.com/office/drawing/2014/main" id="{8B58B066-1757-49C0-9F4A-98708B490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9" name="Text Box 202">
                <a:extLst>
                  <a:ext uri="{FF2B5EF4-FFF2-40B4-BE49-F238E27FC236}">
                    <a16:creationId xmlns:a16="http://schemas.microsoft.com/office/drawing/2014/main" id="{D63599BA-6247-405A-B8BD-8DF2513D0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2" y="491"/>
                <a:ext cx="165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endPara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" name="Text Box 203">
              <a:extLst>
                <a:ext uri="{FF2B5EF4-FFF2-40B4-BE49-F238E27FC236}">
                  <a16:creationId xmlns:a16="http://schemas.microsoft.com/office/drawing/2014/main" id="{96C2599C-A709-454D-A0C4-C9984A0AE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80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52" name="Group 204">
              <a:extLst>
                <a:ext uri="{FF2B5EF4-FFF2-40B4-BE49-F238E27FC236}">
                  <a16:creationId xmlns:a16="http://schemas.microsoft.com/office/drawing/2014/main" id="{9837B106-BD67-44DF-A64B-882A27754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3" y="2578"/>
              <a:ext cx="337" cy="764"/>
              <a:chOff x="1967" y="748"/>
              <a:chExt cx="327" cy="616"/>
            </a:xfrm>
          </p:grpSpPr>
          <p:grpSp>
            <p:nvGrpSpPr>
              <p:cNvPr id="64" name="Group 205">
                <a:extLst>
                  <a:ext uri="{FF2B5EF4-FFF2-40B4-BE49-F238E27FC236}">
                    <a16:creationId xmlns:a16="http://schemas.microsoft.com/office/drawing/2014/main" id="{29FCEC88-1F14-48E1-A157-902C6A3807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748"/>
                <a:ext cx="218" cy="616"/>
                <a:chOff x="1637" y="1276"/>
                <a:chExt cx="218" cy="616"/>
              </a:xfrm>
            </p:grpSpPr>
            <p:sp>
              <p:nvSpPr>
                <p:cNvPr id="66" name="Text Box 206">
                  <a:extLst>
                    <a:ext uri="{FF2B5EF4-FFF2-40B4-BE49-F238E27FC236}">
                      <a16:creationId xmlns:a16="http://schemas.microsoft.com/office/drawing/2014/main" id="{1C3EE424-E722-4AA1-A091-AAAEC3AA23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276"/>
                  <a:ext cx="2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67" name="Text Box 207">
                  <a:extLst>
                    <a:ext uri="{FF2B5EF4-FFF2-40B4-BE49-F238E27FC236}">
                      <a16:creationId xmlns:a16="http://schemas.microsoft.com/office/drawing/2014/main" id="{88FAB870-C889-4F34-BF5D-16F2BA3567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9" y="1659"/>
                  <a:ext cx="20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65" name="Text Box 208">
                <a:extLst>
                  <a:ext uri="{FF2B5EF4-FFF2-40B4-BE49-F238E27FC236}">
                    <a16:creationId xmlns:a16="http://schemas.microsoft.com/office/drawing/2014/main" id="{26C43AF4-1C73-462A-98CF-467BDFA27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7" y="900"/>
                <a:ext cx="32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32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" name="Line 209">
              <a:extLst>
                <a:ext uri="{FF2B5EF4-FFF2-40B4-BE49-F238E27FC236}">
                  <a16:creationId xmlns:a16="http://schemas.microsoft.com/office/drawing/2014/main" id="{6B2E8BF5-C1C8-4213-97E9-DFE8F8DC9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8" y="3067"/>
              <a:ext cx="0" cy="2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4" name="Text Box 210">
              <a:extLst>
                <a:ext uri="{FF2B5EF4-FFF2-40B4-BE49-F238E27FC236}">
                  <a16:creationId xmlns:a16="http://schemas.microsoft.com/office/drawing/2014/main" id="{C3893C21-07D6-4153-8C1C-3ED48553D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6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211">
              <a:extLst>
                <a:ext uri="{FF2B5EF4-FFF2-40B4-BE49-F238E27FC236}">
                  <a16:creationId xmlns:a16="http://schemas.microsoft.com/office/drawing/2014/main" id="{CE50705A-5469-48DB-84A4-7768ABCD6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305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" name="Line 212">
              <a:extLst>
                <a:ext uri="{FF2B5EF4-FFF2-40B4-BE49-F238E27FC236}">
                  <a16:creationId xmlns:a16="http://schemas.microsoft.com/office/drawing/2014/main" id="{5071A1FB-6EA4-48E6-A5EB-C619E3790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523"/>
              <a:ext cx="0" cy="7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7" name="Line 213">
              <a:extLst>
                <a:ext uri="{FF2B5EF4-FFF2-40B4-BE49-F238E27FC236}">
                  <a16:creationId xmlns:a16="http://schemas.microsoft.com/office/drawing/2014/main" id="{0BBA8EAC-3DFD-497D-8684-214D1216E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523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8" name="Line 214">
              <a:extLst>
                <a:ext uri="{FF2B5EF4-FFF2-40B4-BE49-F238E27FC236}">
                  <a16:creationId xmlns:a16="http://schemas.microsoft.com/office/drawing/2014/main" id="{F7D50607-B886-4BFA-A0E4-FBF939359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522"/>
              <a:ext cx="0" cy="1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59" name="Group 215">
              <a:extLst>
                <a:ext uri="{FF2B5EF4-FFF2-40B4-BE49-F238E27FC236}">
                  <a16:creationId xmlns:a16="http://schemas.microsoft.com/office/drawing/2014/main" id="{595344A8-2C87-479F-B1EF-88CB4BFBF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" y="2704"/>
              <a:ext cx="91" cy="363"/>
              <a:chOff x="2744" y="2931"/>
              <a:chExt cx="57" cy="283"/>
            </a:xfrm>
          </p:grpSpPr>
          <p:sp>
            <p:nvSpPr>
              <p:cNvPr id="61" name="Arc 216">
                <a:extLst>
                  <a:ext uri="{FF2B5EF4-FFF2-40B4-BE49-F238E27FC236}">
                    <a16:creationId xmlns:a16="http://schemas.microsoft.com/office/drawing/2014/main" id="{E607D9CF-9EC2-4DB8-84B8-73A1E4A5A28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2" name="Arc 217">
                <a:extLst>
                  <a:ext uri="{FF2B5EF4-FFF2-40B4-BE49-F238E27FC236}">
                    <a16:creationId xmlns:a16="http://schemas.microsoft.com/office/drawing/2014/main" id="{A3A9F3BA-9767-4B58-AB39-352E52DF935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3" name="Arc 218">
                <a:extLst>
                  <a:ext uri="{FF2B5EF4-FFF2-40B4-BE49-F238E27FC236}">
                    <a16:creationId xmlns:a16="http://schemas.microsoft.com/office/drawing/2014/main" id="{D3AB2E01-47F7-4C5D-ABF9-E969F64CA11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60" name="Rectangle 219">
              <a:extLst>
                <a:ext uri="{FF2B5EF4-FFF2-40B4-BE49-F238E27FC236}">
                  <a16:creationId xmlns:a16="http://schemas.microsoft.com/office/drawing/2014/main" id="{829E5C14-11AF-43AC-8710-83E673BF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47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04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3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72FAD6B3-9E6E-4A64-B2B7-F27DCEDE4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773238"/>
          <a:ext cx="49085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55520" imgH="444240" progId="Equation.3">
                  <p:embed/>
                </p:oleObj>
              </mc:Choice>
              <mc:Fallback>
                <p:oleObj name="公式" r:id="rId2" imgW="1955520" imgH="444240" progId="Equation.3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72FAD6B3-9E6E-4A64-B2B7-F27DCEDE4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73238"/>
                        <a:ext cx="490855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chemeClr val="folHlink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5597E30E-59FA-4D15-89B0-2DF20E11C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49275"/>
          <a:ext cx="43132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60160" imgH="355320" progId="Equation.3">
                  <p:embed/>
                </p:oleObj>
              </mc:Choice>
              <mc:Fallback>
                <p:oleObj name="公式" r:id="rId4" imgW="1460160" imgH="355320" progId="Equation.3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5597E30E-59FA-4D15-89B0-2DF20E11C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9275"/>
                        <a:ext cx="4313237" cy="11049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BBE0E3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9">
            <a:extLst>
              <a:ext uri="{FF2B5EF4-FFF2-40B4-BE49-F238E27FC236}">
                <a16:creationId xmlns:a16="http://schemas.microsoft.com/office/drawing/2014/main" id="{FE613830-E489-445C-8FD6-1DCF57E247F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963988"/>
            <a:ext cx="2789237" cy="2097087"/>
            <a:chOff x="567" y="2497"/>
            <a:chExt cx="1757" cy="1321"/>
          </a:xfrm>
        </p:grpSpPr>
        <p:sp>
          <p:nvSpPr>
            <p:cNvPr id="5" name="Text Box 14">
              <a:extLst>
                <a:ext uri="{FF2B5EF4-FFF2-40B4-BE49-F238E27FC236}">
                  <a16:creationId xmlns:a16="http://schemas.microsoft.com/office/drawing/2014/main" id="{7C552EE2-1B2D-412E-845E-22ECF8D18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7" y="3490"/>
              <a:ext cx="17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15">
              <a:extLst>
                <a:ext uri="{FF2B5EF4-FFF2-40B4-BE49-F238E27FC236}">
                  <a16:creationId xmlns:a16="http://schemas.microsoft.com/office/drawing/2014/main" id="{6DC418AA-C23F-4BB0-A930-A6771F912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3479"/>
              <a:ext cx="1527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" name="Line 16">
              <a:extLst>
                <a:ext uri="{FF2B5EF4-FFF2-40B4-BE49-F238E27FC236}">
                  <a16:creationId xmlns:a16="http://schemas.microsoft.com/office/drawing/2014/main" id="{53B04CDE-1AE2-4338-BB2A-962342E69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3" y="2602"/>
              <a:ext cx="0" cy="117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52C85BB4-F8D6-480E-AE12-15DF4CEB8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" y="2894"/>
              <a:ext cx="1146" cy="527"/>
            </a:xfrm>
            <a:custGeom>
              <a:avLst/>
              <a:gdLst>
                <a:gd name="T0" fmla="*/ 0 w 1008"/>
                <a:gd name="T1" fmla="*/ 0 h 432"/>
                <a:gd name="T2" fmla="*/ 240 w 1008"/>
                <a:gd name="T3" fmla="*/ 240 h 432"/>
                <a:gd name="T4" fmla="*/ 672 w 1008"/>
                <a:gd name="T5" fmla="*/ 384 h 432"/>
                <a:gd name="T6" fmla="*/ 1008 w 100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64" y="88"/>
                    <a:pt x="128" y="176"/>
                    <a:pt x="240" y="240"/>
                  </a:cubicBezTo>
                  <a:cubicBezTo>
                    <a:pt x="352" y="304"/>
                    <a:pt x="544" y="352"/>
                    <a:pt x="672" y="384"/>
                  </a:cubicBezTo>
                  <a:cubicBezTo>
                    <a:pt x="800" y="416"/>
                    <a:pt x="952" y="424"/>
                    <a:pt x="1008" y="43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07DF2167-1853-4E11-8BEC-D757A7796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555"/>
              <a:ext cx="40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9">
              <a:extLst>
                <a:ext uri="{FF2B5EF4-FFF2-40B4-BE49-F238E27FC236}">
                  <a16:creationId xmlns:a16="http://schemas.microsoft.com/office/drawing/2014/main" id="{E0235989-6267-4AD0-8618-FDB5A9D09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2497"/>
              <a:ext cx="26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D7C954D9-229A-4E85-9944-8EAE18139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343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39240A76-6F2D-4DDE-92B0-B405BD477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2886"/>
              <a:ext cx="291" cy="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3" name="AutoShape 22" descr="羊皮纸">
            <a:extLst>
              <a:ext uri="{FF2B5EF4-FFF2-40B4-BE49-F238E27FC236}">
                <a16:creationId xmlns:a16="http://schemas.microsoft.com/office/drawing/2014/main" id="{6F5B7F71-8C26-4D84-8D63-C2918152E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076700"/>
            <a:ext cx="1223963" cy="1081088"/>
          </a:xfrm>
          <a:prstGeom prst="wedgeRoundRectCallout">
            <a:avLst>
              <a:gd name="adj1" fmla="val -189819"/>
              <a:gd name="adj2" fmla="val -4625"/>
              <a:gd name="adj3" fmla="val 1666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连续函数</a:t>
            </a:r>
          </a:p>
        </p:txBody>
      </p:sp>
      <p:sp>
        <p:nvSpPr>
          <p:cNvPr id="14" name="AutoShape 23" descr="羊皮纸">
            <a:extLst>
              <a:ext uri="{FF2B5EF4-FFF2-40B4-BE49-F238E27FC236}">
                <a16:creationId xmlns:a16="http://schemas.microsoft.com/office/drawing/2014/main" id="{E8DA990A-C1AF-48DB-88BB-6921FCC91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5300663"/>
            <a:ext cx="1079500" cy="649287"/>
          </a:xfrm>
          <a:prstGeom prst="wedgeRoundRectCallout">
            <a:avLst>
              <a:gd name="adj1" fmla="val -235588"/>
              <a:gd name="adj2" fmla="val -133861"/>
              <a:gd name="adj3" fmla="val 1666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跃变</a:t>
            </a:r>
          </a:p>
        </p:txBody>
      </p:sp>
      <p:sp>
        <p:nvSpPr>
          <p:cNvPr id="15" name="Text Box 24">
            <a:extLst>
              <a:ext uri="{FF2B5EF4-FFF2-40B4-BE49-F238E27FC236}">
                <a16:creationId xmlns:a16="http://schemas.microsoft.com/office/drawing/2014/main" id="{98AF7D90-CC7D-4FD1-8172-4EF98BBB7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电压、电流是随时间按同一指数规律衰减的函数；</a:t>
            </a:r>
          </a:p>
        </p:txBody>
      </p:sp>
      <p:grpSp>
        <p:nvGrpSpPr>
          <p:cNvPr id="16" name="Group 32">
            <a:extLst>
              <a:ext uri="{FF2B5EF4-FFF2-40B4-BE49-F238E27FC236}">
                <a16:creationId xmlns:a16="http://schemas.microsoft.com/office/drawing/2014/main" id="{B270ED74-3058-4C8E-94B8-7EE3582ABD2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565400"/>
            <a:ext cx="1644650" cy="850900"/>
            <a:chOff x="385" y="3022"/>
            <a:chExt cx="1036" cy="536"/>
          </a:xfrm>
        </p:grpSpPr>
        <p:pic>
          <p:nvPicPr>
            <p:cNvPr id="17" name="Picture 33" descr="123">
              <a:extLst>
                <a:ext uri="{FF2B5EF4-FFF2-40B4-BE49-F238E27FC236}">
                  <a16:creationId xmlns:a16="http://schemas.microsoft.com/office/drawing/2014/main" id="{98E1BBE2-45EC-44A3-96F9-75F586199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 Box 34">
              <a:extLst>
                <a:ext uri="{FF2B5EF4-FFF2-40B4-BE49-F238E27FC236}">
                  <a16:creationId xmlns:a16="http://schemas.microsoft.com/office/drawing/2014/main" id="{BD5BC5CB-EC16-4286-81D5-2781196ED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>
                  <a:solidFill>
                    <a:srgbClr val="FA7748"/>
                  </a:solidFill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19" name="Group 36">
            <a:extLst>
              <a:ext uri="{FF2B5EF4-FFF2-40B4-BE49-F238E27FC236}">
                <a16:creationId xmlns:a16="http://schemas.microsoft.com/office/drawing/2014/main" id="{D857CD72-C17E-4D93-AEF6-08862804E53A}"/>
              </a:ext>
            </a:extLst>
          </p:cNvPr>
          <p:cNvGrpSpPr>
            <a:grpSpLocks/>
          </p:cNvGrpSpPr>
          <p:nvPr/>
        </p:nvGrpSpPr>
        <p:grpSpPr bwMode="auto">
          <a:xfrm>
            <a:off x="4741863" y="3933825"/>
            <a:ext cx="3070225" cy="1989138"/>
            <a:chOff x="2987" y="2585"/>
            <a:chExt cx="1934" cy="1253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3404E8DE-E72D-41A2-9C0A-7AF656501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" y="2585"/>
              <a:ext cx="1934" cy="1253"/>
              <a:chOff x="3610" y="1141"/>
              <a:chExt cx="1614" cy="939"/>
            </a:xfrm>
          </p:grpSpPr>
          <p:sp>
            <p:nvSpPr>
              <p:cNvPr id="22" name="Line 5">
                <a:extLst>
                  <a:ext uri="{FF2B5EF4-FFF2-40B4-BE49-F238E27FC236}">
                    <a16:creationId xmlns:a16="http://schemas.microsoft.com/office/drawing/2014/main" id="{77B4A584-BAE6-435A-B16D-C52741E61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0" y="1504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3" name="Line 6">
                <a:extLst>
                  <a:ext uri="{FF2B5EF4-FFF2-40B4-BE49-F238E27FC236}">
                    <a16:creationId xmlns:a16="http://schemas.microsoft.com/office/drawing/2014/main" id="{6A6A1EEA-A6EE-4295-AE58-6BD4346A4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24" y="1264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27BD445E-CC51-44F5-954A-0BA550721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1552"/>
                <a:ext cx="912" cy="336"/>
              </a:xfrm>
              <a:custGeom>
                <a:avLst/>
                <a:gdLst>
                  <a:gd name="T0" fmla="*/ 0 w 912"/>
                  <a:gd name="T1" fmla="*/ 336 h 336"/>
                  <a:gd name="T2" fmla="*/ 250 w 912"/>
                  <a:gd name="T3" fmla="*/ 115 h 336"/>
                  <a:gd name="T4" fmla="*/ 528 w 912"/>
                  <a:gd name="T5" fmla="*/ 19 h 336"/>
                  <a:gd name="T6" fmla="*/ 912 w 912"/>
                  <a:gd name="T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2" h="336">
                    <a:moveTo>
                      <a:pt x="0" y="336"/>
                    </a:moveTo>
                    <a:cubicBezTo>
                      <a:pt x="42" y="299"/>
                      <a:pt x="162" y="168"/>
                      <a:pt x="250" y="115"/>
                    </a:cubicBezTo>
                    <a:cubicBezTo>
                      <a:pt x="338" y="62"/>
                      <a:pt x="418" y="38"/>
                      <a:pt x="528" y="19"/>
                    </a:cubicBezTo>
                    <a:cubicBezTo>
                      <a:pt x="638" y="0"/>
                      <a:pt x="832" y="4"/>
                      <a:pt x="912" y="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5" name="Text Box 8">
                <a:extLst>
                  <a:ext uri="{FF2B5EF4-FFF2-40B4-BE49-F238E27FC236}">
                    <a16:creationId xmlns:a16="http://schemas.microsoft.com/office/drawing/2014/main" id="{94FCCB95-D8B9-4AC6-B3B0-19484E9932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1764"/>
                <a:ext cx="399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-</a:t>
                </a: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RI</a:t>
                </a:r>
                <a:r>
                  <a:rPr kumimoji="1" lang="en-US" altLang="zh-CN" sz="2800" b="0" i="0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26" name="Text Box 9">
                <a:extLst>
                  <a:ext uri="{FF2B5EF4-FFF2-40B4-BE49-F238E27FC236}">
                    <a16:creationId xmlns:a16="http://schemas.microsoft.com/office/drawing/2014/main" id="{FC8E0575-237C-4447-9C20-66E483DC4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3" y="1141"/>
                <a:ext cx="261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Text Box 10">
                <a:extLst>
                  <a:ext uri="{FF2B5EF4-FFF2-40B4-BE49-F238E27FC236}">
                    <a16:creationId xmlns:a16="http://schemas.microsoft.com/office/drawing/2014/main" id="{8926273C-2962-46E6-90CD-B81B506DD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5" y="1525"/>
                <a:ext cx="148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11">
                <a:extLst>
                  <a:ext uri="{FF2B5EF4-FFF2-40B4-BE49-F238E27FC236}">
                    <a16:creationId xmlns:a16="http://schemas.microsoft.com/office/drawing/2014/main" id="{6ABB0C95-AE07-4A15-B2DB-4ED9C4E12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5" y="1500"/>
                <a:ext cx="17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9" name="Line 12">
                <a:extLst>
                  <a:ext uri="{FF2B5EF4-FFF2-40B4-BE49-F238E27FC236}">
                    <a16:creationId xmlns:a16="http://schemas.microsoft.com/office/drawing/2014/main" id="{60DED707-BB39-4F55-B0BA-28BF7FE26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8" y="1500"/>
                <a:ext cx="0" cy="38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1" name="Text Box 35">
              <a:extLst>
                <a:ext uri="{FF2B5EF4-FFF2-40B4-BE49-F238E27FC236}">
                  <a16:creationId xmlns:a16="http://schemas.microsoft.com/office/drawing/2014/main" id="{45BC41AE-4EB1-482F-A417-2C55FF800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750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0</a:t>
              </a:r>
            </a:p>
          </p:txBody>
        </p:sp>
      </p:grpSp>
      <p:grpSp>
        <p:nvGrpSpPr>
          <p:cNvPr id="30" name="Group 58">
            <a:extLst>
              <a:ext uri="{FF2B5EF4-FFF2-40B4-BE49-F238E27FC236}">
                <a16:creationId xmlns:a16="http://schemas.microsoft.com/office/drawing/2014/main" id="{CAF8F93B-688B-47A0-84EF-056BBB37D073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549275"/>
            <a:ext cx="2493962" cy="1876425"/>
            <a:chOff x="3969" y="2160"/>
            <a:chExt cx="1571" cy="1182"/>
          </a:xfrm>
        </p:grpSpPr>
        <p:grpSp>
          <p:nvGrpSpPr>
            <p:cNvPr id="31" name="Group 59">
              <a:extLst>
                <a:ext uri="{FF2B5EF4-FFF2-40B4-BE49-F238E27FC236}">
                  <a16:creationId xmlns:a16="http://schemas.microsoft.com/office/drawing/2014/main" id="{3EA8D90E-60E5-4744-A2A2-110C4DDD64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160"/>
              <a:ext cx="272" cy="409"/>
              <a:chOff x="1872" y="491"/>
              <a:chExt cx="240" cy="277"/>
            </a:xfrm>
          </p:grpSpPr>
          <p:sp>
            <p:nvSpPr>
              <p:cNvPr id="49" name="Line 60">
                <a:extLst>
                  <a:ext uri="{FF2B5EF4-FFF2-40B4-BE49-F238E27FC236}">
                    <a16:creationId xmlns:a16="http://schemas.microsoft.com/office/drawing/2014/main" id="{752ECACB-AC9E-46D4-A440-231FBF841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0" name="Text Box 61">
                <a:extLst>
                  <a:ext uri="{FF2B5EF4-FFF2-40B4-BE49-F238E27FC236}">
                    <a16:creationId xmlns:a16="http://schemas.microsoft.com/office/drawing/2014/main" id="{4982262F-299B-4C42-8923-79E5BEA53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2" y="491"/>
                <a:ext cx="165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endPara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" name="Text Box 62">
              <a:extLst>
                <a:ext uri="{FF2B5EF4-FFF2-40B4-BE49-F238E27FC236}">
                  <a16:creationId xmlns:a16="http://schemas.microsoft.com/office/drawing/2014/main" id="{07549566-AED9-4542-8DD4-95A1F10B3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80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F8A365A1-EFE7-4166-83D7-A50D240FDB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3" y="2578"/>
              <a:ext cx="337" cy="764"/>
              <a:chOff x="1967" y="748"/>
              <a:chExt cx="327" cy="616"/>
            </a:xfrm>
          </p:grpSpPr>
          <p:grpSp>
            <p:nvGrpSpPr>
              <p:cNvPr id="45" name="Group 64">
                <a:extLst>
                  <a:ext uri="{FF2B5EF4-FFF2-40B4-BE49-F238E27FC236}">
                    <a16:creationId xmlns:a16="http://schemas.microsoft.com/office/drawing/2014/main" id="{3EA5AF02-E4C2-4671-A09B-57F247F7CE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748"/>
                <a:ext cx="218" cy="616"/>
                <a:chOff x="1637" y="1276"/>
                <a:chExt cx="218" cy="616"/>
              </a:xfrm>
            </p:grpSpPr>
            <p:sp>
              <p:nvSpPr>
                <p:cNvPr id="47" name="Text Box 65">
                  <a:extLst>
                    <a:ext uri="{FF2B5EF4-FFF2-40B4-BE49-F238E27FC236}">
                      <a16:creationId xmlns:a16="http://schemas.microsoft.com/office/drawing/2014/main" id="{18C7959A-58D6-41AE-B205-3443E84D0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276"/>
                  <a:ext cx="2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48" name="Text Box 66">
                  <a:extLst>
                    <a:ext uri="{FF2B5EF4-FFF2-40B4-BE49-F238E27FC236}">
                      <a16:creationId xmlns:a16="http://schemas.microsoft.com/office/drawing/2014/main" id="{E90BC3F4-3149-4733-A182-FD34AE4B6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9" y="1659"/>
                  <a:ext cx="20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46" name="Text Box 67">
                <a:extLst>
                  <a:ext uri="{FF2B5EF4-FFF2-40B4-BE49-F238E27FC236}">
                    <a16:creationId xmlns:a16="http://schemas.microsoft.com/office/drawing/2014/main" id="{BB3AFBCD-6564-44C9-91B8-A5FC72B71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7" y="900"/>
                <a:ext cx="32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32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4" name="Line 68">
              <a:extLst>
                <a:ext uri="{FF2B5EF4-FFF2-40B4-BE49-F238E27FC236}">
                  <a16:creationId xmlns:a16="http://schemas.microsoft.com/office/drawing/2014/main" id="{5B3FE3BA-A033-4903-8537-18DCDDDAD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8" y="3067"/>
              <a:ext cx="0" cy="2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5" name="Text Box 69">
              <a:extLst>
                <a:ext uri="{FF2B5EF4-FFF2-40B4-BE49-F238E27FC236}">
                  <a16:creationId xmlns:a16="http://schemas.microsoft.com/office/drawing/2014/main" id="{4DE579FE-3B09-410E-9ABC-A6E70C277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6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70">
              <a:extLst>
                <a:ext uri="{FF2B5EF4-FFF2-40B4-BE49-F238E27FC236}">
                  <a16:creationId xmlns:a16="http://schemas.microsoft.com/office/drawing/2014/main" id="{A2BF0273-8605-45CF-806C-9608A37E6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305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7" name="Line 71">
              <a:extLst>
                <a:ext uri="{FF2B5EF4-FFF2-40B4-BE49-F238E27FC236}">
                  <a16:creationId xmlns:a16="http://schemas.microsoft.com/office/drawing/2014/main" id="{0345F2A6-BF20-40D0-8B44-979F9DB37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523"/>
              <a:ext cx="0" cy="7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8" name="Line 72">
              <a:extLst>
                <a:ext uri="{FF2B5EF4-FFF2-40B4-BE49-F238E27FC236}">
                  <a16:creationId xmlns:a16="http://schemas.microsoft.com/office/drawing/2014/main" id="{3971C89A-48C9-411F-92D0-F3BF6C475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523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9" name="Line 73">
              <a:extLst>
                <a:ext uri="{FF2B5EF4-FFF2-40B4-BE49-F238E27FC236}">
                  <a16:creationId xmlns:a16="http://schemas.microsoft.com/office/drawing/2014/main" id="{9B3A7146-BED3-406B-8189-D0B6C74F9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522"/>
              <a:ext cx="0" cy="1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40" name="Group 74">
              <a:extLst>
                <a:ext uri="{FF2B5EF4-FFF2-40B4-BE49-F238E27FC236}">
                  <a16:creationId xmlns:a16="http://schemas.microsoft.com/office/drawing/2014/main" id="{F84BDFBD-A578-4B27-9E6A-9BB3878CB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" y="2704"/>
              <a:ext cx="91" cy="363"/>
              <a:chOff x="2744" y="2931"/>
              <a:chExt cx="57" cy="283"/>
            </a:xfrm>
          </p:grpSpPr>
          <p:sp>
            <p:nvSpPr>
              <p:cNvPr id="42" name="Arc 75">
                <a:extLst>
                  <a:ext uri="{FF2B5EF4-FFF2-40B4-BE49-F238E27FC236}">
                    <a16:creationId xmlns:a16="http://schemas.microsoft.com/office/drawing/2014/main" id="{AE999F9C-12AE-40B1-A648-B048F8A18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3" name="Arc 76">
                <a:extLst>
                  <a:ext uri="{FF2B5EF4-FFF2-40B4-BE49-F238E27FC236}">
                    <a16:creationId xmlns:a16="http://schemas.microsoft.com/office/drawing/2014/main" id="{31577B6D-82C5-47BD-B764-0A13302523F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4" name="Arc 77">
                <a:extLst>
                  <a:ext uri="{FF2B5EF4-FFF2-40B4-BE49-F238E27FC236}">
                    <a16:creationId xmlns:a16="http://schemas.microsoft.com/office/drawing/2014/main" id="{771CB62D-A146-496D-B244-6F5123880F9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41" name="Rectangle 78">
              <a:extLst>
                <a:ext uri="{FF2B5EF4-FFF2-40B4-BE49-F238E27FC236}">
                  <a16:creationId xmlns:a16="http://schemas.microsoft.com/office/drawing/2014/main" id="{7128C298-FCB5-48E5-84A5-AA06FEF27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47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194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74">
            <a:extLst>
              <a:ext uri="{FF2B5EF4-FFF2-40B4-BE49-F238E27FC236}">
                <a16:creationId xmlns:a16="http://schemas.microsoft.com/office/drawing/2014/main" id="{B761F7DB-AABF-488E-AFED-E4C25DCD4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905000"/>
          <a:ext cx="727233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49280" imgH="495000" progId="Equation.3">
                  <p:embed/>
                </p:oleObj>
              </mc:Choice>
              <mc:Fallback>
                <p:oleObj name="公式" r:id="rId2" imgW="3149280" imgH="495000" progId="Equation.3">
                  <p:embed/>
                  <p:pic>
                    <p:nvPicPr>
                      <p:cNvPr id="16" name="Object 74">
                        <a:extLst>
                          <a:ext uri="{FF2B5EF4-FFF2-40B4-BE49-F238E27FC236}">
                            <a16:creationId xmlns:a16="http://schemas.microsoft.com/office/drawing/2014/main" id="{B761F7DB-AABF-488E-AFED-E4C25DCD4C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05000"/>
                        <a:ext cx="7272338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88">
            <a:extLst>
              <a:ext uri="{FF2B5EF4-FFF2-40B4-BE49-F238E27FC236}">
                <a16:creationId xmlns:a16="http://schemas.microsoft.com/office/drawing/2014/main" id="{EED09355-9666-4F65-9406-315B9BE395D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117601"/>
            <a:ext cx="7470774" cy="701675"/>
            <a:chOff x="488" y="567"/>
            <a:chExt cx="4706" cy="442"/>
          </a:xfrm>
        </p:grpSpPr>
        <p:sp>
          <p:nvSpPr>
            <p:cNvPr id="18" name="Text Box 73">
              <a:extLst>
                <a:ext uri="{FF2B5EF4-FFF2-40B4-BE49-F238E27FC236}">
                  <a16:creationId xmlns:a16="http://schemas.microsoft.com/office/drawing/2014/main" id="{BBFE174B-B12A-4B79-9563-34780AF9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618"/>
              <a:ext cx="46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令       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</a:rPr>
                <a:t>       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称为一阶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rPr>
                <a:t>RL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电路时间常数</a:t>
              </a:r>
            </a:p>
          </p:txBody>
        </p:sp>
        <p:sp>
          <p:nvSpPr>
            <p:cNvPr id="19" name="Rectangle 75">
              <a:extLst>
                <a:ext uri="{FF2B5EF4-FFF2-40B4-BE49-F238E27FC236}">
                  <a16:creationId xmlns:a16="http://schemas.microsoft.com/office/drawing/2014/main" id="{469B625A-B49E-4798-A0E2-CE244D33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567"/>
              <a:ext cx="1587" cy="442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</a:t>
              </a:r>
              <a:r>
                <a:rPr kumimoji="1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  = </a:t>
              </a:r>
              <a:r>
                <a:rPr kumimoji="1" lang="en-US" altLang="zh-CN" sz="4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L/R</a:t>
              </a:r>
            </a:p>
          </p:txBody>
        </p:sp>
      </p:grpSp>
      <p:sp>
        <p:nvSpPr>
          <p:cNvPr id="20" name="Rectangle 77">
            <a:extLst>
              <a:ext uri="{FF2B5EF4-FFF2-40B4-BE49-F238E27FC236}">
                <a16:creationId xmlns:a16="http://schemas.microsoft.com/office/drawing/2014/main" id="{90B3B1EE-6DD5-43E3-A10E-4566F7A0D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28963"/>
            <a:ext cx="828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时间常数</a:t>
            </a:r>
            <a:r>
              <a:rPr kumimoji="1" lang="zh-CN" altLang="en-US" sz="2800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zh-CN" altLang="en-US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的大小反映了电路过渡过程时间的长短</a:t>
            </a: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A64D4AFD-6B34-4E0D-9E6D-367941C4D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27613"/>
            <a:ext cx="60483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i="1">
                <a:solidFill>
                  <a:srgbClr val="FFFF00"/>
                </a:solidFill>
                <a:ea typeface="仿宋_GB2312" pitchFamily="49" charset="-122"/>
              </a:rPr>
              <a:t>L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大</a:t>
            </a:r>
            <a:r>
              <a:rPr kumimoji="1" lang="zh-CN" altLang="en-US" sz="28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kumimoji="1" lang="en-US" altLang="zh-CN" sz="2800" i="1">
                <a:solidFill>
                  <a:srgbClr val="FFFFFF"/>
                </a:solidFill>
                <a:ea typeface="仿宋_GB2312" pitchFamily="49" charset="-122"/>
              </a:rPr>
              <a:t>W=Li</a:t>
            </a:r>
            <a:r>
              <a:rPr kumimoji="1" lang="en-US" altLang="zh-CN" sz="2800" baseline="-25000">
                <a:solidFill>
                  <a:srgbClr val="FFFFFF"/>
                </a:solidFill>
                <a:ea typeface="仿宋_GB2312" pitchFamily="49" charset="-122"/>
              </a:rPr>
              <a:t>L</a:t>
            </a:r>
            <a:r>
              <a:rPr kumimoji="1" lang="en-US" altLang="zh-CN" sz="2800" baseline="30000">
                <a:solidFill>
                  <a:srgbClr val="FFFFFF"/>
                </a:solidFill>
                <a:ea typeface="仿宋_GB2312" pitchFamily="49" charset="-122"/>
              </a:rPr>
              <a:t>2</a:t>
            </a:r>
            <a:r>
              <a:rPr kumimoji="1" lang="en-US" altLang="zh-CN" sz="2800">
                <a:solidFill>
                  <a:srgbClr val="FFFFFF"/>
                </a:solidFill>
                <a:ea typeface="仿宋_GB2312" pitchFamily="49" charset="-122"/>
              </a:rPr>
              <a:t>/2</a:t>
            </a:r>
            <a:r>
              <a:rPr kumimoji="1" lang="en-US" altLang="zh-CN" sz="2800" b="1">
                <a:solidFill>
                  <a:srgbClr val="FFFFFF"/>
                </a:solidFill>
                <a:ea typeface="仿宋_GB2312" pitchFamily="49" charset="-122"/>
              </a:rPr>
              <a:t> 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起始能量大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i="1">
                <a:solidFill>
                  <a:srgbClr val="FFFF00"/>
                </a:solidFill>
                <a:ea typeface="仿宋_GB2312" pitchFamily="49" charset="-122"/>
              </a:rPr>
              <a:t>R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小</a:t>
            </a:r>
            <a:r>
              <a:rPr kumimoji="1" lang="zh-CN" altLang="en-US" sz="28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800" b="1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 sz="2800" i="1">
                <a:solidFill>
                  <a:srgbClr val="FFFFFF"/>
                </a:solidFill>
                <a:ea typeface="仿宋_GB2312" pitchFamily="49" charset="-122"/>
              </a:rPr>
              <a:t>P=Ri</a:t>
            </a:r>
            <a:r>
              <a:rPr kumimoji="1" lang="en-US" altLang="zh-CN" sz="2800" baseline="3000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en-US" altLang="zh-CN" sz="2800" b="1" baseline="3000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  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放电过程消耗能量小</a:t>
            </a:r>
            <a:endParaRPr kumimoji="1" lang="zh-CN" altLang="en-US" sz="2800" b="1" i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2" name="Group 87">
            <a:extLst>
              <a:ext uri="{FF2B5EF4-FFF2-40B4-BE49-F238E27FC236}">
                <a16:creationId xmlns:a16="http://schemas.microsoft.com/office/drawing/2014/main" id="{63096B4B-0360-4F10-A87E-92E5844A6228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5229225"/>
            <a:ext cx="2493962" cy="777875"/>
            <a:chOff x="3833" y="3158"/>
            <a:chExt cx="1571" cy="490"/>
          </a:xfrm>
        </p:grpSpPr>
        <p:sp>
          <p:nvSpPr>
            <p:cNvPr id="23" name="AutoShape 80">
              <a:extLst>
                <a:ext uri="{FF2B5EF4-FFF2-40B4-BE49-F238E27FC236}">
                  <a16:creationId xmlns:a16="http://schemas.microsoft.com/office/drawing/2014/main" id="{6E8711A5-1A05-4115-8615-59AC300CA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" y="3158"/>
              <a:ext cx="82" cy="490"/>
            </a:xfrm>
            <a:prstGeom prst="rightBrace">
              <a:avLst>
                <a:gd name="adj1" fmla="val 49797"/>
                <a:gd name="adj2" fmla="val 50000"/>
              </a:avLst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Text Box 81">
              <a:extLst>
                <a:ext uri="{FF2B5EF4-FFF2-40B4-BE49-F238E27FC236}">
                  <a16:creationId xmlns:a16="http://schemas.microsoft.com/office/drawing/2014/main" id="{6B956800-6D00-4455-B821-EF9623933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249"/>
              <a:ext cx="14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放电慢，</a:t>
              </a:r>
              <a:r>
                <a:rPr kumimoji="1" lang="zh-CN" altLang="en-US" sz="2800" b="0" i="1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</a:t>
              </a:r>
              <a:r>
                <a:rPr kumimoji="1" lang="zh-CN" altLang="en-US" sz="2800" b="1" i="1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大</a:t>
              </a:r>
            </a:p>
          </p:txBody>
        </p:sp>
      </p:grpSp>
      <p:sp>
        <p:nvSpPr>
          <p:cNvPr id="25" name="Text Box 82">
            <a:extLst>
              <a:ext uri="{FF2B5EF4-FFF2-40B4-BE49-F238E27FC236}">
                <a16:creationId xmlns:a16="http://schemas.microsoft.com/office/drawing/2014/main" id="{9A2243E0-47D0-4527-8B7C-27C523CBC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05225"/>
            <a:ext cx="3744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i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大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过渡过程时间长</a:t>
            </a:r>
          </a:p>
        </p:txBody>
      </p:sp>
      <p:sp>
        <p:nvSpPr>
          <p:cNvPr id="26" name="Text Box 83">
            <a:extLst>
              <a:ext uri="{FF2B5EF4-FFF2-40B4-BE49-F238E27FC236}">
                <a16:creationId xmlns:a16="http://schemas.microsoft.com/office/drawing/2014/main" id="{38352BF5-36E6-4917-A914-203ECBD8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05225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i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小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过渡过程时间短</a:t>
            </a:r>
          </a:p>
        </p:txBody>
      </p:sp>
      <p:sp>
        <p:nvSpPr>
          <p:cNvPr id="27" name="Text Box 84">
            <a:extLst>
              <a:ext uri="{FF2B5EF4-FFF2-40B4-BE49-F238E27FC236}">
                <a16:creationId xmlns:a16="http://schemas.microsoft.com/office/drawing/2014/main" id="{F015B913-A6E5-4B91-B84A-D02B16380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354513"/>
            <a:ext cx="1871663" cy="519112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物理含义</a:t>
            </a:r>
          </a:p>
        </p:txBody>
      </p:sp>
      <p:sp>
        <p:nvSpPr>
          <p:cNvPr id="28" name="AutoShape 85">
            <a:extLst>
              <a:ext uri="{FF2B5EF4-FFF2-40B4-BE49-F238E27FC236}">
                <a16:creationId xmlns:a16="http://schemas.microsoft.com/office/drawing/2014/main" id="{3375FD93-EAED-490E-B5CB-A6D1B6F8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570413"/>
            <a:ext cx="647700" cy="153987"/>
          </a:xfrm>
          <a:prstGeom prst="rightArrow">
            <a:avLst>
              <a:gd name="adj1" fmla="val 50000"/>
              <a:gd name="adj2" fmla="val 105155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B3DB3A8C-C4BF-4C74-B8E7-D5C6CBF3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4349750"/>
            <a:ext cx="3346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电流初值</a:t>
            </a:r>
            <a:r>
              <a:rPr kumimoji="1" lang="en-US" altLang="zh-CN" sz="2800" i="1" dirty="0" err="1">
                <a:solidFill>
                  <a:srgbClr val="FFFFFF"/>
                </a:solidFill>
                <a:ea typeface="楷体_GB2312" pitchFamily="49" charset="-122"/>
              </a:rPr>
              <a:t>i</a:t>
            </a:r>
            <a:r>
              <a:rPr kumimoji="1" lang="en-US" altLang="zh-CN" sz="2800" baseline="-25000" dirty="0" err="1">
                <a:solidFill>
                  <a:srgbClr val="FFFFFF"/>
                </a:solidFill>
                <a:ea typeface="楷体_GB2312" pitchFamily="49" charset="-122"/>
              </a:rPr>
              <a:t>L</a:t>
            </a:r>
            <a:r>
              <a:rPr kumimoji="1" lang="en-US" altLang="zh-CN" sz="2800" dirty="0">
                <a:solidFill>
                  <a:srgbClr val="FFFFFF"/>
                </a:solidFill>
                <a:ea typeface="楷体_GB2312" pitchFamily="49" charset="-122"/>
              </a:rPr>
              <a:t>(0)</a:t>
            </a:r>
            <a:r>
              <a:rPr kumimoji="1" lang="zh-CN" altLang="zh-CN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一定：</a:t>
            </a:r>
            <a:endParaRPr kumimoji="1" lang="zh-CN" altLang="en-US" sz="28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" name="Text Box 57">
            <a:extLst>
              <a:ext uri="{FF2B5EF4-FFF2-40B4-BE49-F238E27FC236}">
                <a16:creationId xmlns:a16="http://schemas.microsoft.com/office/drawing/2014/main" id="{DC20AC8C-5D53-4F6A-BA3D-EE098CFD9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889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 startAt="2"/>
            </a:pP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响应与初始状态</a:t>
            </a:r>
            <a:r>
              <a:rPr lang="zh-CN" altLang="en-US" sz="2800" b="1" u="sng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成线性关系</a:t>
            </a: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，其衰减快慢与</a:t>
            </a:r>
            <a:r>
              <a:rPr lang="en-US" altLang="zh-CN" sz="28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L/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有关</a:t>
            </a:r>
            <a:r>
              <a:rPr lang="en-US" altLang="zh-CN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13234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>
            <a:extLst>
              <a:ext uri="{FF2B5EF4-FFF2-40B4-BE49-F238E27FC236}">
                <a16:creationId xmlns:a16="http://schemas.microsoft.com/office/drawing/2014/main" id="{13305C5F-ED3F-4A85-AD61-0C8CD60E4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20713"/>
            <a:ext cx="266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 startAt="3"/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能量关系</a:t>
            </a:r>
          </a:p>
        </p:txBody>
      </p:sp>
      <p:graphicFrame>
        <p:nvGraphicFramePr>
          <p:cNvPr id="38" name="Object 7">
            <a:extLst>
              <a:ext uri="{FF2B5EF4-FFF2-40B4-BE49-F238E27FC236}">
                <a16:creationId xmlns:a16="http://schemas.microsoft.com/office/drawing/2014/main" id="{1DBC2341-5FE5-4D7B-8FE9-D3C7F7C61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560763"/>
          <a:ext cx="27368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65160" imgH="317160" progId="Equation.3">
                  <p:embed/>
                </p:oleObj>
              </mc:Choice>
              <mc:Fallback>
                <p:oleObj name="公式" r:id="rId2" imgW="965160" imgH="317160" progId="Equation.3">
                  <p:embed/>
                  <p:pic>
                    <p:nvPicPr>
                      <p:cNvPr id="38" name="Object 7">
                        <a:extLst>
                          <a:ext uri="{FF2B5EF4-FFF2-40B4-BE49-F238E27FC236}">
                            <a16:creationId xmlns:a16="http://schemas.microsoft.com/office/drawing/2014/main" id="{1DBC2341-5FE5-4D7B-8FE9-D3C7F7C61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60763"/>
                        <a:ext cx="27368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">
            <a:extLst>
              <a:ext uri="{FF2B5EF4-FFF2-40B4-BE49-F238E27FC236}">
                <a16:creationId xmlns:a16="http://schemas.microsoft.com/office/drawing/2014/main" id="{8DC12DFC-E2B3-47FD-BD14-1C736ABF8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49275"/>
            <a:ext cx="51133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电感不断释放能量被电阻吸收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, 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直到全部消耗完毕。</a:t>
            </a:r>
          </a:p>
        </p:txBody>
      </p:sp>
      <p:sp>
        <p:nvSpPr>
          <p:cNvPr id="40" name="Text Box 9">
            <a:extLst>
              <a:ext uri="{FF2B5EF4-FFF2-40B4-BE49-F238E27FC236}">
                <a16:creationId xmlns:a16="http://schemas.microsoft.com/office/drawing/2014/main" id="{78B72F17-4F05-4421-A388-E1BE05DD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628775"/>
            <a:ext cx="3240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itchFamily="49" charset="-122"/>
              </a:rPr>
              <a:t>设</a:t>
            </a:r>
            <a:r>
              <a: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)=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</a:t>
            </a:r>
            <a:endParaRPr kumimoji="1" lang="en-US" altLang="zh-CN" sz="3200" b="0" i="1" u="none" strike="noStrike" kern="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638FB2B4-61C0-4224-A928-7CA95A87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336800"/>
            <a:ext cx="3024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电感放出能量：             </a:t>
            </a:r>
          </a:p>
        </p:txBody>
      </p:sp>
      <p:graphicFrame>
        <p:nvGraphicFramePr>
          <p:cNvPr id="42" name="Object 11">
            <a:extLst>
              <a:ext uri="{FF2B5EF4-FFF2-40B4-BE49-F238E27FC236}">
                <a16:creationId xmlns:a16="http://schemas.microsoft.com/office/drawing/2014/main" id="{E94AFF6C-E80B-43A7-A80F-ED742FD0E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2119313"/>
          <a:ext cx="12239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9040" imgH="444240" progId="Equation.3">
                  <p:embed/>
                </p:oleObj>
              </mc:Choice>
              <mc:Fallback>
                <p:oleObj name="公式" r:id="rId4" imgW="419040" imgH="444240" progId="Equation.3">
                  <p:embed/>
                  <p:pic>
                    <p:nvPicPr>
                      <p:cNvPr id="42" name="Object 11">
                        <a:extLst>
                          <a:ext uri="{FF2B5EF4-FFF2-40B4-BE49-F238E27FC236}">
                            <a16:creationId xmlns:a16="http://schemas.microsoft.com/office/drawing/2014/main" id="{E94AFF6C-E80B-43A7-A80F-ED742FD0EC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119313"/>
                        <a:ext cx="122396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2">
            <a:extLst>
              <a:ext uri="{FF2B5EF4-FFF2-40B4-BE49-F238E27FC236}">
                <a16:creationId xmlns:a16="http://schemas.microsoft.com/office/drawing/2014/main" id="{95E1697B-4341-4D93-BABD-41BDEAB15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55938"/>
            <a:ext cx="4608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</a:rPr>
              <a:t>电阻吸收（消耗）能量：</a:t>
            </a:r>
          </a:p>
        </p:txBody>
      </p:sp>
      <p:graphicFrame>
        <p:nvGraphicFramePr>
          <p:cNvPr id="44" name="Object 13">
            <a:extLst>
              <a:ext uri="{FF2B5EF4-FFF2-40B4-BE49-F238E27FC236}">
                <a16:creationId xmlns:a16="http://schemas.microsoft.com/office/drawing/2014/main" id="{3DC24822-95C2-4AD6-99C3-BED2DDB73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3487738"/>
          <a:ext cx="31686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82680" imgH="380880" progId="Equation.3">
                  <p:embed/>
                </p:oleObj>
              </mc:Choice>
              <mc:Fallback>
                <p:oleObj name="公式" r:id="rId6" imgW="1282680" imgH="380880" progId="Equation.3">
                  <p:embed/>
                  <p:pic>
                    <p:nvPicPr>
                      <p:cNvPr id="44" name="Object 13">
                        <a:extLst>
                          <a:ext uri="{FF2B5EF4-FFF2-40B4-BE49-F238E27FC236}">
                            <a16:creationId xmlns:a16="http://schemas.microsoft.com/office/drawing/2014/main" id="{3DC24822-95C2-4AD6-99C3-BED2DDB73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87738"/>
                        <a:ext cx="316865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4">
            <a:extLst>
              <a:ext uri="{FF2B5EF4-FFF2-40B4-BE49-F238E27FC236}">
                <a16:creationId xmlns:a16="http://schemas.microsoft.com/office/drawing/2014/main" id="{C637DBCD-6ECD-4A97-A6EB-C1275AF1B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4581525"/>
          <a:ext cx="15113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96880" imgH="444240" progId="Equation.3">
                  <p:embed/>
                </p:oleObj>
              </mc:Choice>
              <mc:Fallback>
                <p:oleObj name="公式" r:id="rId8" imgW="596880" imgH="444240" progId="Equation.3">
                  <p:embed/>
                  <p:pic>
                    <p:nvPicPr>
                      <p:cNvPr id="45" name="Object 14">
                        <a:extLst>
                          <a:ext uri="{FF2B5EF4-FFF2-40B4-BE49-F238E27FC236}">
                            <a16:creationId xmlns:a16="http://schemas.microsoft.com/office/drawing/2014/main" id="{C637DBCD-6ECD-4A97-A6EB-C1275AF1B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581525"/>
                        <a:ext cx="15113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2">
            <a:extLst>
              <a:ext uri="{FF2B5EF4-FFF2-40B4-BE49-F238E27FC236}">
                <a16:creationId xmlns:a16="http://schemas.microsoft.com/office/drawing/2014/main" id="{B95B985C-B31F-48D1-BFF0-2D387CFAA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652963"/>
          <a:ext cx="29003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55600" imgH="380880" progId="Equation.3">
                  <p:embed/>
                </p:oleObj>
              </mc:Choice>
              <mc:Fallback>
                <p:oleObj name="公式" r:id="rId10" imgW="1155600" imgH="380880" progId="Equation.3">
                  <p:embed/>
                  <p:pic>
                    <p:nvPicPr>
                      <p:cNvPr id="46" name="Object 32">
                        <a:extLst>
                          <a:ext uri="{FF2B5EF4-FFF2-40B4-BE49-F238E27FC236}">
                            <a16:creationId xmlns:a16="http://schemas.microsoft.com/office/drawing/2014/main" id="{B95B985C-B31F-48D1-BFF0-2D387CFAA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52963"/>
                        <a:ext cx="2900363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3">
            <a:extLst>
              <a:ext uri="{FF2B5EF4-FFF2-40B4-BE49-F238E27FC236}">
                <a16:creationId xmlns:a16="http://schemas.microsoft.com/office/drawing/2014/main" id="{B0A76CFB-6C65-47E2-9A53-9427EE9EF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652963"/>
          <a:ext cx="35941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498320" imgH="444240" progId="Equation.3">
                  <p:embed/>
                </p:oleObj>
              </mc:Choice>
              <mc:Fallback>
                <p:oleObj name="公式" r:id="rId12" imgW="1498320" imgH="444240" progId="Equation.3">
                  <p:embed/>
                  <p:pic>
                    <p:nvPicPr>
                      <p:cNvPr id="47" name="Object 33">
                        <a:extLst>
                          <a:ext uri="{FF2B5EF4-FFF2-40B4-BE49-F238E27FC236}">
                            <a16:creationId xmlns:a16="http://schemas.microsoft.com/office/drawing/2014/main" id="{B0A76CFB-6C65-47E2-9A53-9427EE9EF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652963"/>
                        <a:ext cx="35941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34">
            <a:extLst>
              <a:ext uri="{FF2B5EF4-FFF2-40B4-BE49-F238E27FC236}">
                <a16:creationId xmlns:a16="http://schemas.microsoft.com/office/drawing/2014/main" id="{B6ABD286-FB86-4034-AEAB-44040FBD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836613"/>
            <a:ext cx="720725" cy="144462"/>
          </a:xfrm>
          <a:prstGeom prst="rightArrow">
            <a:avLst>
              <a:gd name="adj1" fmla="val 50000"/>
              <a:gd name="adj2" fmla="val 12472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" name="AutoShape 35">
            <a:extLst>
              <a:ext uri="{FF2B5EF4-FFF2-40B4-BE49-F238E27FC236}">
                <a16:creationId xmlns:a16="http://schemas.microsoft.com/office/drawing/2014/main" id="{FC6B3697-3C80-4551-947E-5B9DAF8A7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552700"/>
            <a:ext cx="647700" cy="155575"/>
          </a:xfrm>
          <a:prstGeom prst="rightArrow">
            <a:avLst>
              <a:gd name="adj1" fmla="val 50000"/>
              <a:gd name="adj2" fmla="val 104082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" name="AutoShape 36">
            <a:extLst>
              <a:ext uri="{FF2B5EF4-FFF2-40B4-BE49-F238E27FC236}">
                <a16:creationId xmlns:a16="http://schemas.microsoft.com/office/drawing/2014/main" id="{A1FE03A4-AC35-452D-A6D6-777325A5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271838"/>
            <a:ext cx="720725" cy="157162"/>
          </a:xfrm>
          <a:prstGeom prst="rightArrow">
            <a:avLst>
              <a:gd name="adj1" fmla="val 50000"/>
              <a:gd name="adj2" fmla="val 114647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51" name="Group 94">
            <a:extLst>
              <a:ext uri="{FF2B5EF4-FFF2-40B4-BE49-F238E27FC236}">
                <a16:creationId xmlns:a16="http://schemas.microsoft.com/office/drawing/2014/main" id="{C90D4679-2C4A-4547-A5EA-BE9043C1B0B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125538"/>
            <a:ext cx="2493962" cy="1876425"/>
            <a:chOff x="3969" y="2160"/>
            <a:chExt cx="1571" cy="1182"/>
          </a:xfrm>
        </p:grpSpPr>
        <p:grpSp>
          <p:nvGrpSpPr>
            <p:cNvPr id="52" name="Group 95">
              <a:extLst>
                <a:ext uri="{FF2B5EF4-FFF2-40B4-BE49-F238E27FC236}">
                  <a16:creationId xmlns:a16="http://schemas.microsoft.com/office/drawing/2014/main" id="{8328429B-CE74-48E0-9759-9B0969982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160"/>
              <a:ext cx="272" cy="409"/>
              <a:chOff x="1872" y="491"/>
              <a:chExt cx="240" cy="277"/>
            </a:xfrm>
          </p:grpSpPr>
          <p:sp>
            <p:nvSpPr>
              <p:cNvPr id="70" name="Line 96">
                <a:extLst>
                  <a:ext uri="{FF2B5EF4-FFF2-40B4-BE49-F238E27FC236}">
                    <a16:creationId xmlns:a16="http://schemas.microsoft.com/office/drawing/2014/main" id="{F321AB21-552C-4AB0-8BD1-5F9B8210F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71" name="Text Box 97">
                <a:extLst>
                  <a:ext uri="{FF2B5EF4-FFF2-40B4-BE49-F238E27FC236}">
                    <a16:creationId xmlns:a16="http://schemas.microsoft.com/office/drawing/2014/main" id="{1BAF2884-0E9A-4870-9B6A-E5F14D4014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2" y="491"/>
                <a:ext cx="165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endPara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" name="Text Box 98">
              <a:extLst>
                <a:ext uri="{FF2B5EF4-FFF2-40B4-BE49-F238E27FC236}">
                  <a16:creationId xmlns:a16="http://schemas.microsoft.com/office/drawing/2014/main" id="{77B5FB17-1BFD-4781-9533-C6FA25AF6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80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54" name="Group 99">
              <a:extLst>
                <a:ext uri="{FF2B5EF4-FFF2-40B4-BE49-F238E27FC236}">
                  <a16:creationId xmlns:a16="http://schemas.microsoft.com/office/drawing/2014/main" id="{5447F72E-A1EF-489E-980D-D6F2B817E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3" y="2578"/>
              <a:ext cx="337" cy="764"/>
              <a:chOff x="1967" y="748"/>
              <a:chExt cx="327" cy="616"/>
            </a:xfrm>
          </p:grpSpPr>
          <p:grpSp>
            <p:nvGrpSpPr>
              <p:cNvPr id="66" name="Group 100">
                <a:extLst>
                  <a:ext uri="{FF2B5EF4-FFF2-40B4-BE49-F238E27FC236}">
                    <a16:creationId xmlns:a16="http://schemas.microsoft.com/office/drawing/2014/main" id="{58215AF5-09A2-4B3E-889A-2FEB38355C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748"/>
                <a:ext cx="218" cy="616"/>
                <a:chOff x="1637" y="1276"/>
                <a:chExt cx="218" cy="616"/>
              </a:xfrm>
            </p:grpSpPr>
            <p:sp>
              <p:nvSpPr>
                <p:cNvPr id="68" name="Text Box 101">
                  <a:extLst>
                    <a:ext uri="{FF2B5EF4-FFF2-40B4-BE49-F238E27FC236}">
                      <a16:creationId xmlns:a16="http://schemas.microsoft.com/office/drawing/2014/main" id="{357AE8D0-CB46-440E-8115-D4C31DE5DC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276"/>
                  <a:ext cx="2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69" name="Text Box 102">
                  <a:extLst>
                    <a:ext uri="{FF2B5EF4-FFF2-40B4-BE49-F238E27FC236}">
                      <a16:creationId xmlns:a16="http://schemas.microsoft.com/office/drawing/2014/main" id="{393F95F1-6AC1-4561-8516-4B4926A2F3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9" y="1659"/>
                  <a:ext cx="20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67" name="Text Box 103">
                <a:extLst>
                  <a:ext uri="{FF2B5EF4-FFF2-40B4-BE49-F238E27FC236}">
                    <a16:creationId xmlns:a16="http://schemas.microsoft.com/office/drawing/2014/main" id="{0B78AC8C-8E3D-4E7B-903B-72EA50F54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7" y="900"/>
                <a:ext cx="327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32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5" name="Line 104">
              <a:extLst>
                <a:ext uri="{FF2B5EF4-FFF2-40B4-BE49-F238E27FC236}">
                  <a16:creationId xmlns:a16="http://schemas.microsoft.com/office/drawing/2014/main" id="{ACA30AC9-9278-4BA0-8D1C-77CEC891D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8" y="3067"/>
              <a:ext cx="0" cy="2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" name="Text Box 105">
              <a:extLst>
                <a:ext uri="{FF2B5EF4-FFF2-40B4-BE49-F238E27FC236}">
                  <a16:creationId xmlns:a16="http://schemas.microsoft.com/office/drawing/2014/main" id="{CC9453A1-982E-4BE2-9DC3-2D2570049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6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106">
              <a:extLst>
                <a:ext uri="{FF2B5EF4-FFF2-40B4-BE49-F238E27FC236}">
                  <a16:creationId xmlns:a16="http://schemas.microsoft.com/office/drawing/2014/main" id="{F79306F8-4EA1-4928-AA7B-9AC104F04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305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8" name="Line 107">
              <a:extLst>
                <a:ext uri="{FF2B5EF4-FFF2-40B4-BE49-F238E27FC236}">
                  <a16:creationId xmlns:a16="http://schemas.microsoft.com/office/drawing/2014/main" id="{06CB3A8B-CFD5-4DED-A344-699AE6629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523"/>
              <a:ext cx="0" cy="7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9" name="Line 108">
              <a:extLst>
                <a:ext uri="{FF2B5EF4-FFF2-40B4-BE49-F238E27FC236}">
                  <a16:creationId xmlns:a16="http://schemas.microsoft.com/office/drawing/2014/main" id="{8AA965CF-1156-4FDA-8283-1800DE281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523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0" name="Line 109">
              <a:extLst>
                <a:ext uri="{FF2B5EF4-FFF2-40B4-BE49-F238E27FC236}">
                  <a16:creationId xmlns:a16="http://schemas.microsoft.com/office/drawing/2014/main" id="{8F137F57-2CEA-4314-91EC-8A2303B6C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522"/>
              <a:ext cx="0" cy="1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61" name="Group 110">
              <a:extLst>
                <a:ext uri="{FF2B5EF4-FFF2-40B4-BE49-F238E27FC236}">
                  <a16:creationId xmlns:a16="http://schemas.microsoft.com/office/drawing/2014/main" id="{28821B11-5549-49D3-8B28-A0696BD79D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" y="2704"/>
              <a:ext cx="91" cy="363"/>
              <a:chOff x="2744" y="2931"/>
              <a:chExt cx="57" cy="283"/>
            </a:xfrm>
          </p:grpSpPr>
          <p:sp>
            <p:nvSpPr>
              <p:cNvPr id="63" name="Arc 111">
                <a:extLst>
                  <a:ext uri="{FF2B5EF4-FFF2-40B4-BE49-F238E27FC236}">
                    <a16:creationId xmlns:a16="http://schemas.microsoft.com/office/drawing/2014/main" id="{2E27705E-11FD-42C8-BFF3-F225BB95963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4" name="Arc 112">
                <a:extLst>
                  <a:ext uri="{FF2B5EF4-FFF2-40B4-BE49-F238E27FC236}">
                    <a16:creationId xmlns:a16="http://schemas.microsoft.com/office/drawing/2014/main" id="{427ECE4E-95F2-4EB1-AE79-323E174CA05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5" name="Arc 113">
                <a:extLst>
                  <a:ext uri="{FF2B5EF4-FFF2-40B4-BE49-F238E27FC236}">
                    <a16:creationId xmlns:a16="http://schemas.microsoft.com/office/drawing/2014/main" id="{4E876025-2739-4588-A183-BA6708CBA97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62" name="Rectangle 114">
              <a:extLst>
                <a:ext uri="{FF2B5EF4-FFF2-40B4-BE49-F238E27FC236}">
                  <a16:creationId xmlns:a16="http://schemas.microsoft.com/office/drawing/2014/main" id="{F75FE4D9-2482-4B0E-BB7B-E5095AEAB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47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571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D798CC0-6CFF-4CC2-B349-DBA28328F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268413"/>
            <a:ext cx="3851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 =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zh-CN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－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 = 1 A</a:t>
            </a:r>
          </a:p>
        </p:txBody>
      </p:sp>
      <p:grpSp>
        <p:nvGrpSpPr>
          <p:cNvPr id="3" name="Group 156">
            <a:extLst>
              <a:ext uri="{FF2B5EF4-FFF2-40B4-BE49-F238E27FC236}">
                <a16:creationId xmlns:a16="http://schemas.microsoft.com/office/drawing/2014/main" id="{4B5EFB88-6FFF-4902-BA10-0BE62049796C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724400"/>
            <a:ext cx="3090862" cy="1203325"/>
            <a:chOff x="476" y="2487"/>
            <a:chExt cx="1947" cy="758"/>
          </a:xfrm>
        </p:grpSpPr>
        <p:sp>
          <p:nvSpPr>
            <p:cNvPr id="4" name="Text Box 6">
              <a:extLst>
                <a:ext uri="{FF2B5EF4-FFF2-40B4-BE49-F238E27FC236}">
                  <a16:creationId xmlns:a16="http://schemas.microsoft.com/office/drawing/2014/main" id="{1957E4D0-834E-4C74-BB04-FB8C4AC6E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487"/>
              <a:ext cx="1947" cy="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V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(0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+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)=</a:t>
              </a:r>
              <a:r>
                <a:rPr kumimoji="1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－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10000V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  </a:t>
              </a:r>
            </a:p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造成</a:t>
              </a:r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59585382-A569-40AF-B434-F3EE1B7DA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931"/>
              <a:ext cx="363" cy="303"/>
              <a:chOff x="3264" y="3840"/>
              <a:chExt cx="255" cy="240"/>
            </a:xfrm>
          </p:grpSpPr>
          <p:sp>
            <p:nvSpPr>
              <p:cNvPr id="7" name="Oval 8" descr="花束">
                <a:extLst>
                  <a:ext uri="{FF2B5EF4-FFF2-40B4-BE49-F238E27FC236}">
                    <a16:creationId xmlns:a16="http://schemas.microsoft.com/office/drawing/2014/main" id="{B55D4BBE-348E-4AE5-884A-477E9B66B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840"/>
                <a:ext cx="240" cy="240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0C919635-FD46-448C-A3EA-A7F854CA5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845"/>
                <a:ext cx="255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V</a:t>
                </a:r>
              </a:p>
            </p:txBody>
          </p:sp>
        </p:grp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71BAB822-ED50-4104-92DE-E2CC67CED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931"/>
              <a:ext cx="8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损坏。</a:t>
              </a:r>
            </a:p>
          </p:txBody>
        </p:sp>
      </p:grpSp>
      <p:sp>
        <p:nvSpPr>
          <p:cNvPr id="9" name="Text Box 12">
            <a:extLst>
              <a:ext uri="{FF2B5EF4-FFF2-40B4-BE49-F238E27FC236}">
                <a16:creationId xmlns:a16="http://schemas.microsoft.com/office/drawing/2014/main" id="{C6BD1E50-37BC-4F55-8468-70218D069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900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0" name="Text Box 45">
            <a:extLst>
              <a:ext uri="{FF2B5EF4-FFF2-40B4-BE49-F238E27FC236}">
                <a16:creationId xmlns:a16="http://schemas.microsoft.com/office/drawing/2014/main" id="{91ADF671-3ADF-4E73-AA96-E8C0F64B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76250"/>
            <a:ext cx="496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t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=0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打开开关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S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，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求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v</a:t>
            </a:r>
            <a:endParaRPr kumimoji="1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11" name="Object 47">
            <a:extLst>
              <a:ext uri="{FF2B5EF4-FFF2-40B4-BE49-F238E27FC236}">
                <a16:creationId xmlns:a16="http://schemas.microsoft.com/office/drawing/2014/main" id="{ECCDB3A9-5B5E-46DA-BDBF-DE20057B9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060575"/>
          <a:ext cx="30241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55600" imgH="253800" progId="Equation.3">
                  <p:embed/>
                </p:oleObj>
              </mc:Choice>
              <mc:Fallback>
                <p:oleObj name="公式" r:id="rId3" imgW="1155600" imgH="253800" progId="Equation.3">
                  <p:embed/>
                  <p:pic>
                    <p:nvPicPr>
                      <p:cNvPr id="11" name="Object 47">
                        <a:extLst>
                          <a:ext uri="{FF2B5EF4-FFF2-40B4-BE49-F238E27FC236}">
                            <a16:creationId xmlns:a16="http://schemas.microsoft.com/office/drawing/2014/main" id="{ECCDB3A9-5B5E-46DA-BDBF-DE20057B9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060575"/>
                        <a:ext cx="3024188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8">
            <a:extLst>
              <a:ext uri="{FF2B5EF4-FFF2-40B4-BE49-F238E27FC236}">
                <a16:creationId xmlns:a16="http://schemas.microsoft.com/office/drawing/2014/main" id="{E476C356-7A23-40B5-86E5-4F57DF3DC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92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graphicFrame>
        <p:nvGraphicFramePr>
          <p:cNvPr id="13" name="Object 49">
            <a:extLst>
              <a:ext uri="{FF2B5EF4-FFF2-40B4-BE49-F238E27FC236}">
                <a16:creationId xmlns:a16="http://schemas.microsoft.com/office/drawing/2014/main" id="{F104CAAF-8A8A-47F6-80B4-C501B2FAA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852738"/>
          <a:ext cx="43211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222280" imgH="444240" progId="Equation.3">
                  <p:embed/>
                </p:oleObj>
              </mc:Choice>
              <mc:Fallback>
                <p:oleObj name="公式" r:id="rId5" imgW="2222280" imgH="444240" progId="Equation.3">
                  <p:embed/>
                  <p:pic>
                    <p:nvPicPr>
                      <p:cNvPr id="13" name="Object 49">
                        <a:extLst>
                          <a:ext uri="{FF2B5EF4-FFF2-40B4-BE49-F238E27FC236}">
                            <a16:creationId xmlns:a16="http://schemas.microsoft.com/office/drawing/2014/main" id="{F104CAAF-8A8A-47F6-80B4-C501B2FAA0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852738"/>
                        <a:ext cx="43211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0">
            <a:extLst>
              <a:ext uri="{FF2B5EF4-FFF2-40B4-BE49-F238E27FC236}">
                <a16:creationId xmlns:a16="http://schemas.microsoft.com/office/drawing/2014/main" id="{CE802238-CC7B-4690-A878-06E69D4A6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005263"/>
          <a:ext cx="57610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361960" imgH="253800" progId="Equation.3">
                  <p:embed/>
                </p:oleObj>
              </mc:Choice>
              <mc:Fallback>
                <p:oleObj name="公式" r:id="rId7" imgW="2361960" imgH="253800" progId="Equation.3">
                  <p:embed/>
                  <p:pic>
                    <p:nvPicPr>
                      <p:cNvPr id="14" name="Object 50">
                        <a:extLst>
                          <a:ext uri="{FF2B5EF4-FFF2-40B4-BE49-F238E27FC236}">
                            <a16:creationId xmlns:a16="http://schemas.microsoft.com/office/drawing/2014/main" id="{CE802238-CC7B-4690-A878-06E69D4A6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576103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1">
            <a:extLst>
              <a:ext uri="{FF2B5EF4-FFF2-40B4-BE49-F238E27FC236}">
                <a16:creationId xmlns:a16="http://schemas.microsoft.com/office/drawing/2014/main" id="{6A70E5FE-D897-4192-B7AA-0E2E42B9A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341438"/>
            <a:ext cx="576262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3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16" name="Group 164">
            <a:extLst>
              <a:ext uri="{FF2B5EF4-FFF2-40B4-BE49-F238E27FC236}">
                <a16:creationId xmlns:a16="http://schemas.microsoft.com/office/drawing/2014/main" id="{5481B40F-D356-49B7-93AB-5B842AF4509B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1196975"/>
            <a:ext cx="4329112" cy="2190750"/>
            <a:chOff x="363" y="754"/>
            <a:chExt cx="2727" cy="1380"/>
          </a:xfrm>
        </p:grpSpPr>
        <p:sp>
          <p:nvSpPr>
            <p:cNvPr id="17" name="Oval 101">
              <a:extLst>
                <a:ext uri="{FF2B5EF4-FFF2-40B4-BE49-F238E27FC236}">
                  <a16:creationId xmlns:a16="http://schemas.microsoft.com/office/drawing/2014/main" id="{9CF805CF-A9EE-4C99-A9EC-9E6A076FA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1453"/>
              <a:ext cx="362" cy="362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Line 102">
              <a:extLst>
                <a:ext uri="{FF2B5EF4-FFF2-40B4-BE49-F238E27FC236}">
                  <a16:creationId xmlns:a16="http://schemas.microsoft.com/office/drawing/2014/main" id="{38C83567-B275-4B2D-B014-F8864637A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1272"/>
              <a:ext cx="318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Text Box 103">
              <a:extLst>
                <a:ext uri="{FF2B5EF4-FFF2-40B4-BE49-F238E27FC236}">
                  <a16:creationId xmlns:a16="http://schemas.microsoft.com/office/drawing/2014/main" id="{6EEE8A7C-7546-4740-BECD-B624C42F2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1045"/>
              <a:ext cx="2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32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104">
              <a:extLst>
                <a:ext uri="{FF2B5EF4-FFF2-40B4-BE49-F238E27FC236}">
                  <a16:creationId xmlns:a16="http://schemas.microsoft.com/office/drawing/2014/main" id="{CB999484-99F7-4B30-AC99-3ED0638AF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54"/>
              <a:ext cx="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=0)</a:t>
              </a:r>
            </a:p>
          </p:txBody>
        </p:sp>
        <p:sp>
          <p:nvSpPr>
            <p:cNvPr id="21" name="Text Box 106">
              <a:extLst>
                <a:ext uri="{FF2B5EF4-FFF2-40B4-BE49-F238E27FC236}">
                  <a16:creationId xmlns:a16="http://schemas.microsoft.com/office/drawing/2014/main" id="{06BCFDAC-C486-4313-B9FD-7A7A98B06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117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22" name="Text Box 107">
              <a:extLst>
                <a:ext uri="{FF2B5EF4-FFF2-40B4-BE49-F238E27FC236}">
                  <a16:creationId xmlns:a16="http://schemas.microsoft.com/office/drawing/2014/main" id="{5DC48A32-36F1-4C8D-B51E-96F128F79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752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23" name="Text Box 108">
              <a:extLst>
                <a:ext uri="{FF2B5EF4-FFF2-40B4-BE49-F238E27FC236}">
                  <a16:creationId xmlns:a16="http://schemas.microsoft.com/office/drawing/2014/main" id="{BA710775-4799-46FD-9791-87F2B2553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1074"/>
              <a:ext cx="377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V</a:t>
              </a:r>
              <a:r>
                <a:rPr kumimoji="1" lang="en-US" altLang="zh-CN" sz="2800" kern="0" dirty="0">
                  <a:solidFill>
                    <a:srgbClr val="FFFFFF"/>
                  </a:solidFill>
                </a:rPr>
                <a:t>–</a:t>
              </a:r>
            </a:p>
          </p:txBody>
        </p:sp>
        <p:sp>
          <p:nvSpPr>
            <p:cNvPr id="24" name="Text Box 109">
              <a:extLst>
                <a:ext uri="{FF2B5EF4-FFF2-40B4-BE49-F238E27FC236}">
                  <a16:creationId xmlns:a16="http://schemas.microsoft.com/office/drawing/2014/main" id="{0601CB87-2D05-42FB-A08F-9D03E4BD7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1499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=4H</a:t>
              </a:r>
            </a:p>
          </p:txBody>
        </p:sp>
        <p:sp>
          <p:nvSpPr>
            <p:cNvPr id="25" name="Text Box 110">
              <a:extLst>
                <a:ext uri="{FF2B5EF4-FFF2-40B4-BE49-F238E27FC236}">
                  <a16:creationId xmlns:a16="http://schemas.microsoft.com/office/drawing/2014/main" id="{E4921742-437B-4EB1-BD41-5D2E0D170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773"/>
              <a:ext cx="7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=10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111">
              <a:extLst>
                <a:ext uri="{FF2B5EF4-FFF2-40B4-BE49-F238E27FC236}">
                  <a16:creationId xmlns:a16="http://schemas.microsoft.com/office/drawing/2014/main" id="{1D6A970E-F7C1-4E80-B2E2-F27CA1B7E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0" y="1090"/>
              <a:ext cx="110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Line 112">
              <a:extLst>
                <a:ext uri="{FF2B5EF4-FFF2-40B4-BE49-F238E27FC236}">
                  <a16:creationId xmlns:a16="http://schemas.microsoft.com/office/drawing/2014/main" id="{C428647C-D643-496B-B942-E9BAAEDFC7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" y="1090"/>
              <a:ext cx="53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" name="Line 113">
              <a:extLst>
                <a:ext uri="{FF2B5EF4-FFF2-40B4-BE49-F238E27FC236}">
                  <a16:creationId xmlns:a16="http://schemas.microsoft.com/office/drawing/2014/main" id="{A5EF4020-B0BB-4A0B-AE35-99BFB5E5A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" y="2134"/>
              <a:ext cx="18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" name="Line 114">
              <a:extLst>
                <a:ext uri="{FF2B5EF4-FFF2-40B4-BE49-F238E27FC236}">
                  <a16:creationId xmlns:a16="http://schemas.microsoft.com/office/drawing/2014/main" id="{F9BBEB23-BFE9-416F-8AD5-41111B927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4" y="1861"/>
              <a:ext cx="0" cy="27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" name="Line 115">
              <a:extLst>
                <a:ext uri="{FF2B5EF4-FFF2-40B4-BE49-F238E27FC236}">
                  <a16:creationId xmlns:a16="http://schemas.microsoft.com/office/drawing/2014/main" id="{D6C3524B-2566-4450-ACCE-CC135C652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1090"/>
              <a:ext cx="0" cy="3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" name="Line 116">
              <a:extLst>
                <a:ext uri="{FF2B5EF4-FFF2-40B4-BE49-F238E27FC236}">
                  <a16:creationId xmlns:a16="http://schemas.microsoft.com/office/drawing/2014/main" id="{B8A0C833-2736-46E3-9DD3-2CE1863EC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" y="1090"/>
              <a:ext cx="0" cy="10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Line 117">
              <a:extLst>
                <a:ext uri="{FF2B5EF4-FFF2-40B4-BE49-F238E27FC236}">
                  <a16:creationId xmlns:a16="http://schemas.microsoft.com/office/drawing/2014/main" id="{7ACE4B82-7517-47F2-95F1-5CC92F98E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090"/>
              <a:ext cx="0" cy="10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3" name="Group 118">
              <a:extLst>
                <a:ext uri="{FF2B5EF4-FFF2-40B4-BE49-F238E27FC236}">
                  <a16:creationId xmlns:a16="http://schemas.microsoft.com/office/drawing/2014/main" id="{B8BBF1BD-B9D6-4A8C-8796-92E823822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5" y="1408"/>
              <a:ext cx="363" cy="303"/>
              <a:chOff x="2160" y="2400"/>
              <a:chExt cx="255" cy="240"/>
            </a:xfrm>
          </p:grpSpPr>
          <p:sp>
            <p:nvSpPr>
              <p:cNvPr id="43" name="Oval 119" descr="花束">
                <a:extLst>
                  <a:ext uri="{FF2B5EF4-FFF2-40B4-BE49-F238E27FC236}">
                    <a16:creationId xmlns:a16="http://schemas.microsoft.com/office/drawing/2014/main" id="{70308A46-E8E0-4D71-88EE-E1387A2E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40" cy="240"/>
              </a:xfrm>
              <a:prstGeom prst="ellipse">
                <a:avLst/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44" name="Text Box 120">
                <a:extLst>
                  <a:ext uri="{FF2B5EF4-FFF2-40B4-BE49-F238E27FC236}">
                    <a16:creationId xmlns:a16="http://schemas.microsoft.com/office/drawing/2014/main" id="{37CDCDB5-AD10-4658-99E8-1CEC60F04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405"/>
                <a:ext cx="255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33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V</a:t>
                </a:r>
              </a:p>
            </p:txBody>
          </p:sp>
        </p:grpSp>
        <p:sp>
          <p:nvSpPr>
            <p:cNvPr id="34" name="Text Box 121">
              <a:extLst>
                <a:ext uri="{FF2B5EF4-FFF2-40B4-BE49-F238E27FC236}">
                  <a16:creationId xmlns:a16="http://schemas.microsoft.com/office/drawing/2014/main" id="{52AB4C28-3F93-4052-8688-395D7742F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1429"/>
              <a:ext cx="62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V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10k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Box 122">
              <a:extLst>
                <a:ext uri="{FF2B5EF4-FFF2-40B4-BE49-F238E27FC236}">
                  <a16:creationId xmlns:a16="http://schemas.microsoft.com/office/drawing/2014/main" id="{9853DC49-142D-4091-A309-A6501A2D9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480"/>
              <a:ext cx="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10V</a:t>
              </a:r>
            </a:p>
          </p:txBody>
        </p:sp>
        <p:sp>
          <p:nvSpPr>
            <p:cNvPr id="36" name="Line 123">
              <a:extLst>
                <a:ext uri="{FF2B5EF4-FFF2-40B4-BE49-F238E27FC236}">
                  <a16:creationId xmlns:a16="http://schemas.microsoft.com/office/drawing/2014/main" id="{C5831C85-EAA6-4E39-A6A8-20D476B5E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1026"/>
              <a:ext cx="363" cy="4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7" name="Line 124">
              <a:extLst>
                <a:ext uri="{FF2B5EF4-FFF2-40B4-BE49-F238E27FC236}">
                  <a16:creationId xmlns:a16="http://schemas.microsoft.com/office/drawing/2014/main" id="{F6CCC2B8-D7F0-4647-8C2D-EC422EF46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11" y="890"/>
              <a:ext cx="91" cy="2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8" name="Group 125">
              <a:extLst>
                <a:ext uri="{FF2B5EF4-FFF2-40B4-BE49-F238E27FC236}">
                  <a16:creationId xmlns:a16="http://schemas.microsoft.com/office/drawing/2014/main" id="{20A47C8F-AE65-4BF1-A4EE-45BD8B392EA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950" y="1363"/>
              <a:ext cx="499" cy="590"/>
              <a:chOff x="476" y="663"/>
              <a:chExt cx="771" cy="862"/>
            </a:xfrm>
          </p:grpSpPr>
          <p:sp>
            <p:nvSpPr>
              <p:cNvPr id="40" name="AutoShape 126">
                <a:extLst>
                  <a:ext uri="{FF2B5EF4-FFF2-40B4-BE49-F238E27FC236}">
                    <a16:creationId xmlns:a16="http://schemas.microsoft.com/office/drawing/2014/main" id="{7948E924-9AE4-4994-9AA0-0941D4A76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1" name="AutoShape 127">
                <a:extLst>
                  <a:ext uri="{FF2B5EF4-FFF2-40B4-BE49-F238E27FC236}">
                    <a16:creationId xmlns:a16="http://schemas.microsoft.com/office/drawing/2014/main" id="{C5F0D146-9F76-4C58-8A03-3F7308EB3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2" name="AutoShape 128">
                <a:extLst>
                  <a:ext uri="{FF2B5EF4-FFF2-40B4-BE49-F238E27FC236}">
                    <a16:creationId xmlns:a16="http://schemas.microsoft.com/office/drawing/2014/main" id="{34F2C1C0-0D00-494E-A096-CA62B64A5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9" name="Rectangle 129">
              <a:extLst>
                <a:ext uri="{FF2B5EF4-FFF2-40B4-BE49-F238E27FC236}">
                  <a16:creationId xmlns:a16="http://schemas.microsoft.com/office/drawing/2014/main" id="{B27400F4-A38D-4727-96EF-7AA7F9612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1045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60" name="Line 145">
            <a:extLst>
              <a:ext uri="{FF2B5EF4-FFF2-40B4-BE49-F238E27FC236}">
                <a16:creationId xmlns:a16="http://schemas.microsoft.com/office/drawing/2014/main" id="{5E64FFEF-4C38-4F0E-852C-AF49DA1C9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4779945"/>
            <a:ext cx="0" cy="152878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CC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63" name="Group 151">
            <a:extLst>
              <a:ext uri="{FF2B5EF4-FFF2-40B4-BE49-F238E27FC236}">
                <a16:creationId xmlns:a16="http://schemas.microsoft.com/office/drawing/2014/main" id="{240810EA-0F66-49EE-8435-3D9E183B360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00788" y="5335029"/>
            <a:ext cx="576263" cy="417079"/>
            <a:chOff x="657" y="935"/>
            <a:chExt cx="363" cy="272"/>
          </a:xfrm>
        </p:grpSpPr>
        <p:sp>
          <p:nvSpPr>
            <p:cNvPr id="66" name="Line 152">
              <a:extLst>
                <a:ext uri="{FF2B5EF4-FFF2-40B4-BE49-F238E27FC236}">
                  <a16:creationId xmlns:a16="http://schemas.microsoft.com/office/drawing/2014/main" id="{37176E34-1E68-42D4-9F78-D06C6DAC3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207"/>
              <a:ext cx="36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7" name="AutoShape 153">
              <a:extLst>
                <a:ext uri="{FF2B5EF4-FFF2-40B4-BE49-F238E27FC236}">
                  <a16:creationId xmlns:a16="http://schemas.microsoft.com/office/drawing/2014/main" id="{CA2C4F7E-90C9-4CF0-86A7-D4476099FC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57" y="935"/>
              <a:ext cx="363" cy="27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5733837-5FAD-4FBA-9F56-8780D693AAAE}"/>
              </a:ext>
            </a:extLst>
          </p:cNvPr>
          <p:cNvGrpSpPr/>
          <p:nvPr/>
        </p:nvGrpSpPr>
        <p:grpSpPr>
          <a:xfrm>
            <a:off x="5076825" y="4284663"/>
            <a:ext cx="3169444" cy="2024062"/>
            <a:chOff x="5076825" y="4284663"/>
            <a:chExt cx="3169444" cy="2024062"/>
          </a:xfrm>
        </p:grpSpPr>
        <p:sp>
          <p:nvSpPr>
            <p:cNvPr id="46" name="Oval 131">
              <a:extLst>
                <a:ext uri="{FF2B5EF4-FFF2-40B4-BE49-F238E27FC236}">
                  <a16:creationId xmlns:a16="http://schemas.microsoft.com/office/drawing/2014/main" id="{3FF24B54-7F02-4FFB-A011-CF0CD0479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5264493"/>
              <a:ext cx="576263" cy="62715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7" name="Line 132">
              <a:extLst>
                <a:ext uri="{FF2B5EF4-FFF2-40B4-BE49-F238E27FC236}">
                  <a16:creationId xmlns:a16="http://schemas.microsoft.com/office/drawing/2014/main" id="{9FAFCCD9-B344-46E9-91CA-2D5A57F00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7775" y="4917949"/>
              <a:ext cx="43180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8" name="Text Box 133">
              <a:extLst>
                <a:ext uri="{FF2B5EF4-FFF2-40B4-BE49-F238E27FC236}">
                  <a16:creationId xmlns:a16="http://schemas.microsoft.com/office/drawing/2014/main" id="{F17C1043-21CD-48E0-9578-77A8E934A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4988" y="4770745"/>
              <a:ext cx="444500" cy="579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32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 Box 134">
              <a:extLst>
                <a:ext uri="{FF2B5EF4-FFF2-40B4-BE49-F238E27FC236}">
                  <a16:creationId xmlns:a16="http://schemas.microsoft.com/office/drawing/2014/main" id="{93AE1B73-3420-4365-97F1-B6E3317DB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1425" y="5298227"/>
              <a:ext cx="382588" cy="518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135">
              <a:extLst>
                <a:ext uri="{FF2B5EF4-FFF2-40B4-BE49-F238E27FC236}">
                  <a16:creationId xmlns:a16="http://schemas.microsoft.com/office/drawing/2014/main" id="{B2ABB403-5176-4675-849F-DA8E2988A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7413" y="4284663"/>
              <a:ext cx="401638" cy="518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136">
              <a:extLst>
                <a:ext uri="{FF2B5EF4-FFF2-40B4-BE49-F238E27FC236}">
                  <a16:creationId xmlns:a16="http://schemas.microsoft.com/office/drawing/2014/main" id="{20701AF3-8A61-4051-B5E0-5940BF27F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9350" y="4779945"/>
              <a:ext cx="185896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2" name="Line 137">
              <a:extLst>
                <a:ext uri="{FF2B5EF4-FFF2-40B4-BE49-F238E27FC236}">
                  <a16:creationId xmlns:a16="http://schemas.microsoft.com/office/drawing/2014/main" id="{E0724769-C684-4505-8022-EADFE8037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65750" y="4779945"/>
              <a:ext cx="5984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3" name="Line 138">
              <a:extLst>
                <a:ext uri="{FF2B5EF4-FFF2-40B4-BE49-F238E27FC236}">
                  <a16:creationId xmlns:a16="http://schemas.microsoft.com/office/drawing/2014/main" id="{E4CB755C-A6A4-4A72-8411-CEFE078CC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5750" y="6308725"/>
              <a:ext cx="276225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4" name="Line 139">
              <a:extLst>
                <a:ext uri="{FF2B5EF4-FFF2-40B4-BE49-F238E27FC236}">
                  <a16:creationId xmlns:a16="http://schemas.microsoft.com/office/drawing/2014/main" id="{8EA96806-48C6-408C-AFEA-244C61E2A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01013" y="5822643"/>
              <a:ext cx="0" cy="4860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5" name="Line 140">
              <a:extLst>
                <a:ext uri="{FF2B5EF4-FFF2-40B4-BE49-F238E27FC236}">
                  <a16:creationId xmlns:a16="http://schemas.microsoft.com/office/drawing/2014/main" id="{99FE7B3E-DE9C-4439-B533-17A919CD7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1013" y="4779945"/>
              <a:ext cx="0" cy="4078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" name="Line 141">
              <a:extLst>
                <a:ext uri="{FF2B5EF4-FFF2-40B4-BE49-F238E27FC236}">
                  <a16:creationId xmlns:a16="http://schemas.microsoft.com/office/drawing/2014/main" id="{F28457B6-BD9B-4DC4-9090-F6E38DA2F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5750" y="4779945"/>
              <a:ext cx="0" cy="15287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7" name="Text Box 142">
              <a:extLst>
                <a:ext uri="{FF2B5EF4-FFF2-40B4-BE49-F238E27FC236}">
                  <a16:creationId xmlns:a16="http://schemas.microsoft.com/office/drawing/2014/main" id="{28F5DA58-D5C2-4B5C-960B-8C114C4F6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1650" y="5258359"/>
              <a:ext cx="796925" cy="518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10V</a:t>
              </a:r>
            </a:p>
          </p:txBody>
        </p:sp>
        <p:sp>
          <p:nvSpPr>
            <p:cNvPr id="58" name="Line 143">
              <a:extLst>
                <a:ext uri="{FF2B5EF4-FFF2-40B4-BE49-F238E27FC236}">
                  <a16:creationId xmlns:a16="http://schemas.microsoft.com/office/drawing/2014/main" id="{204CA5B5-9543-40C3-B7EF-804B5F775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6113" y="4709409"/>
              <a:ext cx="522288" cy="6286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9" name="Line 144">
              <a:extLst>
                <a:ext uri="{FF2B5EF4-FFF2-40B4-BE49-F238E27FC236}">
                  <a16:creationId xmlns:a16="http://schemas.microsoft.com/office/drawing/2014/main" id="{88BF6CB5-6F80-4259-959C-49F23FD46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2013" y="4500870"/>
              <a:ext cx="287338" cy="25454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61" name="Group 146">
              <a:extLst>
                <a:ext uri="{FF2B5EF4-FFF2-40B4-BE49-F238E27FC236}">
                  <a16:creationId xmlns:a16="http://schemas.microsoft.com/office/drawing/2014/main" id="{6CC5B16B-5DFA-455E-A279-9177479FD69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395378" y="5041521"/>
              <a:ext cx="765157" cy="936625"/>
              <a:chOff x="476" y="663"/>
              <a:chExt cx="771" cy="862"/>
            </a:xfrm>
          </p:grpSpPr>
          <p:sp>
            <p:nvSpPr>
              <p:cNvPr id="68" name="AutoShape 147">
                <a:extLst>
                  <a:ext uri="{FF2B5EF4-FFF2-40B4-BE49-F238E27FC236}">
                    <a16:creationId xmlns:a16="http://schemas.microsoft.com/office/drawing/2014/main" id="{E2E64C54-D74E-4BC3-A5E0-BFC1D2AF7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9" name="AutoShape 148">
                <a:extLst>
                  <a:ext uri="{FF2B5EF4-FFF2-40B4-BE49-F238E27FC236}">
                    <a16:creationId xmlns:a16="http://schemas.microsoft.com/office/drawing/2014/main" id="{3C70B7FD-8192-494D-91EC-FB020DA51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70" name="AutoShape 149">
                <a:extLst>
                  <a:ext uri="{FF2B5EF4-FFF2-40B4-BE49-F238E27FC236}">
                    <a16:creationId xmlns:a16="http://schemas.microsoft.com/office/drawing/2014/main" id="{18DDB4C6-35E4-4FCA-91DA-162CB4F2D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62" name="Rectangle 150">
              <a:extLst>
                <a:ext uri="{FF2B5EF4-FFF2-40B4-BE49-F238E27FC236}">
                  <a16:creationId xmlns:a16="http://schemas.microsoft.com/office/drawing/2014/main" id="{65E52F63-AB01-4164-A110-BDFB97FF5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4709409"/>
              <a:ext cx="471488" cy="210073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4" name="Text Box 154">
              <a:extLst>
                <a:ext uri="{FF2B5EF4-FFF2-40B4-BE49-F238E27FC236}">
                  <a16:creationId xmlns:a16="http://schemas.microsoft.com/office/drawing/2014/main" id="{E0B0032F-AAB4-4BDC-85F2-A6FC29B0D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750" y="4779945"/>
              <a:ext cx="504825" cy="518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65" name="Text Box 155">
              <a:extLst>
                <a:ext uri="{FF2B5EF4-FFF2-40B4-BE49-F238E27FC236}">
                  <a16:creationId xmlns:a16="http://schemas.microsoft.com/office/drawing/2014/main" id="{4FA30739-1A86-4E9A-A586-67E69F255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750" y="5753641"/>
              <a:ext cx="504825" cy="518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8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5" grpId="0" animBg="1" autoUpdateAnimBg="0"/>
      <p:bldP spid="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3BB3E45-06F9-4F3E-95DE-C5CC2B137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19113"/>
            <a:ext cx="900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0466203E-11FC-4138-8883-56030AC14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76250"/>
            <a:ext cx="69897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>
                <a:solidFill>
                  <a:srgbClr val="FFFFFF"/>
                </a:solidFill>
                <a:ea typeface="楷体_GB2312" pitchFamily="49" charset="-122"/>
              </a:rPr>
              <a:t>t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=0</a:t>
            </a:r>
            <a:r>
              <a:rPr kumimoji="1" lang="zh-CN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开关</a:t>
            </a:r>
            <a:r>
              <a:rPr kumimoji="1" lang="en-US" altLang="zh-CN" sz="2800">
                <a:solidFill>
                  <a:srgbClr val="FFFF00"/>
                </a:solidFill>
                <a:ea typeface="楷体_GB2312" pitchFamily="49" charset="-122"/>
              </a:rPr>
              <a:t>S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1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→2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电感电压和电流及开关两端电压</a:t>
            </a:r>
            <a:r>
              <a:rPr kumimoji="1" lang="en-US" altLang="zh-CN" sz="2800" i="1">
                <a:solidFill>
                  <a:srgbClr val="FFFFFF"/>
                </a:solidFill>
                <a:ea typeface="楷体_GB2312" pitchFamily="49" charset="-122"/>
              </a:rPr>
              <a:t>u</a:t>
            </a:r>
            <a:r>
              <a:rPr kumimoji="1" lang="en-US" altLang="zh-CN" sz="2800" baseline="-25000">
                <a:solidFill>
                  <a:srgbClr val="FFFFFF"/>
                </a:solidFill>
                <a:ea typeface="楷体_GB2312" pitchFamily="49" charset="-122"/>
              </a:rPr>
              <a:t>12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4" name="Object 57">
            <a:extLst>
              <a:ext uri="{FF2B5EF4-FFF2-40B4-BE49-F238E27FC236}">
                <a16:creationId xmlns:a16="http://schemas.microsoft.com/office/drawing/2014/main" id="{79CB69F0-85BA-43A5-A7FC-9A67C9655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8488" y="5072063"/>
          <a:ext cx="219551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28520" imgH="457200" progId="Equation.3">
                  <p:embed/>
                </p:oleObj>
              </mc:Choice>
              <mc:Fallback>
                <p:oleObj name="公式" r:id="rId2" imgW="1028520" imgH="457200" progId="Equation.3">
                  <p:embed/>
                  <p:pic>
                    <p:nvPicPr>
                      <p:cNvPr id="4" name="Object 57">
                        <a:extLst>
                          <a:ext uri="{FF2B5EF4-FFF2-40B4-BE49-F238E27FC236}">
                            <a16:creationId xmlns:a16="http://schemas.microsoft.com/office/drawing/2014/main" id="{79CB69F0-85BA-43A5-A7FC-9A67C9655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5072063"/>
                        <a:ext cx="2195512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8">
            <a:extLst>
              <a:ext uri="{FF2B5EF4-FFF2-40B4-BE49-F238E27FC236}">
                <a16:creationId xmlns:a16="http://schemas.microsoft.com/office/drawing/2014/main" id="{918AF918-AF5D-4841-A170-AD27331C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49725"/>
            <a:ext cx="576262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3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6" name="Object 65">
            <a:extLst>
              <a:ext uri="{FF2B5EF4-FFF2-40B4-BE49-F238E27FC236}">
                <a16:creationId xmlns:a16="http://schemas.microsoft.com/office/drawing/2014/main" id="{A22AC7BA-E51E-4E48-ABB5-00EE2B7CD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338" y="3846513"/>
          <a:ext cx="6426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33640" imgH="457200" progId="Equation.3">
                  <p:embed/>
                </p:oleObj>
              </mc:Choice>
              <mc:Fallback>
                <p:oleObj name="公式" r:id="rId4" imgW="2933640" imgH="457200" progId="Equation.3">
                  <p:embed/>
                  <p:pic>
                    <p:nvPicPr>
                      <p:cNvPr id="6" name="Object 65">
                        <a:extLst>
                          <a:ext uri="{FF2B5EF4-FFF2-40B4-BE49-F238E27FC236}">
                            <a16:creationId xmlns:a16="http://schemas.microsoft.com/office/drawing/2014/main" id="{A22AC7BA-E51E-4E48-ABB5-00EE2B7CD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3846513"/>
                        <a:ext cx="6426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0">
            <a:extLst>
              <a:ext uri="{FF2B5EF4-FFF2-40B4-BE49-F238E27FC236}">
                <a16:creationId xmlns:a16="http://schemas.microsoft.com/office/drawing/2014/main" id="{FDA7E55B-B0A0-488E-A058-D50F31E25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300663"/>
          <a:ext cx="38433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01720" imgH="228600" progId="Equation.3">
                  <p:embed/>
                </p:oleObj>
              </mc:Choice>
              <mc:Fallback>
                <p:oleObj name="公式" r:id="rId6" imgW="1701720" imgH="228600" progId="Equation.3">
                  <p:embed/>
                  <p:pic>
                    <p:nvPicPr>
                      <p:cNvPr id="7" name="Object 120">
                        <a:extLst>
                          <a:ext uri="{FF2B5EF4-FFF2-40B4-BE49-F238E27FC236}">
                            <a16:creationId xmlns:a16="http://schemas.microsoft.com/office/drawing/2014/main" id="{FDA7E55B-B0A0-488E-A058-D50F31E25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00663"/>
                        <a:ext cx="384333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74">
            <a:extLst>
              <a:ext uri="{FF2B5EF4-FFF2-40B4-BE49-F238E27FC236}">
                <a16:creationId xmlns:a16="http://schemas.microsoft.com/office/drawing/2014/main" id="{1F6FC7F3-6A9E-4101-83D6-85250ABAEB21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268413"/>
            <a:ext cx="2643187" cy="2087562"/>
            <a:chOff x="2200" y="2251"/>
            <a:chExt cx="1665" cy="1315"/>
          </a:xfrm>
        </p:grpSpPr>
        <p:sp>
          <p:nvSpPr>
            <p:cNvPr id="9" name="Line 175">
              <a:extLst>
                <a:ext uri="{FF2B5EF4-FFF2-40B4-BE49-F238E27FC236}">
                  <a16:creationId xmlns:a16="http://schemas.microsoft.com/office/drawing/2014/main" id="{D34F37F5-252D-4090-A79E-6C9FCEF06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568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0" name="Group 176">
              <a:extLst>
                <a:ext uri="{FF2B5EF4-FFF2-40B4-BE49-F238E27FC236}">
                  <a16:creationId xmlns:a16="http://schemas.microsoft.com/office/drawing/2014/main" id="{00AC269F-1C44-4C06-B844-A99BF962EB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2251"/>
              <a:ext cx="247" cy="373"/>
              <a:chOff x="1872" y="467"/>
              <a:chExt cx="240" cy="301"/>
            </a:xfrm>
          </p:grpSpPr>
          <p:sp>
            <p:nvSpPr>
              <p:cNvPr id="27" name="Line 177">
                <a:extLst>
                  <a:ext uri="{FF2B5EF4-FFF2-40B4-BE49-F238E27FC236}">
                    <a16:creationId xmlns:a16="http://schemas.microsoft.com/office/drawing/2014/main" id="{03603C72-18BA-4D18-91A2-29EDFA08C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8" name="Text Box 178">
                <a:extLst>
                  <a:ext uri="{FF2B5EF4-FFF2-40B4-BE49-F238E27FC236}">
                    <a16:creationId xmlns:a16="http://schemas.microsoft.com/office/drawing/2014/main" id="{0C6B6028-2FEB-47A1-BDFD-6FDE68E1B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3" y="467"/>
                <a:ext cx="182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endParaRPr kumimoji="0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11" name="Group 179">
              <a:extLst>
                <a:ext uri="{FF2B5EF4-FFF2-40B4-BE49-F238E27FC236}">
                  <a16:creationId xmlns:a16="http://schemas.microsoft.com/office/drawing/2014/main" id="{65EA8605-75E0-4825-BB78-81A895B16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2704"/>
              <a:ext cx="319" cy="764"/>
              <a:chOff x="1978" y="748"/>
              <a:chExt cx="309" cy="616"/>
            </a:xfrm>
          </p:grpSpPr>
          <p:grpSp>
            <p:nvGrpSpPr>
              <p:cNvPr id="23" name="Group 180">
                <a:extLst>
                  <a:ext uri="{FF2B5EF4-FFF2-40B4-BE49-F238E27FC236}">
                    <a16:creationId xmlns:a16="http://schemas.microsoft.com/office/drawing/2014/main" id="{20E8DCD3-22E0-4A1B-AB5B-7647A220BD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748"/>
                <a:ext cx="218" cy="616"/>
                <a:chOff x="1637" y="1276"/>
                <a:chExt cx="218" cy="616"/>
              </a:xfrm>
            </p:grpSpPr>
            <p:sp>
              <p:nvSpPr>
                <p:cNvPr id="25" name="Text Box 181">
                  <a:extLst>
                    <a:ext uri="{FF2B5EF4-FFF2-40B4-BE49-F238E27FC236}">
                      <a16:creationId xmlns:a16="http://schemas.microsoft.com/office/drawing/2014/main" id="{D67E2137-9E84-44F8-843A-FEE63A21F4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276"/>
                  <a:ext cx="2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  <a:endPara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_GB2312" pitchFamily="49" charset="-122"/>
                  </a:endParaRPr>
                </a:p>
              </p:txBody>
            </p:sp>
            <p:sp>
              <p:nvSpPr>
                <p:cNvPr id="26" name="Text Box 182">
                  <a:extLst>
                    <a:ext uri="{FF2B5EF4-FFF2-40B4-BE49-F238E27FC236}">
                      <a16:creationId xmlns:a16="http://schemas.microsoft.com/office/drawing/2014/main" id="{74421BA4-8A23-4582-9D42-390F1A606D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9" y="1659"/>
                  <a:ext cx="20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  <a:endPara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24" name="Text Box 183">
                <a:extLst>
                  <a:ext uri="{FF2B5EF4-FFF2-40B4-BE49-F238E27FC236}">
                    <a16:creationId xmlns:a16="http://schemas.microsoft.com/office/drawing/2014/main" id="{46A70044-EB74-48F3-9097-2416C0D88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8" y="900"/>
                <a:ext cx="305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0" lang="en-US" altLang="zh-CN" sz="24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</p:grpSp>
        <p:sp>
          <p:nvSpPr>
            <p:cNvPr id="12" name="Line 184">
              <a:extLst>
                <a:ext uri="{FF2B5EF4-FFF2-40B4-BE49-F238E27FC236}">
                  <a16:creationId xmlns:a16="http://schemas.microsoft.com/office/drawing/2014/main" id="{2AD5897C-C212-4E5C-BF25-CC23B4F9C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3249"/>
              <a:ext cx="0" cy="3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185">
              <a:extLst>
                <a:ext uri="{FF2B5EF4-FFF2-40B4-BE49-F238E27FC236}">
                  <a16:creationId xmlns:a16="http://schemas.microsoft.com/office/drawing/2014/main" id="{A605DA3A-F051-4B87-8FEE-F4103E23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568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Text Box 186">
              <a:extLst>
                <a:ext uri="{FF2B5EF4-FFF2-40B4-BE49-F238E27FC236}">
                  <a16:creationId xmlns:a16="http://schemas.microsoft.com/office/drawing/2014/main" id="{C2B1AE7C-7BB5-49D7-8357-99014FF5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614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6</a:t>
              </a: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5" name="Line 187">
              <a:extLst>
                <a:ext uri="{FF2B5EF4-FFF2-40B4-BE49-F238E27FC236}">
                  <a16:creationId xmlns:a16="http://schemas.microsoft.com/office/drawing/2014/main" id="{5C444C30-2DEF-4492-ADAD-16CE2E75C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566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Line 188">
              <a:extLst>
                <a:ext uri="{FF2B5EF4-FFF2-40B4-BE49-F238E27FC236}">
                  <a16:creationId xmlns:a16="http://schemas.microsoft.com/office/drawing/2014/main" id="{2C42BFEC-4123-4DD9-A0E6-5112E6E2E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568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Rectangle 189">
              <a:extLst>
                <a:ext uri="{FF2B5EF4-FFF2-40B4-BE49-F238E27FC236}">
                  <a16:creationId xmlns:a16="http://schemas.microsoft.com/office/drawing/2014/main" id="{8CBCCB34-B41E-4408-8793-78C33AAC0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523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8" name="Group 190">
              <a:extLst>
                <a:ext uri="{FF2B5EF4-FFF2-40B4-BE49-F238E27FC236}">
                  <a16:creationId xmlns:a16="http://schemas.microsoft.com/office/drawing/2014/main" id="{A16F6EEA-251A-4F09-82DF-9801D2C858B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925" y="2750"/>
              <a:ext cx="499" cy="590"/>
              <a:chOff x="476" y="663"/>
              <a:chExt cx="771" cy="862"/>
            </a:xfrm>
          </p:grpSpPr>
          <p:sp>
            <p:nvSpPr>
              <p:cNvPr id="20" name="AutoShape 191">
                <a:extLst>
                  <a:ext uri="{FF2B5EF4-FFF2-40B4-BE49-F238E27FC236}">
                    <a16:creationId xmlns:a16="http://schemas.microsoft.com/office/drawing/2014/main" id="{89C795A2-D71D-4E86-9A54-909BA9A49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1" name="AutoShape 192">
                <a:extLst>
                  <a:ext uri="{FF2B5EF4-FFF2-40B4-BE49-F238E27FC236}">
                    <a16:creationId xmlns:a16="http://schemas.microsoft.com/office/drawing/2014/main" id="{D67B3A99-4A9A-44B6-BB61-4460C30F4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2" name="AutoShape 193">
                <a:extLst>
                  <a:ext uri="{FF2B5EF4-FFF2-40B4-BE49-F238E27FC236}">
                    <a16:creationId xmlns:a16="http://schemas.microsoft.com/office/drawing/2014/main" id="{A181E5DA-3FED-4DAF-930E-AD04BB03E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9" name="Text Box 194">
              <a:extLst>
                <a:ext uri="{FF2B5EF4-FFF2-40B4-BE49-F238E27FC236}">
                  <a16:creationId xmlns:a16="http://schemas.microsoft.com/office/drawing/2014/main" id="{16F868CD-8E13-4F91-9AFA-77685FF09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88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6</a:t>
              </a: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H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9" name="Group 195">
            <a:extLst>
              <a:ext uri="{FF2B5EF4-FFF2-40B4-BE49-F238E27FC236}">
                <a16:creationId xmlns:a16="http://schemas.microsoft.com/office/drawing/2014/main" id="{D0E8674D-B54F-47CB-AC52-3E047D1B01CB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700213"/>
            <a:ext cx="754063" cy="534987"/>
            <a:chOff x="1861" y="1823"/>
            <a:chExt cx="475" cy="337"/>
          </a:xfrm>
        </p:grpSpPr>
        <p:sp>
          <p:nvSpPr>
            <p:cNvPr id="30" name="Text Box 196">
              <a:extLst>
                <a:ext uri="{FF2B5EF4-FFF2-40B4-BE49-F238E27FC236}">
                  <a16:creationId xmlns:a16="http://schemas.microsoft.com/office/drawing/2014/main" id="{FDD51140-7761-431E-A1AC-3A8D57B67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1" y="1823"/>
              <a:ext cx="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&gt;0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1" name="Line 197">
              <a:extLst>
                <a:ext uri="{FF2B5EF4-FFF2-40B4-BE49-F238E27FC236}">
                  <a16:creationId xmlns:a16="http://schemas.microsoft.com/office/drawing/2014/main" id="{61B3944F-18AA-4E3A-AB5C-9BEF1B79A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160"/>
              <a:ext cx="454" cy="0"/>
            </a:xfrm>
            <a:prstGeom prst="line">
              <a:avLst/>
            </a:prstGeom>
            <a:noFill/>
            <a:ln w="7620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2" name="Group 244">
            <a:extLst>
              <a:ext uri="{FF2B5EF4-FFF2-40B4-BE49-F238E27FC236}">
                <a16:creationId xmlns:a16="http://schemas.microsoft.com/office/drawing/2014/main" id="{C10DC152-4A93-42DD-9D62-76F38F8EF90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412875"/>
            <a:ext cx="5211763" cy="2376488"/>
            <a:chOff x="158" y="890"/>
            <a:chExt cx="3283" cy="1497"/>
          </a:xfrm>
        </p:grpSpPr>
        <p:sp>
          <p:nvSpPr>
            <p:cNvPr id="33" name="Oval 200">
              <a:extLst>
                <a:ext uri="{FF2B5EF4-FFF2-40B4-BE49-F238E27FC236}">
                  <a16:creationId xmlns:a16="http://schemas.microsoft.com/office/drawing/2014/main" id="{11942324-2ABE-41A4-8455-AA8AC582D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45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Line 201">
              <a:extLst>
                <a:ext uri="{FF2B5EF4-FFF2-40B4-BE49-F238E27FC236}">
                  <a16:creationId xmlns:a16="http://schemas.microsoft.com/office/drawing/2014/main" id="{29E370D1-1AE3-4F08-A6EB-899BEE59D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318"/>
              <a:ext cx="0" cy="31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5" name="Text Box 202">
              <a:extLst>
                <a:ext uri="{FF2B5EF4-FFF2-40B4-BE49-F238E27FC236}">
                  <a16:creationId xmlns:a16="http://schemas.microsoft.com/office/drawing/2014/main" id="{62AEB8BD-7C35-4061-9FDF-0E0FA3E23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1272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 Box 203">
              <a:extLst>
                <a:ext uri="{FF2B5EF4-FFF2-40B4-BE49-F238E27FC236}">
                  <a16:creationId xmlns:a16="http://schemas.microsoft.com/office/drawing/2014/main" id="{0B7F1AD9-A7C5-4667-8D75-A59050E9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" y="890"/>
              <a:ext cx="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=0)</a:t>
              </a:r>
            </a:p>
          </p:txBody>
        </p:sp>
        <p:sp>
          <p:nvSpPr>
            <p:cNvPr id="37" name="Text Box 204">
              <a:extLst>
                <a:ext uri="{FF2B5EF4-FFF2-40B4-BE49-F238E27FC236}">
                  <a16:creationId xmlns:a16="http://schemas.microsoft.com/office/drawing/2014/main" id="{BCCA18CC-D2C9-4555-8CBF-D1FCD6D9C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1181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38" name="Text Box 205">
              <a:extLst>
                <a:ext uri="{FF2B5EF4-FFF2-40B4-BE49-F238E27FC236}">
                  <a16:creationId xmlns:a16="http://schemas.microsoft.com/office/drawing/2014/main" id="{BF7BDF3D-B445-4BB5-BB12-79A634B73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1726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39" name="Text Box 206">
              <a:extLst>
                <a:ext uri="{FF2B5EF4-FFF2-40B4-BE49-F238E27FC236}">
                  <a16:creationId xmlns:a16="http://schemas.microsoft.com/office/drawing/2014/main" id="{7581D914-078E-46AB-98B3-50947F046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499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24V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207">
              <a:extLst>
                <a:ext uri="{FF2B5EF4-FFF2-40B4-BE49-F238E27FC236}">
                  <a16:creationId xmlns:a16="http://schemas.microsoft.com/office/drawing/2014/main" id="{8C02B258-CE72-41D6-AFFA-3389A7ECD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771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6H</a:t>
              </a:r>
            </a:p>
          </p:txBody>
        </p:sp>
        <p:sp>
          <p:nvSpPr>
            <p:cNvPr id="41" name="Text Box 208">
              <a:extLst>
                <a:ext uri="{FF2B5EF4-FFF2-40B4-BE49-F238E27FC236}">
                  <a16:creationId xmlns:a16="http://schemas.microsoft.com/office/drawing/2014/main" id="{3F117BC4-B33F-4E8C-B091-A6A563C55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253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209">
              <a:extLst>
                <a:ext uri="{FF2B5EF4-FFF2-40B4-BE49-F238E27FC236}">
                  <a16:creationId xmlns:a16="http://schemas.microsoft.com/office/drawing/2014/main" id="{D27B2BC9-896A-4A3C-AF53-293B3032E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3" y="1227"/>
              <a:ext cx="151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3" name="Line 210">
              <a:extLst>
                <a:ext uri="{FF2B5EF4-FFF2-40B4-BE49-F238E27FC236}">
                  <a16:creationId xmlns:a16="http://schemas.microsoft.com/office/drawing/2014/main" id="{C73604B2-805B-4552-B9ED-8560DEC65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" y="1272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4" name="Line 211">
              <a:extLst>
                <a:ext uri="{FF2B5EF4-FFF2-40B4-BE49-F238E27FC236}">
                  <a16:creationId xmlns:a16="http://schemas.microsoft.com/office/drawing/2014/main" id="{F2567793-E39D-4E6B-B348-CC0D1C61E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" y="2387"/>
              <a:ext cx="21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" name="Line 212">
              <a:extLst>
                <a:ext uri="{FF2B5EF4-FFF2-40B4-BE49-F238E27FC236}">
                  <a16:creationId xmlns:a16="http://schemas.microsoft.com/office/drawing/2014/main" id="{5ED92C89-A861-429E-8B19-D3E671DFC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" y="2115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6" name="Line 213">
              <a:extLst>
                <a:ext uri="{FF2B5EF4-FFF2-40B4-BE49-F238E27FC236}">
                  <a16:creationId xmlns:a16="http://schemas.microsoft.com/office/drawing/2014/main" id="{565D6538-2377-462D-97AD-9F0F41196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" y="1227"/>
              <a:ext cx="0" cy="5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7" name="Line 214">
              <a:extLst>
                <a:ext uri="{FF2B5EF4-FFF2-40B4-BE49-F238E27FC236}">
                  <a16:creationId xmlns:a16="http://schemas.microsoft.com/office/drawing/2014/main" id="{CA54F99F-C762-4D54-B3BA-F02F68900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1227"/>
              <a:ext cx="0" cy="116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8" name="Line 215">
              <a:extLst>
                <a:ext uri="{FF2B5EF4-FFF2-40B4-BE49-F238E27FC236}">
                  <a16:creationId xmlns:a16="http://schemas.microsoft.com/office/drawing/2014/main" id="{1642D24F-3B03-406A-8B20-27861A89D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8" y="1499"/>
              <a:ext cx="0" cy="8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9" name="Text Box 216">
              <a:extLst>
                <a:ext uri="{FF2B5EF4-FFF2-40B4-BE49-F238E27FC236}">
                  <a16:creationId xmlns:a16="http://schemas.microsoft.com/office/drawing/2014/main" id="{99F71A1D-A24E-4767-B2C2-D00FC935D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" y="188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217">
              <a:extLst>
                <a:ext uri="{FF2B5EF4-FFF2-40B4-BE49-F238E27FC236}">
                  <a16:creationId xmlns:a16="http://schemas.microsoft.com/office/drawing/2014/main" id="{94EB3153-59CC-4169-8432-C9EE28528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1207"/>
              <a:ext cx="363" cy="13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1" name="Line 218">
              <a:extLst>
                <a:ext uri="{FF2B5EF4-FFF2-40B4-BE49-F238E27FC236}">
                  <a16:creationId xmlns:a16="http://schemas.microsoft.com/office/drawing/2014/main" id="{445FC71E-39A2-4659-ADFD-3F28357D2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2" y="1162"/>
              <a:ext cx="85" cy="22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2" name="Line 219">
              <a:extLst>
                <a:ext uri="{FF2B5EF4-FFF2-40B4-BE49-F238E27FC236}">
                  <a16:creationId xmlns:a16="http://schemas.microsoft.com/office/drawing/2014/main" id="{3F624410-F6A2-4196-B390-5FBB12248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" y="1272"/>
              <a:ext cx="0" cy="111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3" name="Text Box 220">
              <a:extLst>
                <a:ext uri="{FF2B5EF4-FFF2-40B4-BE49-F238E27FC236}">
                  <a16:creationId xmlns:a16="http://schemas.microsoft.com/office/drawing/2014/main" id="{553CCB7E-62AA-4197-A98D-8B86A9A61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175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 Box 221">
              <a:extLst>
                <a:ext uri="{FF2B5EF4-FFF2-40B4-BE49-F238E27FC236}">
                  <a16:creationId xmlns:a16="http://schemas.microsoft.com/office/drawing/2014/main" id="{24C8EA4C-2118-40AC-8AFC-10D08972D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1" y="1571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6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222">
              <a:extLst>
                <a:ext uri="{FF2B5EF4-FFF2-40B4-BE49-F238E27FC236}">
                  <a16:creationId xmlns:a16="http://schemas.microsoft.com/office/drawing/2014/main" id="{EFDA6EC6-C95E-4456-B563-9CCEE75C4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1590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56" name="Text Box 223">
              <a:extLst>
                <a:ext uri="{FF2B5EF4-FFF2-40B4-BE49-F238E27FC236}">
                  <a16:creationId xmlns:a16="http://schemas.microsoft.com/office/drawing/2014/main" id="{D0DC574A-655F-4003-84E2-7345BC775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043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sp>
          <p:nvSpPr>
            <p:cNvPr id="57" name="Text Box 224">
              <a:extLst>
                <a:ext uri="{FF2B5EF4-FFF2-40B4-BE49-F238E27FC236}">
                  <a16:creationId xmlns:a16="http://schemas.microsoft.com/office/drawing/2014/main" id="{8A42C520-8E2F-4151-8D52-333727529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1790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225">
              <a:extLst>
                <a:ext uri="{FF2B5EF4-FFF2-40B4-BE49-F238E27FC236}">
                  <a16:creationId xmlns:a16="http://schemas.microsoft.com/office/drawing/2014/main" id="{EB8077AE-7672-4BB9-9C2B-6A5FFFBD1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900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 Box 226">
              <a:extLst>
                <a:ext uri="{FF2B5EF4-FFF2-40B4-BE49-F238E27FC236}">
                  <a16:creationId xmlns:a16="http://schemas.microsoft.com/office/drawing/2014/main" id="{81C9CFDD-806F-400C-83BB-662532A11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253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60" name="Text Box 227">
              <a:extLst>
                <a:ext uri="{FF2B5EF4-FFF2-40B4-BE49-F238E27FC236}">
                  <a16:creationId xmlns:a16="http://schemas.microsoft.com/office/drawing/2014/main" id="{D4EBB102-83B4-4D46-B67E-BBD22E75F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1272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61" name="Rectangle 228">
              <a:extLst>
                <a:ext uri="{FF2B5EF4-FFF2-40B4-BE49-F238E27FC236}">
                  <a16:creationId xmlns:a16="http://schemas.microsoft.com/office/drawing/2014/main" id="{FD270AAD-3232-4AC9-A8C4-5DC8081C61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55" y="1398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2" name="Rectangle 229">
              <a:extLst>
                <a:ext uri="{FF2B5EF4-FFF2-40B4-BE49-F238E27FC236}">
                  <a16:creationId xmlns:a16="http://schemas.microsoft.com/office/drawing/2014/main" id="{D1682302-E34D-4B10-9CEB-3B4B7FDADF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93" y="1872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3" name="Rectangle 230">
              <a:extLst>
                <a:ext uri="{FF2B5EF4-FFF2-40B4-BE49-F238E27FC236}">
                  <a16:creationId xmlns:a16="http://schemas.microsoft.com/office/drawing/2014/main" id="{EDFA4229-C878-4F92-9E16-16B429326A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45" y="1670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4" name="Rectangle 231">
              <a:extLst>
                <a:ext uri="{FF2B5EF4-FFF2-40B4-BE49-F238E27FC236}">
                  <a16:creationId xmlns:a16="http://schemas.microsoft.com/office/drawing/2014/main" id="{C94FDCAC-AC46-47B6-973D-DAFF0B624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81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5" name="Rectangle 232">
              <a:extLst>
                <a:ext uri="{FF2B5EF4-FFF2-40B4-BE49-F238E27FC236}">
                  <a16:creationId xmlns:a16="http://schemas.microsoft.com/office/drawing/2014/main" id="{DF5270E7-C7E1-43C3-BE98-D0D1189D0A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67" y="1987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66" name="Group 233">
              <a:extLst>
                <a:ext uri="{FF2B5EF4-FFF2-40B4-BE49-F238E27FC236}">
                  <a16:creationId xmlns:a16="http://schemas.microsoft.com/office/drawing/2014/main" id="{3C1B1FCA-9D2C-4FE0-88CD-8B6D47CE8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0" y="1752"/>
              <a:ext cx="91" cy="363"/>
              <a:chOff x="2744" y="2931"/>
              <a:chExt cx="57" cy="283"/>
            </a:xfrm>
          </p:grpSpPr>
          <p:sp>
            <p:nvSpPr>
              <p:cNvPr id="67" name="Arc 234">
                <a:extLst>
                  <a:ext uri="{FF2B5EF4-FFF2-40B4-BE49-F238E27FC236}">
                    <a16:creationId xmlns:a16="http://schemas.microsoft.com/office/drawing/2014/main" id="{BE745DC0-53B5-4328-B492-4B8C8F65963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8" name="Arc 235">
                <a:extLst>
                  <a:ext uri="{FF2B5EF4-FFF2-40B4-BE49-F238E27FC236}">
                    <a16:creationId xmlns:a16="http://schemas.microsoft.com/office/drawing/2014/main" id="{8C83EC28-F530-468C-8FD7-D62DCBC6A30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9" name="Arc 236">
                <a:extLst>
                  <a:ext uri="{FF2B5EF4-FFF2-40B4-BE49-F238E27FC236}">
                    <a16:creationId xmlns:a16="http://schemas.microsoft.com/office/drawing/2014/main" id="{6E7D8953-F26A-4576-A8D0-B8841797476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52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9379A0F5-DAA0-4681-A064-FF454EDD7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284538"/>
          <a:ext cx="68246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69920" imgH="457200" progId="Equation.3">
                  <p:embed/>
                </p:oleObj>
              </mc:Choice>
              <mc:Fallback>
                <p:oleObj name="公式" r:id="rId2" imgW="2869920" imgH="457200" progId="Equation.3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9379A0F5-DAA0-4681-A064-FF454EDD7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84538"/>
                        <a:ext cx="682466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7">
            <a:extLst>
              <a:ext uri="{FF2B5EF4-FFF2-40B4-BE49-F238E27FC236}">
                <a16:creationId xmlns:a16="http://schemas.microsoft.com/office/drawing/2014/main" id="{6832A17C-A6AA-446F-816D-CAFD6F4E5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4913" y="4292600"/>
          <a:ext cx="53117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31840" imgH="444240" progId="Equation.3">
                  <p:embed/>
                </p:oleObj>
              </mc:Choice>
              <mc:Fallback>
                <p:oleObj name="公式" r:id="rId4" imgW="2031840" imgH="444240" progId="Equation.3">
                  <p:embed/>
                  <p:pic>
                    <p:nvPicPr>
                      <p:cNvPr id="3" name="Object 77">
                        <a:extLst>
                          <a:ext uri="{FF2B5EF4-FFF2-40B4-BE49-F238E27FC236}">
                            <a16:creationId xmlns:a16="http://schemas.microsoft.com/office/drawing/2014/main" id="{6832A17C-A6AA-446F-816D-CAFD6F4E5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292600"/>
                        <a:ext cx="531177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4">
            <a:extLst>
              <a:ext uri="{FF2B5EF4-FFF2-40B4-BE49-F238E27FC236}">
                <a16:creationId xmlns:a16="http://schemas.microsoft.com/office/drawing/2014/main" id="{93FFC8F2-6377-4D12-9768-B43C78448091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836613"/>
            <a:ext cx="2643188" cy="2087562"/>
            <a:chOff x="2200" y="2251"/>
            <a:chExt cx="1665" cy="1315"/>
          </a:xfrm>
        </p:grpSpPr>
        <p:sp>
          <p:nvSpPr>
            <p:cNvPr id="5" name="Line 85">
              <a:extLst>
                <a:ext uri="{FF2B5EF4-FFF2-40B4-BE49-F238E27FC236}">
                  <a16:creationId xmlns:a16="http://schemas.microsoft.com/office/drawing/2014/main" id="{AC16EB6C-9131-4C3F-A3E9-010F8ABEF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568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6" name="Group 86">
              <a:extLst>
                <a:ext uri="{FF2B5EF4-FFF2-40B4-BE49-F238E27FC236}">
                  <a16:creationId xmlns:a16="http://schemas.microsoft.com/office/drawing/2014/main" id="{F611C548-6887-4A38-B945-BF7291C8F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2251"/>
              <a:ext cx="247" cy="373"/>
              <a:chOff x="1872" y="467"/>
              <a:chExt cx="240" cy="301"/>
            </a:xfrm>
          </p:grpSpPr>
          <p:sp>
            <p:nvSpPr>
              <p:cNvPr id="23" name="Line 87">
                <a:extLst>
                  <a:ext uri="{FF2B5EF4-FFF2-40B4-BE49-F238E27FC236}">
                    <a16:creationId xmlns:a16="http://schemas.microsoft.com/office/drawing/2014/main" id="{4C7415F6-B895-4C1C-BF63-922FDA504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4" name="Text Box 88">
                <a:extLst>
                  <a:ext uri="{FF2B5EF4-FFF2-40B4-BE49-F238E27FC236}">
                    <a16:creationId xmlns:a16="http://schemas.microsoft.com/office/drawing/2014/main" id="{BA3FA1B7-6D56-4EE7-B563-2FDFC0080C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3" y="467"/>
                <a:ext cx="182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endParaRPr kumimoji="0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7" name="Group 89">
              <a:extLst>
                <a:ext uri="{FF2B5EF4-FFF2-40B4-BE49-F238E27FC236}">
                  <a16:creationId xmlns:a16="http://schemas.microsoft.com/office/drawing/2014/main" id="{A538B4D2-2106-47A1-9241-87E647D02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2704"/>
              <a:ext cx="319" cy="764"/>
              <a:chOff x="1978" y="748"/>
              <a:chExt cx="309" cy="616"/>
            </a:xfrm>
          </p:grpSpPr>
          <p:grpSp>
            <p:nvGrpSpPr>
              <p:cNvPr id="19" name="Group 90">
                <a:extLst>
                  <a:ext uri="{FF2B5EF4-FFF2-40B4-BE49-F238E27FC236}">
                    <a16:creationId xmlns:a16="http://schemas.microsoft.com/office/drawing/2014/main" id="{C3450E0B-F653-4194-AE28-DBF90064E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9" y="748"/>
                <a:ext cx="218" cy="616"/>
                <a:chOff x="1637" y="1276"/>
                <a:chExt cx="218" cy="616"/>
              </a:xfrm>
            </p:grpSpPr>
            <p:sp>
              <p:nvSpPr>
                <p:cNvPr id="21" name="Text Box 91">
                  <a:extLst>
                    <a:ext uri="{FF2B5EF4-FFF2-40B4-BE49-F238E27FC236}">
                      <a16:creationId xmlns:a16="http://schemas.microsoft.com/office/drawing/2014/main" id="{323B95F6-20D7-4E7F-A7A1-D5EC323F32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7" y="1276"/>
                  <a:ext cx="2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  <a:endPara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_GB2312" pitchFamily="49" charset="-122"/>
                  </a:endParaRPr>
                </a:p>
              </p:txBody>
            </p:sp>
            <p:sp>
              <p:nvSpPr>
                <p:cNvPr id="22" name="Text Box 92">
                  <a:extLst>
                    <a:ext uri="{FF2B5EF4-FFF2-40B4-BE49-F238E27FC236}">
                      <a16:creationId xmlns:a16="http://schemas.microsoft.com/office/drawing/2014/main" id="{78D18108-A450-40D6-B557-0921EF4F8F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9" y="1659"/>
                  <a:ext cx="20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  <a:endParaRPr kumimoji="0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20" name="Text Box 93">
                <a:extLst>
                  <a:ext uri="{FF2B5EF4-FFF2-40B4-BE49-F238E27FC236}">
                    <a16:creationId xmlns:a16="http://schemas.microsoft.com/office/drawing/2014/main" id="{E1AAB7EB-3A1D-4B7D-8B47-B9A5788A1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8" y="900"/>
                <a:ext cx="305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0" lang="en-US" altLang="zh-CN" sz="24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</p:grpSp>
        <p:sp>
          <p:nvSpPr>
            <p:cNvPr id="8" name="Line 94">
              <a:extLst>
                <a:ext uri="{FF2B5EF4-FFF2-40B4-BE49-F238E27FC236}">
                  <a16:creationId xmlns:a16="http://schemas.microsoft.com/office/drawing/2014/main" id="{9CF9357B-0AFF-4D58-A4D0-099B5813A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3249"/>
              <a:ext cx="0" cy="3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" name="Line 95">
              <a:extLst>
                <a:ext uri="{FF2B5EF4-FFF2-40B4-BE49-F238E27FC236}">
                  <a16:creationId xmlns:a16="http://schemas.microsoft.com/office/drawing/2014/main" id="{3258BF2B-E4FB-42BD-B2E4-116C7976A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568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Text Box 96">
              <a:extLst>
                <a:ext uri="{FF2B5EF4-FFF2-40B4-BE49-F238E27FC236}">
                  <a16:creationId xmlns:a16="http://schemas.microsoft.com/office/drawing/2014/main" id="{9FFA2473-9103-4DE0-A790-23B1910E7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614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6</a:t>
              </a: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1" name="Line 97">
              <a:extLst>
                <a:ext uri="{FF2B5EF4-FFF2-40B4-BE49-F238E27FC236}">
                  <a16:creationId xmlns:a16="http://schemas.microsoft.com/office/drawing/2014/main" id="{BD561A67-712C-4A5A-9682-FD1024E7F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566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98">
              <a:extLst>
                <a:ext uri="{FF2B5EF4-FFF2-40B4-BE49-F238E27FC236}">
                  <a16:creationId xmlns:a16="http://schemas.microsoft.com/office/drawing/2014/main" id="{E1DA2DBE-9846-4426-8003-8514E7193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568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Rectangle 99">
              <a:extLst>
                <a:ext uri="{FF2B5EF4-FFF2-40B4-BE49-F238E27FC236}">
                  <a16:creationId xmlns:a16="http://schemas.microsoft.com/office/drawing/2014/main" id="{38D6E33C-748F-4871-96C5-6D9809A68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523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4" name="Group 100">
              <a:extLst>
                <a:ext uri="{FF2B5EF4-FFF2-40B4-BE49-F238E27FC236}">
                  <a16:creationId xmlns:a16="http://schemas.microsoft.com/office/drawing/2014/main" id="{5B01CCE5-830B-4C43-B76E-47B73ECDFCF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925" y="2750"/>
              <a:ext cx="499" cy="590"/>
              <a:chOff x="476" y="663"/>
              <a:chExt cx="771" cy="862"/>
            </a:xfrm>
          </p:grpSpPr>
          <p:sp>
            <p:nvSpPr>
              <p:cNvPr id="16" name="AutoShape 101">
                <a:extLst>
                  <a:ext uri="{FF2B5EF4-FFF2-40B4-BE49-F238E27FC236}">
                    <a16:creationId xmlns:a16="http://schemas.microsoft.com/office/drawing/2014/main" id="{1A6F0676-87F3-4FBD-9033-0D054E108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7" name="AutoShape 102">
                <a:extLst>
                  <a:ext uri="{FF2B5EF4-FFF2-40B4-BE49-F238E27FC236}">
                    <a16:creationId xmlns:a16="http://schemas.microsoft.com/office/drawing/2014/main" id="{AA9C4220-8CC8-45BE-AB4E-760FF93F9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8" name="AutoShape 103">
                <a:extLst>
                  <a:ext uri="{FF2B5EF4-FFF2-40B4-BE49-F238E27FC236}">
                    <a16:creationId xmlns:a16="http://schemas.microsoft.com/office/drawing/2014/main" id="{3A2B4841-AAB1-4577-8C6B-6F6388CD1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5" name="Text Box 104">
              <a:extLst>
                <a:ext uri="{FF2B5EF4-FFF2-40B4-BE49-F238E27FC236}">
                  <a16:creationId xmlns:a16="http://schemas.microsoft.com/office/drawing/2014/main" id="{B57D9C3B-665C-4B89-BE33-CFC708115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88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6</a:t>
              </a: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H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5" name="Group 144">
            <a:extLst>
              <a:ext uri="{FF2B5EF4-FFF2-40B4-BE49-F238E27FC236}">
                <a16:creationId xmlns:a16="http://schemas.microsoft.com/office/drawing/2014/main" id="{5CAA37DE-9FC3-4FD4-9953-26BEADB87DA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268413"/>
            <a:ext cx="754063" cy="534987"/>
            <a:chOff x="1861" y="1823"/>
            <a:chExt cx="475" cy="337"/>
          </a:xfrm>
        </p:grpSpPr>
        <p:sp>
          <p:nvSpPr>
            <p:cNvPr id="26" name="Text Box 51">
              <a:extLst>
                <a:ext uri="{FF2B5EF4-FFF2-40B4-BE49-F238E27FC236}">
                  <a16:creationId xmlns:a16="http://schemas.microsoft.com/office/drawing/2014/main" id="{14D51461-CF98-46F2-9166-BCB170D7D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1" y="1823"/>
              <a:ext cx="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&gt;0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27" name="Line 143">
              <a:extLst>
                <a:ext uri="{FF2B5EF4-FFF2-40B4-BE49-F238E27FC236}">
                  <a16:creationId xmlns:a16="http://schemas.microsoft.com/office/drawing/2014/main" id="{921F9E4C-1CA7-4231-8E79-0CA47CA26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160"/>
              <a:ext cx="454" cy="0"/>
            </a:xfrm>
            <a:prstGeom prst="line">
              <a:avLst/>
            </a:prstGeom>
            <a:noFill/>
            <a:ln w="7620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28" name="Group 146">
            <a:extLst>
              <a:ext uri="{FF2B5EF4-FFF2-40B4-BE49-F238E27FC236}">
                <a16:creationId xmlns:a16="http://schemas.microsoft.com/office/drawing/2014/main" id="{A5FEAFBB-5E9C-4DC5-9A97-56F8A6532CF7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692150"/>
            <a:ext cx="5211762" cy="2376488"/>
            <a:chOff x="2064" y="1525"/>
            <a:chExt cx="3283" cy="1497"/>
          </a:xfrm>
        </p:grpSpPr>
        <p:sp>
          <p:nvSpPr>
            <p:cNvPr id="29" name="Oval 147">
              <a:extLst>
                <a:ext uri="{FF2B5EF4-FFF2-40B4-BE49-F238E27FC236}">
                  <a16:creationId xmlns:a16="http://schemas.microsoft.com/office/drawing/2014/main" id="{F5C8A4B5-F1ED-43CF-97B6-872074179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08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" name="Line 148">
              <a:extLst>
                <a:ext uri="{FF2B5EF4-FFF2-40B4-BE49-F238E27FC236}">
                  <a16:creationId xmlns:a16="http://schemas.microsoft.com/office/drawing/2014/main" id="{88E717E3-A506-4E96-9A43-C77F43CF1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1953"/>
              <a:ext cx="0" cy="31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" name="Text Box 149">
              <a:extLst>
                <a:ext uri="{FF2B5EF4-FFF2-40B4-BE49-F238E27FC236}">
                  <a16:creationId xmlns:a16="http://schemas.microsoft.com/office/drawing/2014/main" id="{B940C2EB-B222-4221-9585-A987E9591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907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50">
              <a:extLst>
                <a:ext uri="{FF2B5EF4-FFF2-40B4-BE49-F238E27FC236}">
                  <a16:creationId xmlns:a16="http://schemas.microsoft.com/office/drawing/2014/main" id="{AA26EEFF-017A-4662-857C-9FA25A391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1525"/>
              <a:ext cx="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=0)</a:t>
              </a:r>
            </a:p>
          </p:txBody>
        </p:sp>
        <p:sp>
          <p:nvSpPr>
            <p:cNvPr id="33" name="Text Box 151">
              <a:extLst>
                <a:ext uri="{FF2B5EF4-FFF2-40B4-BE49-F238E27FC236}">
                  <a16:creationId xmlns:a16="http://schemas.microsoft.com/office/drawing/2014/main" id="{1B01E13B-6FE4-4E8D-AFCA-7CDC7E2B6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816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34" name="Text Box 152">
              <a:extLst>
                <a:ext uri="{FF2B5EF4-FFF2-40B4-BE49-F238E27FC236}">
                  <a16:creationId xmlns:a16="http://schemas.microsoft.com/office/drawing/2014/main" id="{945733A9-022A-4F96-8ACC-A96FA6ECE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361"/>
              <a:ext cx="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35" name="Text Box 153">
              <a:extLst>
                <a:ext uri="{FF2B5EF4-FFF2-40B4-BE49-F238E27FC236}">
                  <a16:creationId xmlns:a16="http://schemas.microsoft.com/office/drawing/2014/main" id="{A20E3836-21C7-4051-AFE2-E9A83CDA1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134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24V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 Box 154">
              <a:extLst>
                <a:ext uri="{FF2B5EF4-FFF2-40B4-BE49-F238E27FC236}">
                  <a16:creationId xmlns:a16="http://schemas.microsoft.com/office/drawing/2014/main" id="{E1CD7E0F-8C4A-462C-AE38-905451D5B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40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6H</a:t>
              </a:r>
            </a:p>
          </p:txBody>
        </p:sp>
        <p:sp>
          <p:nvSpPr>
            <p:cNvPr id="37" name="Text Box 155">
              <a:extLst>
                <a:ext uri="{FF2B5EF4-FFF2-40B4-BE49-F238E27FC236}">
                  <a16:creationId xmlns:a16="http://schemas.microsoft.com/office/drawing/2014/main" id="{880515F9-4941-42AE-B969-306BDE662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88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156">
              <a:extLst>
                <a:ext uri="{FF2B5EF4-FFF2-40B4-BE49-F238E27FC236}">
                  <a16:creationId xmlns:a16="http://schemas.microsoft.com/office/drawing/2014/main" id="{A7766AEF-D821-460E-9A42-9F4B95D07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1862"/>
              <a:ext cx="151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9" name="Line 157">
              <a:extLst>
                <a:ext uri="{FF2B5EF4-FFF2-40B4-BE49-F238E27FC236}">
                  <a16:creationId xmlns:a16="http://schemas.microsoft.com/office/drawing/2014/main" id="{F740C254-6AF0-405C-BB09-3155BF55C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1907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0" name="Line 158">
              <a:extLst>
                <a:ext uri="{FF2B5EF4-FFF2-40B4-BE49-F238E27FC236}">
                  <a16:creationId xmlns:a16="http://schemas.microsoft.com/office/drawing/2014/main" id="{3869A90E-6C49-43E2-AFD7-C1CD61D73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022"/>
              <a:ext cx="21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1" name="Line 159">
              <a:extLst>
                <a:ext uri="{FF2B5EF4-FFF2-40B4-BE49-F238E27FC236}">
                  <a16:creationId xmlns:a16="http://schemas.microsoft.com/office/drawing/2014/main" id="{10EDEEAB-0CC8-4BD8-B79E-544D60E5E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750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2" name="Line 160">
              <a:extLst>
                <a:ext uri="{FF2B5EF4-FFF2-40B4-BE49-F238E27FC236}">
                  <a16:creationId xmlns:a16="http://schemas.microsoft.com/office/drawing/2014/main" id="{7D7AC1F3-D612-485B-B96E-CF78C8B48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862"/>
              <a:ext cx="0" cy="5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3" name="Line 161">
              <a:extLst>
                <a:ext uri="{FF2B5EF4-FFF2-40B4-BE49-F238E27FC236}">
                  <a16:creationId xmlns:a16="http://schemas.microsoft.com/office/drawing/2014/main" id="{0EA9FF7E-2F4F-4FDD-BE3B-FD87607BB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1862"/>
              <a:ext cx="0" cy="116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4" name="Line 162">
              <a:extLst>
                <a:ext uri="{FF2B5EF4-FFF2-40B4-BE49-F238E27FC236}">
                  <a16:creationId xmlns:a16="http://schemas.microsoft.com/office/drawing/2014/main" id="{69056AEF-5BB3-4185-A7D5-2A32F3533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134"/>
              <a:ext cx="0" cy="8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" name="Text Box 163">
              <a:extLst>
                <a:ext uri="{FF2B5EF4-FFF2-40B4-BE49-F238E27FC236}">
                  <a16:creationId xmlns:a16="http://schemas.microsoft.com/office/drawing/2014/main" id="{1496E462-933B-4C66-A236-1336767E4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9" y="2523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164">
              <a:extLst>
                <a:ext uri="{FF2B5EF4-FFF2-40B4-BE49-F238E27FC236}">
                  <a16:creationId xmlns:a16="http://schemas.microsoft.com/office/drawing/2014/main" id="{78596BA5-C190-47B7-8CBC-81D8333D5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9" y="1864"/>
              <a:ext cx="171" cy="2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7" name="Line 165">
              <a:extLst>
                <a:ext uri="{FF2B5EF4-FFF2-40B4-BE49-F238E27FC236}">
                  <a16:creationId xmlns:a16="http://schemas.microsoft.com/office/drawing/2014/main" id="{6EC6B07A-48BA-421A-994B-BE82D52E0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2" y="1727"/>
              <a:ext cx="85" cy="22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8" name="Line 166">
              <a:extLst>
                <a:ext uri="{FF2B5EF4-FFF2-40B4-BE49-F238E27FC236}">
                  <a16:creationId xmlns:a16="http://schemas.microsoft.com/office/drawing/2014/main" id="{4CC3D69A-B21F-4FD0-92CE-9903A7BB0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907"/>
              <a:ext cx="0" cy="111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9" name="Text Box 167">
              <a:extLst>
                <a:ext uri="{FF2B5EF4-FFF2-40B4-BE49-F238E27FC236}">
                  <a16:creationId xmlns:a16="http://schemas.microsoft.com/office/drawing/2014/main" id="{12AFBD90-2952-4457-88A1-183FC4726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387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168">
              <a:extLst>
                <a:ext uri="{FF2B5EF4-FFF2-40B4-BE49-F238E27FC236}">
                  <a16:creationId xmlns:a16="http://schemas.microsoft.com/office/drawing/2014/main" id="{3E6CF160-972D-4360-BA5D-2BE5A93A9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7" y="2206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6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169">
              <a:extLst>
                <a:ext uri="{FF2B5EF4-FFF2-40B4-BE49-F238E27FC236}">
                  <a16:creationId xmlns:a16="http://schemas.microsoft.com/office/drawing/2014/main" id="{96C4F332-3671-4FCC-B9E3-DDA93477F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225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52" name="Text Box 170">
              <a:extLst>
                <a:ext uri="{FF2B5EF4-FFF2-40B4-BE49-F238E27FC236}">
                  <a16:creationId xmlns:a16="http://schemas.microsoft.com/office/drawing/2014/main" id="{8D76E297-86C3-4387-ADF1-77D56BF57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678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sp>
          <p:nvSpPr>
            <p:cNvPr id="53" name="Text Box 171">
              <a:extLst>
                <a:ext uri="{FF2B5EF4-FFF2-40B4-BE49-F238E27FC236}">
                  <a16:creationId xmlns:a16="http://schemas.microsoft.com/office/drawing/2014/main" id="{8D7A5713-EC8D-440E-8582-D0FCDD35C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425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 Box 172">
              <a:extLst>
                <a:ext uri="{FF2B5EF4-FFF2-40B4-BE49-F238E27FC236}">
                  <a16:creationId xmlns:a16="http://schemas.microsoft.com/office/drawing/2014/main" id="{DC47219D-1FE0-4678-B0C1-8CDA3662C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153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173">
              <a:extLst>
                <a:ext uri="{FF2B5EF4-FFF2-40B4-BE49-F238E27FC236}">
                  <a16:creationId xmlns:a16="http://schemas.microsoft.com/office/drawing/2014/main" id="{06E32443-4317-4EBF-9FBE-DBCA5F1CD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888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6" name="Text Box 174">
              <a:extLst>
                <a:ext uri="{FF2B5EF4-FFF2-40B4-BE49-F238E27FC236}">
                  <a16:creationId xmlns:a16="http://schemas.microsoft.com/office/drawing/2014/main" id="{DC367481-F633-424F-9751-456921104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907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57" name="Rectangle 175">
              <a:extLst>
                <a:ext uri="{FF2B5EF4-FFF2-40B4-BE49-F238E27FC236}">
                  <a16:creationId xmlns:a16="http://schemas.microsoft.com/office/drawing/2014/main" id="{B2BA0C21-2EB4-4EAE-A456-F5E79AE5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61" y="2033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8" name="Rectangle 176">
              <a:extLst>
                <a:ext uri="{FF2B5EF4-FFF2-40B4-BE49-F238E27FC236}">
                  <a16:creationId xmlns:a16="http://schemas.microsoft.com/office/drawing/2014/main" id="{F176E001-CBF5-486C-83BC-08DBE17049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99" y="2507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9" name="Rectangle 177">
              <a:extLst>
                <a:ext uri="{FF2B5EF4-FFF2-40B4-BE49-F238E27FC236}">
                  <a16:creationId xmlns:a16="http://schemas.microsoft.com/office/drawing/2014/main" id="{436054B7-EA03-416F-88E3-6F98989CF5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51" y="2305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0" name="Rectangle 178">
              <a:extLst>
                <a:ext uri="{FF2B5EF4-FFF2-40B4-BE49-F238E27FC236}">
                  <a16:creationId xmlns:a16="http://schemas.microsoft.com/office/drawing/2014/main" id="{3B9C7472-0FD2-4D80-BD48-B2961CE5E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1816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1" name="Rectangle 179">
              <a:extLst>
                <a:ext uri="{FF2B5EF4-FFF2-40B4-BE49-F238E27FC236}">
                  <a16:creationId xmlns:a16="http://schemas.microsoft.com/office/drawing/2014/main" id="{FA0DA4AE-9FEB-4485-8BF1-B028D5FBD0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573" y="2622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62" name="Group 180">
              <a:extLst>
                <a:ext uri="{FF2B5EF4-FFF2-40B4-BE49-F238E27FC236}">
                  <a16:creationId xmlns:a16="http://schemas.microsoft.com/office/drawing/2014/main" id="{37410183-81D6-4BEA-828D-7AAD4322F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2387"/>
              <a:ext cx="91" cy="363"/>
              <a:chOff x="2744" y="2931"/>
              <a:chExt cx="57" cy="283"/>
            </a:xfrm>
          </p:grpSpPr>
          <p:sp>
            <p:nvSpPr>
              <p:cNvPr id="63" name="Arc 181">
                <a:extLst>
                  <a:ext uri="{FF2B5EF4-FFF2-40B4-BE49-F238E27FC236}">
                    <a16:creationId xmlns:a16="http://schemas.microsoft.com/office/drawing/2014/main" id="{F43F32E4-3CC5-4AD0-AD9A-81C4E35821A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4" name="Arc 182">
                <a:extLst>
                  <a:ext uri="{FF2B5EF4-FFF2-40B4-BE49-F238E27FC236}">
                    <a16:creationId xmlns:a16="http://schemas.microsoft.com/office/drawing/2014/main" id="{FD799914-97BC-4A72-8234-62EC01146FC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5" name="Arc 183">
                <a:extLst>
                  <a:ext uri="{FF2B5EF4-FFF2-40B4-BE49-F238E27FC236}">
                    <a16:creationId xmlns:a16="http://schemas.microsoft.com/office/drawing/2014/main" id="{70FDBD95-7F1F-4139-B624-043BF80C1C4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124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1AAE141D-DCC9-4602-AEAA-7A688620D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77152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一阶电路的零输入响应是由储能元件的初值引起的响应</a:t>
            </a:r>
            <a:r>
              <a:rPr kumimoji="1" lang="en-US" altLang="zh-CN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都是由</a:t>
            </a:r>
            <a:r>
              <a:rPr kumimoji="1" lang="zh-CN" altLang="en-US" sz="2800" b="1" u="sng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初始值衰减为零的指数衰减函数。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E2F39EB2-8CBC-4460-80DA-30551EC40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2352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F27BDFE3-A141-4BAF-BA1A-CB57630C8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781300"/>
          <a:ext cx="36718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04840" imgH="355320" progId="Equation.3">
                  <p:embed/>
                </p:oleObj>
              </mc:Choice>
              <mc:Fallback>
                <p:oleObj name="公式" r:id="rId2" imgW="1104840" imgH="355320" progId="Equation.3">
                  <p:embed/>
                  <p:pic>
                    <p:nvPicPr>
                      <p:cNvPr id="4" name="Object 12">
                        <a:extLst>
                          <a:ext uri="{FF2B5EF4-FFF2-40B4-BE49-F238E27FC236}">
                            <a16:creationId xmlns:a16="http://schemas.microsoft.com/office/drawing/2014/main" id="{F27BDFE3-A141-4BAF-BA1A-CB57630C8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81300"/>
                        <a:ext cx="3671887" cy="11747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33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>
            <a:extLst>
              <a:ext uri="{FF2B5EF4-FFF2-40B4-BE49-F238E27FC236}">
                <a16:creationId xmlns:a16="http://schemas.microsoft.com/office/drawing/2014/main" id="{57101BC8-A792-4B3D-A5B3-0FEB76E4A56D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4221163"/>
            <a:ext cx="4640262" cy="1311275"/>
            <a:chOff x="2880" y="1207"/>
            <a:chExt cx="2470" cy="826"/>
          </a:xfrm>
        </p:grpSpPr>
        <p:sp>
          <p:nvSpPr>
            <p:cNvPr id="6" name="Text Box 15">
              <a:extLst>
                <a:ext uri="{FF2B5EF4-FFF2-40B4-BE49-F238E27FC236}">
                  <a16:creationId xmlns:a16="http://schemas.microsoft.com/office/drawing/2014/main" id="{D1F0F4FB-8CE4-455D-A2A4-8F60A46EE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615"/>
              <a:ext cx="14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32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r>
                <a: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(0</a:t>
              </a:r>
              <a:r>
                <a:rPr kumimoji="1" lang="en-US" altLang="zh-CN" sz="32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  <a:r>
                <a: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)= </a:t>
              </a: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32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r>
                <a: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(0</a:t>
              </a:r>
              <a:r>
                <a:rPr kumimoji="1" lang="zh-CN" altLang="en-US" sz="32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  <a:r>
                <a: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)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E8D56F14-ECF6-4904-A016-F827571F2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0" y="1207"/>
              <a:ext cx="15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32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r>
                <a:rPr kumimoji="1" lang="en-US" altLang="zh-CN" sz="32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</a:t>
              </a:r>
              <a:r>
                <a: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(0</a:t>
              </a:r>
              <a:r>
                <a:rPr kumimoji="1" lang="en-US" altLang="zh-CN" sz="32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  <a:r>
                <a: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) = </a:t>
              </a: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32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r>
                <a:rPr kumimoji="1" lang="en-US" altLang="zh-CN" sz="32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</a:t>
              </a:r>
              <a:r>
                <a: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(0</a:t>
              </a:r>
              <a:r>
                <a:rPr kumimoji="1" lang="zh-CN" altLang="en-US" sz="32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  <a:r>
                <a: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)</a:t>
              </a:r>
            </a:p>
          </p:txBody>
        </p:sp>
        <p:sp>
          <p:nvSpPr>
            <p:cNvPr id="8" name="Text Box 23">
              <a:extLst>
                <a:ext uri="{FF2B5EF4-FFF2-40B4-BE49-F238E27FC236}">
                  <a16:creationId xmlns:a16="http://schemas.microsoft.com/office/drawing/2014/main" id="{6326C969-8C3F-4426-B7DB-7B9FB1102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344"/>
              <a:ext cx="8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RC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电路</a:t>
              </a:r>
            </a:p>
          </p:txBody>
        </p:sp>
        <p:sp>
          <p:nvSpPr>
            <p:cNvPr id="9" name="Text Box 24">
              <a:extLst>
                <a:ext uri="{FF2B5EF4-FFF2-40B4-BE49-F238E27FC236}">
                  <a16:creationId xmlns:a16="http://schemas.microsoft.com/office/drawing/2014/main" id="{E65041E4-714C-410D-8D62-63C264C71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706"/>
              <a:ext cx="8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RL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电路</a:t>
              </a:r>
            </a:p>
          </p:txBody>
        </p:sp>
      </p:grpSp>
      <p:grpSp>
        <p:nvGrpSpPr>
          <p:cNvPr id="10" name="Group 38">
            <a:extLst>
              <a:ext uri="{FF2B5EF4-FFF2-40B4-BE49-F238E27FC236}">
                <a16:creationId xmlns:a16="http://schemas.microsoft.com/office/drawing/2014/main" id="{4FF1EDD4-616F-4335-A9D2-F05D1E7FA47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76250"/>
            <a:ext cx="1644650" cy="850900"/>
            <a:chOff x="385" y="3022"/>
            <a:chExt cx="1036" cy="536"/>
          </a:xfrm>
        </p:grpSpPr>
        <p:pic>
          <p:nvPicPr>
            <p:cNvPr id="11" name="Picture 39" descr="123">
              <a:extLst>
                <a:ext uri="{FF2B5EF4-FFF2-40B4-BE49-F238E27FC236}">
                  <a16:creationId xmlns:a16="http://schemas.microsoft.com/office/drawing/2014/main" id="{3D4D9E65-BF4B-4261-8A53-332D0050A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 Box 40">
              <a:extLst>
                <a:ext uri="{FF2B5EF4-FFF2-40B4-BE49-F238E27FC236}">
                  <a16:creationId xmlns:a16="http://schemas.microsoft.com/office/drawing/2014/main" id="{5D2393C5-8D98-44CA-A1E4-2D7C68693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>
                  <a:solidFill>
                    <a:srgbClr val="FA7748"/>
                  </a:solidFill>
                  <a:ea typeface="华文行楷" panose="02010800040101010101" pitchFamily="2" charset="-122"/>
                </a:rPr>
                <a:t>小结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140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>
            <a:extLst>
              <a:ext uri="{FF2B5EF4-FFF2-40B4-BE49-F238E27FC236}">
                <a16:creationId xmlns:a16="http://schemas.microsoft.com/office/drawing/2014/main" id="{5EE7656E-BA87-4C9C-B6BF-CAB27483D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543425"/>
            <a:ext cx="70993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 startAt="4"/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一阶电路的零输入响应和初始值成正比，称为零输入线性。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95FBAC8-7FB6-4FF9-99F6-C647A57EC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303338"/>
            <a:ext cx="4625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 startAt="2"/>
            </a:pPr>
            <a:r>
              <a:rPr kumimoji="1" lang="zh-CN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衰减快慢取决于时间常数</a:t>
            </a:r>
            <a:r>
              <a:rPr kumimoji="1" lang="zh-CN" altLang="en-US" sz="2800" b="1" i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</a:t>
            </a:r>
            <a:endParaRPr kumimoji="1" lang="zh-CN" altLang="en-US" sz="280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8567C7EF-8892-446A-BA20-E50D24BFA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937000"/>
            <a:ext cx="732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 startAt="3"/>
            </a:pPr>
            <a:r>
              <a:rPr kumimoji="1" lang="zh-CN" altLang="en-US" sz="2800" b="1" u="sng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同一电路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中所有响应具有</a:t>
            </a:r>
            <a:r>
              <a:rPr kumimoji="1" lang="zh-CN" altLang="en-US" sz="2800" b="1" u="sng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相同的时间常数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7147A2BB-2D22-4DF8-B2C9-48100268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2530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75532855-45F2-4611-9CF0-8574F72E5F1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76250"/>
            <a:ext cx="1644650" cy="850900"/>
            <a:chOff x="385" y="3022"/>
            <a:chExt cx="1036" cy="536"/>
          </a:xfrm>
        </p:grpSpPr>
        <p:pic>
          <p:nvPicPr>
            <p:cNvPr id="19" name="Picture 20" descr="123">
              <a:extLst>
                <a:ext uri="{FF2B5EF4-FFF2-40B4-BE49-F238E27FC236}">
                  <a16:creationId xmlns:a16="http://schemas.microsoft.com/office/drawing/2014/main" id="{14AE7020-4465-4223-BF66-6495B21B9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0AE01F98-72A5-4342-BE27-9CF28EB90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>
                  <a:solidFill>
                    <a:srgbClr val="FA7748"/>
                  </a:solidFill>
                  <a:ea typeface="华文行楷" panose="02010800040101010101" pitchFamily="2" charset="-122"/>
                </a:rPr>
                <a:t>小结</a:t>
              </a:r>
            </a:p>
          </p:txBody>
        </p:sp>
      </p:grpSp>
      <p:sp>
        <p:nvSpPr>
          <p:cNvPr id="21" name="Rectangle 22">
            <a:extLst>
              <a:ext uri="{FF2B5EF4-FFF2-40B4-BE49-F238E27FC236}">
                <a16:creationId xmlns:a16="http://schemas.microsoft.com/office/drawing/2014/main" id="{2BEC757B-6F15-49A3-8C90-F1C08BD88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951038"/>
            <a:ext cx="2160588" cy="6413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CC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</a:t>
            </a:r>
            <a:r>
              <a: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  = </a:t>
            </a:r>
            <a:r>
              <a:rPr kumimoji="1" lang="en-US" altLang="zh-CN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R C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92BBC203-01A2-4982-97D5-8C67BAAAC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951038"/>
            <a:ext cx="2303462" cy="6413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CC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</a:t>
            </a:r>
            <a:r>
              <a: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  = </a:t>
            </a:r>
            <a:r>
              <a:rPr kumimoji="1" lang="en-US" altLang="zh-CN" sz="3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L/R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8E542B2A-523C-446D-BC6D-5B26C5B47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75000"/>
            <a:ext cx="7545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i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为与动态元件相连的一端口电路的</a:t>
            </a:r>
            <a:r>
              <a:rPr kumimoji="1" lang="zh-CN" altLang="en-US" sz="2800" b="1" u="sng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等效电阻。</a:t>
            </a:r>
          </a:p>
        </p:txBody>
      </p:sp>
    </p:spTree>
    <p:extLst>
      <p:ext uri="{BB962C8B-B14F-4D97-AF65-F5344CB8AC3E}">
        <p14:creationId xmlns:p14="http://schemas.microsoft.com/office/powerpoint/2010/main" val="4258840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E121082-258E-44D4-8096-BC372EB42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196975"/>
            <a:ext cx="55451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动态元件初始能量为零，由</a:t>
            </a:r>
            <a:r>
              <a:rPr kumimoji="1" lang="en-US" altLang="zh-CN" sz="2800" i="1">
                <a:solidFill>
                  <a:srgbClr val="FFFF00"/>
                </a:solidFill>
                <a:ea typeface="楷体_GB2312" pitchFamily="49" charset="-122"/>
              </a:rPr>
              <a:t>t </a:t>
            </a:r>
            <a:r>
              <a:rPr kumimoji="1" lang="en-US" altLang="zh-CN" sz="2800">
                <a:solidFill>
                  <a:srgbClr val="FFFF00"/>
                </a:solidFill>
                <a:ea typeface="楷体_GB2312" pitchFamily="49" charset="-122"/>
              </a:rPr>
              <a:t>&gt;0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电路中外加激励作用所产生的响应。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BF9DC632-71CC-416F-AC99-8D5D95D23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1300" y="3213100"/>
          <a:ext cx="28765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57120" imgH="457200" progId="Equation.3">
                  <p:embed/>
                </p:oleObj>
              </mc:Choice>
              <mc:Fallback>
                <p:oleObj name="公式" r:id="rId2" imgW="1257120" imgH="457200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BF9DC632-71CC-416F-AC99-8D5D95D23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3213100"/>
                        <a:ext cx="287655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id="{D6BAF974-A11A-45E1-BBDB-FD57DFCB3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4290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</a:rPr>
              <a:t>方程：</a:t>
            </a:r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230BCC2A-3EA7-47D9-BD45-AC3D541B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76250"/>
            <a:ext cx="7056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5.5</a:t>
            </a:r>
            <a:r>
              <a:rPr kumimoji="1" lang="zh-CN" altLang="en-US" sz="4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一阶电路的零状态响应         </a:t>
            </a:r>
          </a:p>
        </p:txBody>
      </p:sp>
      <p:sp>
        <p:nvSpPr>
          <p:cNvPr id="6" name="Text Box 52">
            <a:extLst>
              <a:ext uri="{FF2B5EF4-FFF2-40B4-BE49-F238E27FC236}">
                <a16:creationId xmlns:a16="http://schemas.microsoft.com/office/drawing/2014/main" id="{F15B36DB-555B-4BC1-97DB-49D8C07CA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5085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</a:rPr>
              <a:t>解答形式为：</a:t>
            </a:r>
          </a:p>
        </p:txBody>
      </p:sp>
      <p:graphicFrame>
        <p:nvGraphicFramePr>
          <p:cNvPr id="7" name="Object 53">
            <a:extLst>
              <a:ext uri="{FF2B5EF4-FFF2-40B4-BE49-F238E27FC236}">
                <a16:creationId xmlns:a16="http://schemas.microsoft.com/office/drawing/2014/main" id="{36CCC68B-55F7-4A2E-B429-48BFDB5AC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8238" y="4941888"/>
          <a:ext cx="251936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63280" imgH="241200" progId="Equation.3">
                  <p:embed/>
                </p:oleObj>
              </mc:Choice>
              <mc:Fallback>
                <p:oleObj name="公式" r:id="rId4" imgW="863280" imgH="241200" progId="Equation.3">
                  <p:embed/>
                  <p:pic>
                    <p:nvPicPr>
                      <p:cNvPr id="7" name="Object 53">
                        <a:extLst>
                          <a:ext uri="{FF2B5EF4-FFF2-40B4-BE49-F238E27FC236}">
                            <a16:creationId xmlns:a16="http://schemas.microsoft.com/office/drawing/2014/main" id="{36CCC68B-55F7-4A2E-B429-48BFDB5AC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4941888"/>
                        <a:ext cx="2519362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6">
            <a:extLst>
              <a:ext uri="{FF2B5EF4-FFF2-40B4-BE49-F238E27FC236}">
                <a16:creationId xmlns:a16="http://schemas.microsoft.com/office/drawing/2014/main" id="{1CAACA10-95B1-4198-AB51-AF9328A0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51138"/>
            <a:ext cx="4376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en-US" altLang="zh-CN" sz="3200" i="1">
                <a:solidFill>
                  <a:srgbClr val="FFFFFF"/>
                </a:solidFill>
                <a:ea typeface="楷体_GB2312" pitchFamily="49" charset="-122"/>
              </a:rPr>
              <a:t>RC</a:t>
            </a:r>
            <a:r>
              <a:rPr kumimoji="1" lang="zh-CN" altLang="zh-CN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电路的零状态响应</a:t>
            </a:r>
            <a:endParaRPr kumimoji="1" lang="zh-CN" altLang="en-US" sz="32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57">
            <a:extLst>
              <a:ext uri="{FF2B5EF4-FFF2-40B4-BE49-F238E27FC236}">
                <a16:creationId xmlns:a16="http://schemas.microsoft.com/office/drawing/2014/main" id="{141C7A65-C1BD-4D53-88BD-CE4875272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2089150" cy="547687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零状态响应</a:t>
            </a:r>
          </a:p>
        </p:txBody>
      </p:sp>
      <p:sp>
        <p:nvSpPr>
          <p:cNvPr id="10" name="AutoShape 58">
            <a:extLst>
              <a:ext uri="{FF2B5EF4-FFF2-40B4-BE49-F238E27FC236}">
                <a16:creationId xmlns:a16="http://schemas.microsoft.com/office/drawing/2014/main" id="{CEC8DA1E-6E95-46BC-8472-46FC08CE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557338"/>
            <a:ext cx="576263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" name="AutoShape 59">
            <a:extLst>
              <a:ext uri="{FF2B5EF4-FFF2-40B4-BE49-F238E27FC236}">
                <a16:creationId xmlns:a16="http://schemas.microsoft.com/office/drawing/2014/main" id="{057F7849-D518-4E83-834B-B98DE571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949950"/>
            <a:ext cx="2952750" cy="574675"/>
          </a:xfrm>
          <a:prstGeom prst="wedgeRoundRectCallout">
            <a:avLst>
              <a:gd name="adj1" fmla="val 74569"/>
              <a:gd name="adj2" fmla="val -124861"/>
              <a:gd name="adj3" fmla="val 16667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非齐次方程特解</a:t>
            </a:r>
          </a:p>
        </p:txBody>
      </p:sp>
      <p:sp>
        <p:nvSpPr>
          <p:cNvPr id="12" name="AutoShape 60">
            <a:extLst>
              <a:ext uri="{FF2B5EF4-FFF2-40B4-BE49-F238E27FC236}">
                <a16:creationId xmlns:a16="http://schemas.microsoft.com/office/drawing/2014/main" id="{23FF80A0-B04C-47D5-9932-2C6DB5A5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292600"/>
            <a:ext cx="1079500" cy="1512888"/>
          </a:xfrm>
          <a:prstGeom prst="wedgeRoundRectCallout">
            <a:avLst>
              <a:gd name="adj1" fmla="val -97352"/>
              <a:gd name="adj2" fmla="val 18102"/>
              <a:gd name="adj3" fmla="val 16667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齐次方程通解</a:t>
            </a:r>
          </a:p>
        </p:txBody>
      </p:sp>
      <p:grpSp>
        <p:nvGrpSpPr>
          <p:cNvPr id="13" name="Group 75">
            <a:extLst>
              <a:ext uri="{FF2B5EF4-FFF2-40B4-BE49-F238E27FC236}">
                <a16:creationId xmlns:a16="http://schemas.microsoft.com/office/drawing/2014/main" id="{34CF6EEA-BC60-484B-AC56-33C431FB91E0}"/>
              </a:ext>
            </a:extLst>
          </p:cNvPr>
          <p:cNvGrpSpPr>
            <a:grpSpLocks/>
          </p:cNvGrpSpPr>
          <p:nvPr/>
        </p:nvGrpSpPr>
        <p:grpSpPr bwMode="auto">
          <a:xfrm>
            <a:off x="498475" y="3429000"/>
            <a:ext cx="3630613" cy="2462213"/>
            <a:chOff x="2990" y="2251"/>
            <a:chExt cx="2287" cy="1551"/>
          </a:xfrm>
        </p:grpSpPr>
        <p:sp>
          <p:nvSpPr>
            <p:cNvPr id="14" name="Line 76">
              <a:extLst>
                <a:ext uri="{FF2B5EF4-FFF2-40B4-BE49-F238E27FC236}">
                  <a16:creationId xmlns:a16="http://schemas.microsoft.com/office/drawing/2014/main" id="{359F7482-E59D-4416-9C42-34DFC57F7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66" y="3158"/>
              <a:ext cx="1" cy="3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Line 77">
              <a:extLst>
                <a:ext uri="{FF2B5EF4-FFF2-40B4-BE49-F238E27FC236}">
                  <a16:creationId xmlns:a16="http://schemas.microsoft.com/office/drawing/2014/main" id="{E033294E-AA9D-4870-ACD1-4D476894D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6" y="2705"/>
              <a:ext cx="0" cy="32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Oval 78">
              <a:extLst>
                <a:ext uri="{FF2B5EF4-FFF2-40B4-BE49-F238E27FC236}">
                  <a16:creationId xmlns:a16="http://schemas.microsoft.com/office/drawing/2014/main" id="{31F0400F-6AF6-4016-AA42-BE20B3AA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88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7" name="Group 79">
              <a:extLst>
                <a:ext uri="{FF2B5EF4-FFF2-40B4-BE49-F238E27FC236}">
                  <a16:creationId xmlns:a16="http://schemas.microsoft.com/office/drawing/2014/main" id="{6C2396E1-7EF1-45F5-9A54-031507CBC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3067"/>
              <a:ext cx="263" cy="354"/>
              <a:chOff x="1872" y="482"/>
              <a:chExt cx="240" cy="286"/>
            </a:xfrm>
          </p:grpSpPr>
          <p:sp>
            <p:nvSpPr>
              <p:cNvPr id="46" name="Line 80">
                <a:extLst>
                  <a:ext uri="{FF2B5EF4-FFF2-40B4-BE49-F238E27FC236}">
                    <a16:creationId xmlns:a16="http://schemas.microsoft.com/office/drawing/2014/main" id="{2BB4B2A7-4C83-4C15-977C-1AAF2895E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7" name="Text Box 81">
                <a:extLst>
                  <a:ext uri="{FF2B5EF4-FFF2-40B4-BE49-F238E27FC236}">
                    <a16:creationId xmlns:a16="http://schemas.microsoft.com/office/drawing/2014/main" id="{1F76DB82-7A68-4A3C-B118-377D17BC3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4" y="482"/>
                <a:ext cx="162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" name="Line 82">
              <a:extLst>
                <a:ext uri="{FF2B5EF4-FFF2-40B4-BE49-F238E27FC236}">
                  <a16:creationId xmlns:a16="http://schemas.microsoft.com/office/drawing/2014/main" id="{5A0CCA7C-F928-45AD-8C0D-1DEF392CE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4" y="2456"/>
              <a:ext cx="158" cy="17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Text Box 83">
              <a:extLst>
                <a:ext uri="{FF2B5EF4-FFF2-40B4-BE49-F238E27FC236}">
                  <a16:creationId xmlns:a16="http://schemas.microsoft.com/office/drawing/2014/main" id="{70430B0B-9DA3-4816-A827-727B9CB8D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2341"/>
              <a:ext cx="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=0)</a:t>
              </a:r>
            </a:p>
          </p:txBody>
        </p:sp>
        <p:sp>
          <p:nvSpPr>
            <p:cNvPr id="20" name="Text Box 84">
              <a:extLst>
                <a:ext uri="{FF2B5EF4-FFF2-40B4-BE49-F238E27FC236}">
                  <a16:creationId xmlns:a16="http://schemas.microsoft.com/office/drawing/2014/main" id="{D5D25135-76C9-4D2C-80B4-D99BAFBE6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886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1" name="Group 85">
              <a:extLst>
                <a:ext uri="{FF2B5EF4-FFF2-40B4-BE49-F238E27FC236}">
                  <a16:creationId xmlns:a16="http://schemas.microsoft.com/office/drawing/2014/main" id="{775C5BED-2183-4D80-927D-1D9B495F0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659"/>
              <a:ext cx="649" cy="375"/>
              <a:chOff x="818" y="780"/>
              <a:chExt cx="592" cy="302"/>
            </a:xfrm>
          </p:grpSpPr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8B43663C-70FB-4817-9D12-E99D237F40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8" y="780"/>
                <a:ext cx="592" cy="263"/>
                <a:chOff x="818" y="780"/>
                <a:chExt cx="592" cy="263"/>
              </a:xfrm>
            </p:grpSpPr>
            <p:sp>
              <p:nvSpPr>
                <p:cNvPr id="44" name="Text Box 87">
                  <a:extLst>
                    <a:ext uri="{FF2B5EF4-FFF2-40B4-BE49-F238E27FC236}">
                      <a16:creationId xmlns:a16="http://schemas.microsoft.com/office/drawing/2014/main" id="{1506B6B2-3E04-45B9-84C8-0FCCC52056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8" y="780"/>
                  <a:ext cx="223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45" name="Text Box 88">
                  <a:extLst>
                    <a:ext uri="{FF2B5EF4-FFF2-40B4-BE49-F238E27FC236}">
                      <a16:creationId xmlns:a16="http://schemas.microsoft.com/office/drawing/2014/main" id="{4ACF4C32-9B8B-4400-B04E-7F93D0CB36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2" y="780"/>
                  <a:ext cx="208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E71C2ECF-07AE-4BD1-A10F-89D711B98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819"/>
                <a:ext cx="30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0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R</a:t>
                </a:r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7AEE80F8-3BE1-4E36-9FB9-635737ED3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704"/>
              <a:ext cx="10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79229C80-0924-473B-BA5A-D6F0A1028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704"/>
              <a:ext cx="36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C96BD4C5-F99F-4EA1-ABC1-0DF3CE1D2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704"/>
              <a:ext cx="0" cy="7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Text Box 93">
              <a:extLst>
                <a:ext uri="{FF2B5EF4-FFF2-40B4-BE49-F238E27FC236}">
                  <a16:creationId xmlns:a16="http://schemas.microsoft.com/office/drawing/2014/main" id="{912D518B-BDBF-4D20-B88A-FAB5CA36E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2659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6" name="Group 94">
              <a:extLst>
                <a:ext uri="{FF2B5EF4-FFF2-40B4-BE49-F238E27FC236}">
                  <a16:creationId xmlns:a16="http://schemas.microsoft.com/office/drawing/2014/main" id="{98AE1CC1-C90D-4B32-A46F-47A25F6C06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3" y="2704"/>
              <a:ext cx="335" cy="802"/>
              <a:chOff x="1982" y="732"/>
              <a:chExt cx="305" cy="647"/>
            </a:xfrm>
          </p:grpSpPr>
          <p:grpSp>
            <p:nvGrpSpPr>
              <p:cNvPr id="38" name="Group 95">
                <a:extLst>
                  <a:ext uri="{FF2B5EF4-FFF2-40B4-BE49-F238E27FC236}">
                    <a16:creationId xmlns:a16="http://schemas.microsoft.com/office/drawing/2014/main" id="{191A5161-4F36-45FE-984A-64520152CD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5" y="732"/>
                <a:ext cx="222" cy="647"/>
                <a:chOff x="1633" y="1260"/>
                <a:chExt cx="222" cy="647"/>
              </a:xfrm>
            </p:grpSpPr>
            <p:sp>
              <p:nvSpPr>
                <p:cNvPr id="40" name="Text Box 96">
                  <a:extLst>
                    <a:ext uri="{FF2B5EF4-FFF2-40B4-BE49-F238E27FC236}">
                      <a16:creationId xmlns:a16="http://schemas.microsoft.com/office/drawing/2014/main" id="{7CC16261-52DC-42DA-85A3-9129526E83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3" y="1260"/>
                  <a:ext cx="222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41" name="Text Box 97">
                  <a:extLst>
                    <a:ext uri="{FF2B5EF4-FFF2-40B4-BE49-F238E27FC236}">
                      <a16:creationId xmlns:a16="http://schemas.microsoft.com/office/drawing/2014/main" id="{9796CC95-1764-4BDF-85D8-BBB5B7484D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4" y="1643"/>
                  <a:ext cx="207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39" name="Text Box 98">
                <a:extLst>
                  <a:ext uri="{FF2B5EF4-FFF2-40B4-BE49-F238E27FC236}">
                    <a16:creationId xmlns:a16="http://schemas.microsoft.com/office/drawing/2014/main" id="{9BAA05D1-74DD-4056-954E-287AC78D67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2" y="914"/>
                <a:ext cx="301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0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C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7" name="Group 99">
              <a:extLst>
                <a:ext uri="{FF2B5EF4-FFF2-40B4-BE49-F238E27FC236}">
                  <a16:creationId xmlns:a16="http://schemas.microsoft.com/office/drawing/2014/main" id="{2DB2F0BC-820D-4B56-8D74-0D2202E07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3022"/>
              <a:ext cx="317" cy="136"/>
              <a:chOff x="1824" y="1680"/>
              <a:chExt cx="192" cy="96"/>
            </a:xfrm>
          </p:grpSpPr>
          <p:sp>
            <p:nvSpPr>
              <p:cNvPr id="36" name="Line 100">
                <a:extLst>
                  <a:ext uri="{FF2B5EF4-FFF2-40B4-BE49-F238E27FC236}">
                    <a16:creationId xmlns:a16="http://schemas.microsoft.com/office/drawing/2014/main" id="{9BEB89DF-AD77-4646-8187-503ED47AB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7" name="Line 101">
                <a:extLst>
                  <a:ext uri="{FF2B5EF4-FFF2-40B4-BE49-F238E27FC236}">
                    <a16:creationId xmlns:a16="http://schemas.microsoft.com/office/drawing/2014/main" id="{53E0A7F0-45B4-4458-9F07-6FF551988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8" name="Line 102">
              <a:extLst>
                <a:ext uri="{FF2B5EF4-FFF2-40B4-BE49-F238E27FC236}">
                  <a16:creationId xmlns:a16="http://schemas.microsoft.com/office/drawing/2014/main" id="{3167B2C3-CAE3-4D1A-B5A2-4FCA2A5BF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51" y="2568"/>
              <a:ext cx="293" cy="11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" name="Line 103">
              <a:extLst>
                <a:ext uri="{FF2B5EF4-FFF2-40B4-BE49-F238E27FC236}">
                  <a16:creationId xmlns:a16="http://schemas.microsoft.com/office/drawing/2014/main" id="{33CBE907-4C90-4142-A7B4-87734077D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75"/>
              <a:ext cx="174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" name="Text Box 104">
              <a:extLst>
                <a:ext uri="{FF2B5EF4-FFF2-40B4-BE49-F238E27FC236}">
                  <a16:creationId xmlns:a16="http://schemas.microsoft.com/office/drawing/2014/main" id="{34F78D69-C7BD-4843-8D0B-3B15DE188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251"/>
              <a:ext cx="25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105">
              <a:extLst>
                <a:ext uri="{FF2B5EF4-FFF2-40B4-BE49-F238E27FC236}">
                  <a16:creationId xmlns:a16="http://schemas.microsoft.com/office/drawing/2014/main" id="{37CD6360-6974-41AB-9008-11A949849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475"/>
              <a:ext cx="1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(0</a:t>
              </a:r>
              <a:r>
                <a:rPr kumimoji="1" lang="zh-CN" altLang="en-US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)=0</a:t>
              </a:r>
            </a:p>
          </p:txBody>
        </p:sp>
        <p:sp>
          <p:nvSpPr>
            <p:cNvPr id="32" name="Rectangle 106">
              <a:extLst>
                <a:ext uri="{FF2B5EF4-FFF2-40B4-BE49-F238E27FC236}">
                  <a16:creationId xmlns:a16="http://schemas.microsoft.com/office/drawing/2014/main" id="{77123E41-E6C7-4F19-909B-62EEE7E2B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614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3" name="Group 107">
              <a:extLst>
                <a:ext uri="{FF2B5EF4-FFF2-40B4-BE49-F238E27FC236}">
                  <a16:creationId xmlns:a16="http://schemas.microsoft.com/office/drawing/2014/main" id="{7D6225AB-09D4-4E32-87B7-F75A6B127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2659"/>
              <a:ext cx="244" cy="802"/>
              <a:chOff x="1633" y="1260"/>
              <a:chExt cx="222" cy="647"/>
            </a:xfrm>
          </p:grpSpPr>
          <p:sp>
            <p:nvSpPr>
              <p:cNvPr id="34" name="Text Box 108">
                <a:extLst>
                  <a:ext uri="{FF2B5EF4-FFF2-40B4-BE49-F238E27FC236}">
                    <a16:creationId xmlns:a16="http://schemas.microsoft.com/office/drawing/2014/main" id="{AA2135DB-3505-471E-91A6-C05C23433D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1260"/>
                <a:ext cx="222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+</a:t>
                </a:r>
              </a:p>
            </p:txBody>
          </p:sp>
          <p:sp>
            <p:nvSpPr>
              <p:cNvPr id="35" name="Text Box 109">
                <a:extLst>
                  <a:ext uri="{FF2B5EF4-FFF2-40B4-BE49-F238E27FC236}">
                    <a16:creationId xmlns:a16="http://schemas.microsoft.com/office/drawing/2014/main" id="{96242666-FEDE-4521-85D7-98805B7E4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4" y="1643"/>
                <a:ext cx="207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–</a:t>
                </a:r>
              </a:p>
            </p:txBody>
          </p:sp>
        </p:grpSp>
      </p:grpSp>
      <p:sp>
        <p:nvSpPr>
          <p:cNvPr id="48" name="AutoShape 110" descr="羊皮纸">
            <a:extLst>
              <a:ext uri="{FF2B5EF4-FFF2-40B4-BE49-F238E27FC236}">
                <a16:creationId xmlns:a16="http://schemas.microsoft.com/office/drawing/2014/main" id="{33D9A9F1-55D9-4BB6-94F1-9E5E96BBA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420938"/>
            <a:ext cx="4140200" cy="576262"/>
          </a:xfrm>
          <a:prstGeom prst="wedgeRoundRectCallout">
            <a:avLst>
              <a:gd name="adj1" fmla="val 1148"/>
              <a:gd name="adj2" fmla="val 146144"/>
              <a:gd name="adj3" fmla="val 16667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非齐次线性常微分方程</a:t>
            </a:r>
          </a:p>
        </p:txBody>
      </p:sp>
    </p:spTree>
    <p:extLst>
      <p:ext uri="{BB962C8B-B14F-4D97-AF65-F5344CB8AC3E}">
        <p14:creationId xmlns:p14="http://schemas.microsoft.com/office/powerpoint/2010/main" val="36955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3">
            <a:extLst>
              <a:ext uri="{FF2B5EF4-FFF2-40B4-BE49-F238E27FC236}">
                <a16:creationId xmlns:a16="http://schemas.microsoft.com/office/drawing/2014/main" id="{088198F0-6DDA-42F8-BA1E-058D1804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508500"/>
            <a:ext cx="2741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 0,   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/R</a:t>
            </a:r>
            <a:endParaRPr kumimoji="1" lang="en-US" altLang="zh-CN" sz="3200" b="0" i="0" u="none" strike="noStrike" kern="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Text Box 152">
            <a:extLst>
              <a:ext uri="{FF2B5EF4-FFF2-40B4-BE49-F238E27FC236}">
                <a16:creationId xmlns:a16="http://schemas.microsoft.com/office/drawing/2014/main" id="{0E349E4D-D1F7-4351-810F-FBC34C1A5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357563"/>
            <a:ext cx="2492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 0 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,   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 0</a:t>
            </a:r>
          </a:p>
        </p:txBody>
      </p:sp>
      <p:sp>
        <p:nvSpPr>
          <p:cNvPr id="4" name="Text Box 182">
            <a:extLst>
              <a:ext uri="{FF2B5EF4-FFF2-40B4-BE49-F238E27FC236}">
                <a16:creationId xmlns:a16="http://schemas.microsoft.com/office/drawing/2014/main" id="{E0754E9E-D5AE-4882-98F5-5232BAB8D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33825"/>
            <a:ext cx="75596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00"/>
                </a:solidFill>
                <a:ea typeface="楷体_GB2312" pitchFamily="49" charset="-122"/>
              </a:rPr>
              <a:t>        k</a:t>
            </a:r>
            <a:r>
              <a:rPr kumimoji="1" lang="zh-CN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接通电源后很长时间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，电路达到新的稳定状态，电感视为短路：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1CD5E-AE90-48D7-A73B-565E41588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29000"/>
            <a:ext cx="568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00"/>
                </a:solidFill>
                <a:ea typeface="楷体_GB2312" pitchFamily="49" charset="-122"/>
              </a:rPr>
              <a:t>S</a:t>
            </a:r>
            <a:r>
              <a:rPr kumimoji="1" lang="zh-CN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未动作前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，电路处于稳定状态：</a:t>
            </a:r>
          </a:p>
        </p:txBody>
      </p:sp>
      <p:sp>
        <p:nvSpPr>
          <p:cNvPr id="6" name="Rectangle 183">
            <a:extLst>
              <a:ext uri="{FF2B5EF4-FFF2-40B4-BE49-F238E27FC236}">
                <a16:creationId xmlns:a16="http://schemas.microsoft.com/office/drawing/2014/main" id="{4310D83E-01B3-422C-9C1F-D30C3364E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57563"/>
            <a:ext cx="8388350" cy="3024187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5192909-CBF7-452A-B23F-7B5B522D1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1728787" cy="547688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电感电路</a:t>
            </a:r>
          </a:p>
        </p:txBody>
      </p:sp>
      <p:grpSp>
        <p:nvGrpSpPr>
          <p:cNvPr id="8" name="Group 96">
            <a:extLst>
              <a:ext uri="{FF2B5EF4-FFF2-40B4-BE49-F238E27FC236}">
                <a16:creationId xmlns:a16="http://schemas.microsoft.com/office/drawing/2014/main" id="{9E2065DB-2A2F-442D-9823-77DE06971A5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052513"/>
            <a:ext cx="3695700" cy="2103437"/>
            <a:chOff x="748" y="2296"/>
            <a:chExt cx="2328" cy="1325"/>
          </a:xfrm>
        </p:grpSpPr>
        <p:sp>
          <p:nvSpPr>
            <p:cNvPr id="9" name="Oval 97">
              <a:extLst>
                <a:ext uri="{FF2B5EF4-FFF2-40B4-BE49-F238E27FC236}">
                  <a16:creationId xmlns:a16="http://schemas.microsoft.com/office/drawing/2014/main" id="{65D60F04-8C7D-49DB-ABBA-EAEC08C57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93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0" name="Text Box 98">
              <a:extLst>
                <a:ext uri="{FF2B5EF4-FFF2-40B4-BE49-F238E27FC236}">
                  <a16:creationId xmlns:a16="http://schemas.microsoft.com/office/drawing/2014/main" id="{02118E39-369F-45C2-80C6-C1E49C721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88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grpSp>
          <p:nvGrpSpPr>
            <p:cNvPr id="11" name="Group 99">
              <a:extLst>
                <a:ext uri="{FF2B5EF4-FFF2-40B4-BE49-F238E27FC236}">
                  <a16:creationId xmlns:a16="http://schemas.microsoft.com/office/drawing/2014/main" id="{20F6FD36-13E6-402F-9C87-B75A20497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2658"/>
              <a:ext cx="367" cy="877"/>
              <a:chOff x="1576" y="1278"/>
              <a:chExt cx="253" cy="612"/>
            </a:xfrm>
          </p:grpSpPr>
          <p:grpSp>
            <p:nvGrpSpPr>
              <p:cNvPr id="35" name="Group 100">
                <a:extLst>
                  <a:ext uri="{FF2B5EF4-FFF2-40B4-BE49-F238E27FC236}">
                    <a16:creationId xmlns:a16="http://schemas.microsoft.com/office/drawing/2014/main" id="{0A4E7C08-AC3D-444E-9D15-BBF8045E76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8" y="1278"/>
                <a:ext cx="171" cy="612"/>
                <a:chOff x="1658" y="1278"/>
                <a:chExt cx="171" cy="612"/>
              </a:xfrm>
            </p:grpSpPr>
            <p:sp>
              <p:nvSpPr>
                <p:cNvPr id="37" name="Text Box 101">
                  <a:extLst>
                    <a:ext uri="{FF2B5EF4-FFF2-40B4-BE49-F238E27FC236}">
                      <a16:creationId xmlns:a16="http://schemas.microsoft.com/office/drawing/2014/main" id="{C8B353C5-2113-4599-B876-3C71803782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1" y="1278"/>
                  <a:ext cx="168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38" name="Text Box 102">
                  <a:extLst>
                    <a:ext uri="{FF2B5EF4-FFF2-40B4-BE49-F238E27FC236}">
                      <a16:creationId xmlns:a16="http://schemas.microsoft.com/office/drawing/2014/main" id="{BA6A09FC-9957-48CB-BDF1-D62335D995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8" y="1662"/>
                  <a:ext cx="157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36" name="Text Box 103">
                <a:extLst>
                  <a:ext uri="{FF2B5EF4-FFF2-40B4-BE49-F238E27FC236}">
                    <a16:creationId xmlns:a16="http://schemas.microsoft.com/office/drawing/2014/main" id="{9FA10D85-A81E-40AE-B42D-997ADF9C3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6" y="1459"/>
                <a:ext cx="25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0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" name="Text Box 104">
              <a:extLst>
                <a:ext uri="{FF2B5EF4-FFF2-40B4-BE49-F238E27FC236}">
                  <a16:creationId xmlns:a16="http://schemas.microsoft.com/office/drawing/2014/main" id="{0B24F13C-81F2-4ACD-BD46-A26C0776C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976"/>
              <a:ext cx="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05">
              <a:extLst>
                <a:ext uri="{FF2B5EF4-FFF2-40B4-BE49-F238E27FC236}">
                  <a16:creationId xmlns:a16="http://schemas.microsoft.com/office/drawing/2014/main" id="{6904296C-214A-4FDC-BF3E-67F4ACFB6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0" y="2704"/>
              <a:ext cx="4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Line 106">
              <a:extLst>
                <a:ext uri="{FF2B5EF4-FFF2-40B4-BE49-F238E27FC236}">
                  <a16:creationId xmlns:a16="http://schemas.microsoft.com/office/drawing/2014/main" id="{4E7C6FDF-85B8-404F-B9C1-39FAA20A6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0" y="3528"/>
              <a:ext cx="145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Line 107">
              <a:extLst>
                <a:ext uri="{FF2B5EF4-FFF2-40B4-BE49-F238E27FC236}">
                  <a16:creationId xmlns:a16="http://schemas.microsoft.com/office/drawing/2014/main" id="{3C50D3DA-91AF-46D2-AEB4-412DBAC7C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4" y="2704"/>
              <a:ext cx="83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Line 108">
              <a:extLst>
                <a:ext uri="{FF2B5EF4-FFF2-40B4-BE49-F238E27FC236}">
                  <a16:creationId xmlns:a16="http://schemas.microsoft.com/office/drawing/2014/main" id="{35419F0C-AE10-47D4-8AD7-395EE587F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2704"/>
              <a:ext cx="3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Line 109">
              <a:extLst>
                <a:ext uri="{FF2B5EF4-FFF2-40B4-BE49-F238E27FC236}">
                  <a16:creationId xmlns:a16="http://schemas.microsoft.com/office/drawing/2014/main" id="{D4E26AA2-E8D1-4D61-AC47-EAF20771C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704"/>
              <a:ext cx="7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Line 110">
              <a:extLst>
                <a:ext uri="{FF2B5EF4-FFF2-40B4-BE49-F238E27FC236}">
                  <a16:creationId xmlns:a16="http://schemas.microsoft.com/office/drawing/2014/main" id="{205ACB79-7960-4582-89AB-4A1907353C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9" y="3294"/>
              <a:ext cx="7" cy="2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Text Box 111">
              <a:extLst>
                <a:ext uri="{FF2B5EF4-FFF2-40B4-BE49-F238E27FC236}">
                  <a16:creationId xmlns:a16="http://schemas.microsoft.com/office/drawing/2014/main" id="{4D5CD637-36D6-4F79-A7B7-1A4C3912C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34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0" name="Group 112">
              <a:extLst>
                <a:ext uri="{FF2B5EF4-FFF2-40B4-BE49-F238E27FC236}">
                  <a16:creationId xmlns:a16="http://schemas.microsoft.com/office/drawing/2014/main" id="{3155EEB8-1DD5-4FE1-BD0F-ACCE90BB67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296"/>
              <a:ext cx="238" cy="341"/>
              <a:chOff x="1803" y="2594"/>
              <a:chExt cx="165" cy="238"/>
            </a:xfrm>
          </p:grpSpPr>
          <p:sp>
            <p:nvSpPr>
              <p:cNvPr id="33" name="Text Box 113">
                <a:extLst>
                  <a:ext uri="{FF2B5EF4-FFF2-40B4-BE49-F238E27FC236}">
                    <a16:creationId xmlns:a16="http://schemas.microsoft.com/office/drawing/2014/main" id="{959FD738-107F-4A40-91B3-6EF2542DF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3" y="2594"/>
                <a:ext cx="123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114">
                <a:extLst>
                  <a:ext uri="{FF2B5EF4-FFF2-40B4-BE49-F238E27FC236}">
                    <a16:creationId xmlns:a16="http://schemas.microsoft.com/office/drawing/2014/main" id="{4CFDC3CC-A7AE-4D82-8740-F232139EB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1" name="Line 115">
              <a:extLst>
                <a:ext uri="{FF2B5EF4-FFF2-40B4-BE49-F238E27FC236}">
                  <a16:creationId xmlns:a16="http://schemas.microsoft.com/office/drawing/2014/main" id="{470C97FC-DE14-4BB5-ADDF-DBADEDBE7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6" y="2705"/>
              <a:ext cx="348" cy="137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Line 116">
              <a:extLst>
                <a:ext uri="{FF2B5EF4-FFF2-40B4-BE49-F238E27FC236}">
                  <a16:creationId xmlns:a16="http://schemas.microsoft.com/office/drawing/2014/main" id="{5F2787D6-B210-4A48-83C0-EBDFEBECC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" y="2774"/>
              <a:ext cx="0" cy="75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Line 117">
              <a:extLst>
                <a:ext uri="{FF2B5EF4-FFF2-40B4-BE49-F238E27FC236}">
                  <a16:creationId xmlns:a16="http://schemas.microsoft.com/office/drawing/2014/main" id="{2089542E-BDF4-46F4-AEAA-548FE9702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6" y="2842"/>
              <a:ext cx="70" cy="20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Text Box 118">
              <a:extLst>
                <a:ext uri="{FF2B5EF4-FFF2-40B4-BE49-F238E27FC236}">
                  <a16:creationId xmlns:a16="http://schemas.microsoft.com/office/drawing/2014/main" id="{2CE2F63B-CF86-4636-AC5F-C4A646618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9" y="2397"/>
              <a:ext cx="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 0)</a:t>
              </a:r>
            </a:p>
          </p:txBody>
        </p:sp>
        <p:sp>
          <p:nvSpPr>
            <p:cNvPr id="25" name="Text Box 119">
              <a:extLst>
                <a:ext uri="{FF2B5EF4-FFF2-40B4-BE49-F238E27FC236}">
                  <a16:creationId xmlns:a16="http://schemas.microsoft.com/office/drawing/2014/main" id="{1EEFC6CC-D8B0-439C-B95E-719FA4F28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65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+</a:t>
              </a:r>
            </a:p>
          </p:txBody>
        </p:sp>
        <p:sp>
          <p:nvSpPr>
            <p:cNvPr id="26" name="Text Box 120">
              <a:extLst>
                <a:ext uri="{FF2B5EF4-FFF2-40B4-BE49-F238E27FC236}">
                  <a16:creationId xmlns:a16="http://schemas.microsoft.com/office/drawing/2014/main" id="{D29C543E-90E1-4F85-8E96-DFDC04CD8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29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7" name="Rectangle 121">
              <a:extLst>
                <a:ext uri="{FF2B5EF4-FFF2-40B4-BE49-F238E27FC236}">
                  <a16:creationId xmlns:a16="http://schemas.microsoft.com/office/drawing/2014/main" id="{79CC1B32-F498-4FE3-8DB2-3BD4B8AEC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65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" name="Text Box 122">
              <a:extLst>
                <a:ext uri="{FF2B5EF4-FFF2-40B4-BE49-F238E27FC236}">
                  <a16:creationId xmlns:a16="http://schemas.microsoft.com/office/drawing/2014/main" id="{1E2FC96B-9261-450E-84D1-FC7943FFB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93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Group 123">
              <a:extLst>
                <a:ext uri="{FF2B5EF4-FFF2-40B4-BE49-F238E27FC236}">
                  <a16:creationId xmlns:a16="http://schemas.microsoft.com/office/drawing/2014/main" id="{D34755EE-F78A-44D6-A0E8-80095C224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9" y="2931"/>
              <a:ext cx="91" cy="363"/>
              <a:chOff x="2744" y="2931"/>
              <a:chExt cx="57" cy="283"/>
            </a:xfrm>
          </p:grpSpPr>
          <p:sp>
            <p:nvSpPr>
              <p:cNvPr id="30" name="Arc 124">
                <a:extLst>
                  <a:ext uri="{FF2B5EF4-FFF2-40B4-BE49-F238E27FC236}">
                    <a16:creationId xmlns:a16="http://schemas.microsoft.com/office/drawing/2014/main" id="{AC0815E9-1F16-44D8-83AE-D9E70774AA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1" name="Arc 125">
                <a:extLst>
                  <a:ext uri="{FF2B5EF4-FFF2-40B4-BE49-F238E27FC236}">
                    <a16:creationId xmlns:a16="http://schemas.microsoft.com/office/drawing/2014/main" id="{E64562BD-47F2-4526-B5E1-A0FCF8EAC16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2" name="Arc 126">
                <a:extLst>
                  <a:ext uri="{FF2B5EF4-FFF2-40B4-BE49-F238E27FC236}">
                    <a16:creationId xmlns:a16="http://schemas.microsoft.com/office/drawing/2014/main" id="{0A668E42-C2C0-452C-8C10-64ED0884C4F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39" name="Group 127">
            <a:extLst>
              <a:ext uri="{FF2B5EF4-FFF2-40B4-BE49-F238E27FC236}">
                <a16:creationId xmlns:a16="http://schemas.microsoft.com/office/drawing/2014/main" id="{CE3279F9-82F9-4B40-A9B8-26A58B854309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981075"/>
            <a:ext cx="3240088" cy="2103438"/>
            <a:chOff x="431" y="2069"/>
            <a:chExt cx="2041" cy="1325"/>
          </a:xfrm>
        </p:grpSpPr>
        <p:sp>
          <p:nvSpPr>
            <p:cNvPr id="40" name="Text Box 128">
              <a:extLst>
                <a:ext uri="{FF2B5EF4-FFF2-40B4-BE49-F238E27FC236}">
                  <a16:creationId xmlns:a16="http://schemas.microsoft.com/office/drawing/2014/main" id="{2CDDE330-8C38-43DD-837B-0B982C457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114"/>
              <a:ext cx="8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 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→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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)</a:t>
              </a:r>
            </a:p>
          </p:txBody>
        </p:sp>
        <p:sp>
          <p:nvSpPr>
            <p:cNvPr id="41" name="Oval 129">
              <a:extLst>
                <a:ext uri="{FF2B5EF4-FFF2-40B4-BE49-F238E27FC236}">
                  <a16:creationId xmlns:a16="http://schemas.microsoft.com/office/drawing/2014/main" id="{AB082D72-1574-4977-BA88-AA5B040CC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grpSp>
          <p:nvGrpSpPr>
            <p:cNvPr id="42" name="Group 130">
              <a:extLst>
                <a:ext uri="{FF2B5EF4-FFF2-40B4-BE49-F238E27FC236}">
                  <a16:creationId xmlns:a16="http://schemas.microsoft.com/office/drawing/2014/main" id="{C0BB01E0-07C8-4EE7-9757-842095B7C4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2431"/>
              <a:ext cx="367" cy="877"/>
              <a:chOff x="1576" y="1278"/>
              <a:chExt cx="253" cy="612"/>
            </a:xfrm>
          </p:grpSpPr>
          <p:grpSp>
            <p:nvGrpSpPr>
              <p:cNvPr id="60" name="Group 131">
                <a:extLst>
                  <a:ext uri="{FF2B5EF4-FFF2-40B4-BE49-F238E27FC236}">
                    <a16:creationId xmlns:a16="http://schemas.microsoft.com/office/drawing/2014/main" id="{3E55CFAC-7E62-4FD5-9C9B-4C0EA5D2F1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8" y="1278"/>
                <a:ext cx="171" cy="612"/>
                <a:chOff x="1658" y="1278"/>
                <a:chExt cx="171" cy="612"/>
              </a:xfrm>
            </p:grpSpPr>
            <p:sp>
              <p:nvSpPr>
                <p:cNvPr id="62" name="Text Box 132">
                  <a:extLst>
                    <a:ext uri="{FF2B5EF4-FFF2-40B4-BE49-F238E27FC236}">
                      <a16:creationId xmlns:a16="http://schemas.microsoft.com/office/drawing/2014/main" id="{030B342C-3774-4CD0-A48F-01EB1A02B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1" y="1278"/>
                  <a:ext cx="168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63" name="Text Box 133">
                  <a:extLst>
                    <a:ext uri="{FF2B5EF4-FFF2-40B4-BE49-F238E27FC236}">
                      <a16:creationId xmlns:a16="http://schemas.microsoft.com/office/drawing/2014/main" id="{AB73C4F2-D929-4AA3-90A9-ADC491BFFC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8" y="1662"/>
                  <a:ext cx="157" cy="2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61" name="Text Box 134">
                <a:extLst>
                  <a:ext uri="{FF2B5EF4-FFF2-40B4-BE49-F238E27FC236}">
                    <a16:creationId xmlns:a16="http://schemas.microsoft.com/office/drawing/2014/main" id="{6B57B974-E5BD-4822-9AC6-2CA7A968D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6" y="1459"/>
                <a:ext cx="25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0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" name="Text Box 135">
              <a:extLst>
                <a:ext uri="{FF2B5EF4-FFF2-40B4-BE49-F238E27FC236}">
                  <a16:creationId xmlns:a16="http://schemas.microsoft.com/office/drawing/2014/main" id="{F19A1F5D-1ED0-46AE-A6A6-4AA2A43B4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749"/>
              <a:ext cx="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136">
              <a:extLst>
                <a:ext uri="{FF2B5EF4-FFF2-40B4-BE49-F238E27FC236}">
                  <a16:creationId xmlns:a16="http://schemas.microsoft.com/office/drawing/2014/main" id="{AAF97EFC-FB8A-44FD-89AE-6598E3ABC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2477"/>
              <a:ext cx="14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" name="Line 137">
              <a:extLst>
                <a:ext uri="{FF2B5EF4-FFF2-40B4-BE49-F238E27FC236}">
                  <a16:creationId xmlns:a16="http://schemas.microsoft.com/office/drawing/2014/main" id="{D49AF3AA-58C4-4C22-A262-81C4CEE3F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3301"/>
              <a:ext cx="145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6" name="Line 138">
              <a:extLst>
                <a:ext uri="{FF2B5EF4-FFF2-40B4-BE49-F238E27FC236}">
                  <a16:creationId xmlns:a16="http://schemas.microsoft.com/office/drawing/2014/main" id="{3C9D9C7D-1B3C-49AD-9F60-4BE972EC5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477"/>
              <a:ext cx="3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7" name="Line 139">
              <a:extLst>
                <a:ext uri="{FF2B5EF4-FFF2-40B4-BE49-F238E27FC236}">
                  <a16:creationId xmlns:a16="http://schemas.microsoft.com/office/drawing/2014/main" id="{F040D1A7-F900-41B8-9631-9359463F3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2477"/>
              <a:ext cx="8" cy="18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8" name="Line 140">
              <a:extLst>
                <a:ext uri="{FF2B5EF4-FFF2-40B4-BE49-F238E27FC236}">
                  <a16:creationId xmlns:a16="http://schemas.microsoft.com/office/drawing/2014/main" id="{BBA09D01-BCC1-49DE-BE35-F30F24579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81" y="3022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9" name="Text Box 141">
              <a:extLst>
                <a:ext uri="{FF2B5EF4-FFF2-40B4-BE49-F238E27FC236}">
                  <a16:creationId xmlns:a16="http://schemas.microsoft.com/office/drawing/2014/main" id="{613BA8AF-055E-4E90-97E5-A260217D7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114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Group 142">
              <a:extLst>
                <a:ext uri="{FF2B5EF4-FFF2-40B4-BE49-F238E27FC236}">
                  <a16:creationId xmlns:a16="http://schemas.microsoft.com/office/drawing/2014/main" id="{64066740-F281-442D-A211-63C9A54C51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2069"/>
              <a:ext cx="238" cy="341"/>
              <a:chOff x="1803" y="2594"/>
              <a:chExt cx="165" cy="238"/>
            </a:xfrm>
          </p:grpSpPr>
          <p:sp>
            <p:nvSpPr>
              <p:cNvPr id="58" name="Text Box 143">
                <a:extLst>
                  <a:ext uri="{FF2B5EF4-FFF2-40B4-BE49-F238E27FC236}">
                    <a16:creationId xmlns:a16="http://schemas.microsoft.com/office/drawing/2014/main" id="{1E8544A8-3EA7-47F9-8341-9D99E38E0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3" y="2594"/>
                <a:ext cx="123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Line 144">
                <a:extLst>
                  <a:ext uri="{FF2B5EF4-FFF2-40B4-BE49-F238E27FC236}">
                    <a16:creationId xmlns:a16="http://schemas.microsoft.com/office/drawing/2014/main" id="{033CE187-8981-4289-A48C-54A8C90A4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832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51" name="Text Box 145">
              <a:extLst>
                <a:ext uri="{FF2B5EF4-FFF2-40B4-BE49-F238E27FC236}">
                  <a16:creationId xmlns:a16="http://schemas.microsoft.com/office/drawing/2014/main" id="{9477D68C-4A0A-4533-881B-99790407E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431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" name="Text Box 146">
              <a:extLst>
                <a:ext uri="{FF2B5EF4-FFF2-40B4-BE49-F238E27FC236}">
                  <a16:creationId xmlns:a16="http://schemas.microsoft.com/office/drawing/2014/main" id="{BCBAF8F2-4525-425D-A7A6-A03D96890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06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53" name="Rectangle 147">
              <a:extLst>
                <a:ext uri="{FF2B5EF4-FFF2-40B4-BE49-F238E27FC236}">
                  <a16:creationId xmlns:a16="http://schemas.microsoft.com/office/drawing/2014/main" id="{8AC4249B-CFE5-45F1-8259-3BD1A77D0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243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54" name="Group 148">
              <a:extLst>
                <a:ext uri="{FF2B5EF4-FFF2-40B4-BE49-F238E27FC236}">
                  <a16:creationId xmlns:a16="http://schemas.microsoft.com/office/drawing/2014/main" id="{4D88111C-A02E-49A4-9A6B-31AF740850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1" y="2659"/>
              <a:ext cx="91" cy="363"/>
              <a:chOff x="2744" y="2931"/>
              <a:chExt cx="57" cy="283"/>
            </a:xfrm>
          </p:grpSpPr>
          <p:sp>
            <p:nvSpPr>
              <p:cNvPr id="55" name="Arc 149">
                <a:extLst>
                  <a:ext uri="{FF2B5EF4-FFF2-40B4-BE49-F238E27FC236}">
                    <a16:creationId xmlns:a16="http://schemas.microsoft.com/office/drawing/2014/main" id="{D9CBC32C-2273-49D0-BE1C-A0DA4656AFA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2931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6" name="Arc 150">
                <a:extLst>
                  <a:ext uri="{FF2B5EF4-FFF2-40B4-BE49-F238E27FC236}">
                    <a16:creationId xmlns:a16="http://schemas.microsoft.com/office/drawing/2014/main" id="{40A72227-67AC-4F90-A8E1-E41A5B59F30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027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7" name="Arc 151">
                <a:extLst>
                  <a:ext uri="{FF2B5EF4-FFF2-40B4-BE49-F238E27FC236}">
                    <a16:creationId xmlns:a16="http://schemas.microsoft.com/office/drawing/2014/main" id="{084C4AF5-CD6D-4202-AFF9-9FF6199D11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2744" y="3123"/>
                <a:ext cx="57" cy="91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64" name="Text Box 184">
            <a:extLst>
              <a:ext uri="{FF2B5EF4-FFF2-40B4-BE49-F238E27FC236}">
                <a16:creationId xmlns:a16="http://schemas.microsoft.com/office/drawing/2014/main" id="{8E9A5E04-BFE8-4D21-AEC5-DA71509F5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635625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ea typeface="楷体_GB2312" pitchFamily="49" charset="-122"/>
              </a:rPr>
              <a:t>前一个稳定状态</a:t>
            </a:r>
          </a:p>
        </p:txBody>
      </p:sp>
      <p:sp>
        <p:nvSpPr>
          <p:cNvPr id="65" name="Text Box 185">
            <a:extLst>
              <a:ext uri="{FF2B5EF4-FFF2-40B4-BE49-F238E27FC236}">
                <a16:creationId xmlns:a16="http://schemas.microsoft.com/office/drawing/2014/main" id="{1827E33C-BDF2-440E-9B0E-9B45A6B29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5661025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ea typeface="楷体_GB2312" pitchFamily="49" charset="-122"/>
              </a:rPr>
              <a:t>过渡状态</a:t>
            </a:r>
          </a:p>
        </p:txBody>
      </p:sp>
      <p:sp>
        <p:nvSpPr>
          <p:cNvPr id="66" name="Text Box 186">
            <a:extLst>
              <a:ext uri="{FF2B5EF4-FFF2-40B4-BE49-F238E27FC236}">
                <a16:creationId xmlns:a16="http://schemas.microsoft.com/office/drawing/2014/main" id="{D6A68ECD-5A5D-466C-AE92-9D58F66E5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3789363"/>
            <a:ext cx="259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ea typeface="楷体_GB2312" pitchFamily="49" charset="-122"/>
              </a:rPr>
              <a:t>新的稳定状态</a:t>
            </a:r>
          </a:p>
        </p:txBody>
      </p:sp>
      <p:grpSp>
        <p:nvGrpSpPr>
          <p:cNvPr id="67" name="Group 187">
            <a:extLst>
              <a:ext uri="{FF2B5EF4-FFF2-40B4-BE49-F238E27FC236}">
                <a16:creationId xmlns:a16="http://schemas.microsoft.com/office/drawing/2014/main" id="{ED590957-FF61-4060-AF18-C9BC0C428004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3716338"/>
            <a:ext cx="403225" cy="1968500"/>
            <a:chOff x="3714" y="336"/>
            <a:chExt cx="254" cy="1106"/>
          </a:xfrm>
        </p:grpSpPr>
        <p:sp>
          <p:nvSpPr>
            <p:cNvPr id="68" name="Text Box 188">
              <a:extLst>
                <a:ext uri="{FF2B5EF4-FFF2-40B4-BE49-F238E27FC236}">
                  <a16:creationId xmlns:a16="http://schemas.microsoft.com/office/drawing/2014/main" id="{A5A5305A-74D3-4A3D-A799-012DA835C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1150"/>
              <a:ext cx="25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189">
              <a:extLst>
                <a:ext uri="{FF2B5EF4-FFF2-40B4-BE49-F238E27FC236}">
                  <a16:creationId xmlns:a16="http://schemas.microsoft.com/office/drawing/2014/main" id="{07A30454-32F2-4AAA-8F8F-62C9FAA19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36"/>
              <a:ext cx="0" cy="91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70" name="Group 190">
            <a:extLst>
              <a:ext uri="{FF2B5EF4-FFF2-40B4-BE49-F238E27FC236}">
                <a16:creationId xmlns:a16="http://schemas.microsoft.com/office/drawing/2014/main" id="{441A007D-F1C7-4AB9-994B-852D2618C4F6}"/>
              </a:ext>
            </a:extLst>
          </p:cNvPr>
          <p:cNvGrpSpPr>
            <a:grpSpLocks/>
          </p:cNvGrpSpPr>
          <p:nvPr/>
        </p:nvGrpSpPr>
        <p:grpSpPr bwMode="auto">
          <a:xfrm>
            <a:off x="4608513" y="3441700"/>
            <a:ext cx="1447800" cy="563563"/>
            <a:chOff x="3840" y="221"/>
            <a:chExt cx="912" cy="355"/>
          </a:xfrm>
        </p:grpSpPr>
        <p:sp>
          <p:nvSpPr>
            <p:cNvPr id="71" name="Line 191">
              <a:extLst>
                <a:ext uri="{FF2B5EF4-FFF2-40B4-BE49-F238E27FC236}">
                  <a16:creationId xmlns:a16="http://schemas.microsoft.com/office/drawing/2014/main" id="{527AC488-27AD-4DF5-8996-F63B4ED68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76"/>
              <a:ext cx="91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2" name="Text Box 192">
              <a:extLst>
                <a:ext uri="{FF2B5EF4-FFF2-40B4-BE49-F238E27FC236}">
                  <a16:creationId xmlns:a16="http://schemas.microsoft.com/office/drawing/2014/main" id="{487AF81D-F4B6-4B78-87EC-82C5BE10A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21"/>
              <a:ext cx="562" cy="32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/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</a:p>
          </p:txBody>
        </p:sp>
      </p:grpSp>
      <p:grpSp>
        <p:nvGrpSpPr>
          <p:cNvPr id="73" name="Group 193">
            <a:extLst>
              <a:ext uri="{FF2B5EF4-FFF2-40B4-BE49-F238E27FC236}">
                <a16:creationId xmlns:a16="http://schemas.microsoft.com/office/drawing/2014/main" id="{348AD011-74AD-43B4-8B98-60B29225E0F4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3284538"/>
            <a:ext cx="5105400" cy="2608262"/>
            <a:chOff x="748" y="164"/>
            <a:chExt cx="3216" cy="1643"/>
          </a:xfrm>
        </p:grpSpPr>
        <p:sp>
          <p:nvSpPr>
            <p:cNvPr id="74" name="Line 194">
              <a:extLst>
                <a:ext uri="{FF2B5EF4-FFF2-40B4-BE49-F238E27FC236}">
                  <a16:creationId xmlns:a16="http://schemas.microsoft.com/office/drawing/2014/main" id="{805F6EF6-7549-4677-B742-5A2ECA11D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1480"/>
              <a:ext cx="3085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5" name="Line 195">
              <a:extLst>
                <a:ext uri="{FF2B5EF4-FFF2-40B4-BE49-F238E27FC236}">
                  <a16:creationId xmlns:a16="http://schemas.microsoft.com/office/drawing/2014/main" id="{4DCFDEDD-82A9-407E-A220-05AFB0184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300"/>
              <a:ext cx="19" cy="137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6" name="Text Box 196">
              <a:extLst>
                <a:ext uri="{FF2B5EF4-FFF2-40B4-BE49-F238E27FC236}">
                  <a16:creationId xmlns:a16="http://schemas.microsoft.com/office/drawing/2014/main" id="{496D0C74-A9D1-461D-95A5-D3409DA87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9" y="16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197">
              <a:extLst>
                <a:ext uri="{FF2B5EF4-FFF2-40B4-BE49-F238E27FC236}">
                  <a16:creationId xmlns:a16="http://schemas.microsoft.com/office/drawing/2014/main" id="{BEEE4C89-2995-4F52-A802-6366FD842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42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198">
              <a:extLst>
                <a:ext uri="{FF2B5EF4-FFF2-40B4-BE49-F238E27FC236}">
                  <a16:creationId xmlns:a16="http://schemas.microsoft.com/office/drawing/2014/main" id="{B4571722-86E2-4ABC-8E48-74E699BD3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4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sp>
        <p:nvSpPr>
          <p:cNvPr id="79" name="Line 199">
            <a:extLst>
              <a:ext uri="{FF2B5EF4-FFF2-40B4-BE49-F238E27FC236}">
                <a16:creationId xmlns:a16="http://schemas.microsoft.com/office/drawing/2014/main" id="{75816416-7E96-4FF8-8FD8-AE4FAC0F4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6125" y="5373688"/>
            <a:ext cx="10668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0" name="Text Box 200">
            <a:extLst>
              <a:ext uri="{FF2B5EF4-FFF2-40B4-BE49-F238E27FC236}">
                <a16:creationId xmlns:a16="http://schemas.microsoft.com/office/drawing/2014/main" id="{63F40C5D-A1DB-4F4A-894F-2F365BF9C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4292600"/>
            <a:ext cx="869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?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81" name="Freeform 201">
            <a:extLst>
              <a:ext uri="{FF2B5EF4-FFF2-40B4-BE49-F238E27FC236}">
                <a16:creationId xmlns:a16="http://schemas.microsoft.com/office/drawing/2014/main" id="{585E29DD-6F26-43CB-B374-4E797974B326}"/>
              </a:ext>
            </a:extLst>
          </p:cNvPr>
          <p:cNvSpPr>
            <a:spLocks/>
          </p:cNvSpPr>
          <p:nvPr/>
        </p:nvSpPr>
        <p:spPr bwMode="auto">
          <a:xfrm>
            <a:off x="3095625" y="4005263"/>
            <a:ext cx="1512888" cy="1344612"/>
          </a:xfrm>
          <a:custGeom>
            <a:avLst/>
            <a:gdLst>
              <a:gd name="T0" fmla="*/ 0 w 663"/>
              <a:gd name="T1" fmla="*/ 530 h 530"/>
              <a:gd name="T2" fmla="*/ 94 w 663"/>
              <a:gd name="T3" fmla="*/ 276 h 530"/>
              <a:gd name="T4" fmla="*/ 220 w 663"/>
              <a:gd name="T5" fmla="*/ 90 h 530"/>
              <a:gd name="T6" fmla="*/ 409 w 663"/>
              <a:gd name="T7" fmla="*/ 21 h 530"/>
              <a:gd name="T8" fmla="*/ 582 w 663"/>
              <a:gd name="T9" fmla="*/ 3 h 530"/>
              <a:gd name="T10" fmla="*/ 663 w 663"/>
              <a:gd name="T11" fmla="*/ 3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3" h="530">
                <a:moveTo>
                  <a:pt x="0" y="530"/>
                </a:moveTo>
                <a:cubicBezTo>
                  <a:pt x="16" y="488"/>
                  <a:pt x="57" y="349"/>
                  <a:pt x="94" y="276"/>
                </a:cubicBezTo>
                <a:cubicBezTo>
                  <a:pt x="131" y="203"/>
                  <a:pt x="168" y="132"/>
                  <a:pt x="220" y="90"/>
                </a:cubicBezTo>
                <a:cubicBezTo>
                  <a:pt x="272" y="48"/>
                  <a:pt x="349" y="36"/>
                  <a:pt x="409" y="21"/>
                </a:cubicBezTo>
                <a:cubicBezTo>
                  <a:pt x="469" y="6"/>
                  <a:pt x="540" y="6"/>
                  <a:pt x="582" y="3"/>
                </a:cubicBezTo>
                <a:cubicBezTo>
                  <a:pt x="624" y="0"/>
                  <a:pt x="651" y="3"/>
                  <a:pt x="663" y="3"/>
                </a:cubicBezTo>
              </a:path>
            </a:pathLst>
          </a:custGeom>
          <a:noFill/>
          <a:ln w="28575" cap="flat" cmpd="sng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82" name="Group 202">
            <a:extLst>
              <a:ext uri="{FF2B5EF4-FFF2-40B4-BE49-F238E27FC236}">
                <a16:creationId xmlns:a16="http://schemas.microsoft.com/office/drawing/2014/main" id="{0F69C503-E1DF-44B8-AF9E-D25809EBBA3A}"/>
              </a:ext>
            </a:extLst>
          </p:cNvPr>
          <p:cNvGrpSpPr>
            <a:grpSpLocks/>
          </p:cNvGrpSpPr>
          <p:nvPr/>
        </p:nvGrpSpPr>
        <p:grpSpPr bwMode="auto">
          <a:xfrm>
            <a:off x="2087563" y="4044950"/>
            <a:ext cx="4400550" cy="1344613"/>
            <a:chOff x="1020" y="1732"/>
            <a:chExt cx="2772" cy="847"/>
          </a:xfrm>
        </p:grpSpPr>
        <p:sp>
          <p:nvSpPr>
            <p:cNvPr id="83" name="Line 203">
              <a:extLst>
                <a:ext uri="{FF2B5EF4-FFF2-40B4-BE49-F238E27FC236}">
                  <a16:creationId xmlns:a16="http://schemas.microsoft.com/office/drawing/2014/main" id="{F36FC208-F365-4711-8E1A-F37F97BA3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579"/>
              <a:ext cx="6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4" name="Line 204">
              <a:extLst>
                <a:ext uri="{FF2B5EF4-FFF2-40B4-BE49-F238E27FC236}">
                  <a16:creationId xmlns:a16="http://schemas.microsoft.com/office/drawing/2014/main" id="{02AA421A-6E75-4A9F-B089-3BF22B2D9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568"/>
              <a:ext cx="9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5" name="Freeform 205">
              <a:extLst>
                <a:ext uri="{FF2B5EF4-FFF2-40B4-BE49-F238E27FC236}">
                  <a16:creationId xmlns:a16="http://schemas.microsoft.com/office/drawing/2014/main" id="{71CC2D01-A77A-449F-BF84-34E6F3C89C1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55" y="1933"/>
              <a:ext cx="1225" cy="635"/>
            </a:xfrm>
            <a:custGeom>
              <a:avLst/>
              <a:gdLst>
                <a:gd name="T0" fmla="*/ 0 w 663"/>
                <a:gd name="T1" fmla="*/ 530 h 530"/>
                <a:gd name="T2" fmla="*/ 94 w 663"/>
                <a:gd name="T3" fmla="*/ 276 h 530"/>
                <a:gd name="T4" fmla="*/ 220 w 663"/>
                <a:gd name="T5" fmla="*/ 90 h 530"/>
                <a:gd name="T6" fmla="*/ 409 w 663"/>
                <a:gd name="T7" fmla="*/ 21 h 530"/>
                <a:gd name="T8" fmla="*/ 582 w 663"/>
                <a:gd name="T9" fmla="*/ 3 h 530"/>
                <a:gd name="T10" fmla="*/ 663 w 663"/>
                <a:gd name="T11" fmla="*/ 3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3" h="530">
                  <a:moveTo>
                    <a:pt x="0" y="530"/>
                  </a:moveTo>
                  <a:cubicBezTo>
                    <a:pt x="16" y="488"/>
                    <a:pt x="57" y="349"/>
                    <a:pt x="94" y="276"/>
                  </a:cubicBezTo>
                  <a:cubicBezTo>
                    <a:pt x="131" y="203"/>
                    <a:pt x="168" y="132"/>
                    <a:pt x="220" y="90"/>
                  </a:cubicBezTo>
                  <a:cubicBezTo>
                    <a:pt x="272" y="48"/>
                    <a:pt x="349" y="36"/>
                    <a:pt x="409" y="21"/>
                  </a:cubicBezTo>
                  <a:cubicBezTo>
                    <a:pt x="469" y="6"/>
                    <a:pt x="540" y="6"/>
                    <a:pt x="582" y="3"/>
                  </a:cubicBezTo>
                  <a:cubicBezTo>
                    <a:pt x="624" y="0"/>
                    <a:pt x="651" y="3"/>
                    <a:pt x="663" y="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6" name="Line 206">
              <a:extLst>
                <a:ext uri="{FF2B5EF4-FFF2-40B4-BE49-F238E27FC236}">
                  <a16:creationId xmlns:a16="http://schemas.microsoft.com/office/drawing/2014/main" id="{0AF60C45-D107-422B-A5BC-6C37683D8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933"/>
              <a:ext cx="0" cy="6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8" name="Text Box 208">
              <a:extLst>
                <a:ext uri="{FF2B5EF4-FFF2-40B4-BE49-F238E27FC236}">
                  <a16:creationId xmlns:a16="http://schemas.microsoft.com/office/drawing/2014/main" id="{64837F86-4C2B-4C70-9797-C3F5CA288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7" y="2024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89" name="Object 209">
              <a:extLst>
                <a:ext uri="{FF2B5EF4-FFF2-40B4-BE49-F238E27FC236}">
                  <a16:creationId xmlns:a16="http://schemas.microsoft.com/office/drawing/2014/main" id="{B3E22E3C-42D0-4B2B-ABC2-73EFD76FC1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6" y="1732"/>
            <a:ext cx="24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5640" imgH="241200" progId="Equation.3">
                    <p:embed/>
                  </p:oleObj>
                </mc:Choice>
                <mc:Fallback>
                  <p:oleObj name="公式" r:id="rId2" imgW="215640" imgH="241200" progId="Equation.3">
                    <p:embed/>
                    <p:pic>
                      <p:nvPicPr>
                        <p:cNvPr id="89" name="Object 209">
                          <a:extLst>
                            <a:ext uri="{FF2B5EF4-FFF2-40B4-BE49-F238E27FC236}">
                              <a16:creationId xmlns:a16="http://schemas.microsoft.com/office/drawing/2014/main" id="{B3E22E3C-42D0-4B2B-ABC2-73EFD76FC1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1732"/>
                          <a:ext cx="24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" name="AutoShape 210" descr="羊皮纸">
            <a:extLst>
              <a:ext uri="{FF2B5EF4-FFF2-40B4-BE49-F238E27FC236}">
                <a16:creationId xmlns:a16="http://schemas.microsoft.com/office/drawing/2014/main" id="{E57E0D4F-2E1B-4877-9199-ED6041B4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724400"/>
            <a:ext cx="2376487" cy="576263"/>
          </a:xfrm>
          <a:prstGeom prst="wedgeRoundRectCallout">
            <a:avLst>
              <a:gd name="adj1" fmla="val -130759"/>
              <a:gd name="adj2" fmla="val 37329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有一过渡期</a:t>
            </a:r>
          </a:p>
        </p:txBody>
      </p:sp>
    </p:spTree>
    <p:extLst>
      <p:ext uri="{BB962C8B-B14F-4D97-AF65-F5344CB8AC3E}">
        <p14:creationId xmlns:p14="http://schemas.microsoft.com/office/powerpoint/2010/main" val="160868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2">
            <a:extLst>
              <a:ext uri="{FF2B5EF4-FFF2-40B4-BE49-F238E27FC236}">
                <a16:creationId xmlns:a16="http://schemas.microsoft.com/office/drawing/2014/main" id="{A641FF2A-8B49-4DA5-96B6-6580F656A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43" y="2267744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与输入激励的变化规律有关，</a:t>
            </a:r>
            <a:r>
              <a:rPr kumimoji="1" lang="zh-CN" altLang="en-US" sz="2800" b="1" u="sng" dirty="0">
                <a:solidFill>
                  <a:srgbClr val="FFFF00"/>
                </a:solidFill>
                <a:ea typeface="楷体_GB2312" pitchFamily="49" charset="-122"/>
              </a:rPr>
              <a:t>特解为电路的稳态解</a:t>
            </a:r>
          </a:p>
        </p:txBody>
      </p:sp>
      <p:graphicFrame>
        <p:nvGraphicFramePr>
          <p:cNvPr id="62" name="Object 3">
            <a:extLst>
              <a:ext uri="{FF2B5EF4-FFF2-40B4-BE49-F238E27FC236}">
                <a16:creationId xmlns:a16="http://schemas.microsoft.com/office/drawing/2014/main" id="{E6347AF6-6A05-408D-8A14-057D4460C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0913" y="3716338"/>
          <a:ext cx="24796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87320" imgH="355320" progId="Equation.3">
                  <p:embed/>
                </p:oleObj>
              </mc:Choice>
              <mc:Fallback>
                <p:oleObj name="公式" r:id="rId2" imgW="787320" imgH="355320" progId="Equation.3">
                  <p:embed/>
                  <p:pic>
                    <p:nvPicPr>
                      <p:cNvPr id="62" name="Object 3">
                        <a:extLst>
                          <a:ext uri="{FF2B5EF4-FFF2-40B4-BE49-F238E27FC236}">
                            <a16:creationId xmlns:a16="http://schemas.microsoft.com/office/drawing/2014/main" id="{E6347AF6-6A05-408D-8A14-057D4460C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3716338"/>
                        <a:ext cx="24796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Group 36">
            <a:extLst>
              <a:ext uri="{FF2B5EF4-FFF2-40B4-BE49-F238E27FC236}">
                <a16:creationId xmlns:a16="http://schemas.microsoft.com/office/drawing/2014/main" id="{06E7759B-BEBA-4882-BB9B-9EF2367FCFB3}"/>
              </a:ext>
            </a:extLst>
          </p:cNvPr>
          <p:cNvGrpSpPr>
            <a:grpSpLocks/>
          </p:cNvGrpSpPr>
          <p:nvPr/>
        </p:nvGrpSpPr>
        <p:grpSpPr bwMode="auto">
          <a:xfrm>
            <a:off x="984250" y="3775075"/>
            <a:ext cx="4738688" cy="1096963"/>
            <a:chOff x="620" y="2378"/>
            <a:chExt cx="2985" cy="691"/>
          </a:xfrm>
        </p:grpSpPr>
        <p:sp>
          <p:nvSpPr>
            <p:cNvPr id="65" name="Text Box 10">
              <a:extLst>
                <a:ext uri="{FF2B5EF4-FFF2-40B4-BE49-F238E27FC236}">
                  <a16:creationId xmlns:a16="http://schemas.microsoft.com/office/drawing/2014/main" id="{3AFF8AA1-8B56-49D4-8B86-8B0BEA60F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523"/>
              <a:ext cx="11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仿宋_GB2312" pitchFamily="49" charset="-122"/>
                </a:rPr>
                <a:t>的通解</a:t>
              </a:r>
              <a:endParaRPr kumimoji="1" lang="zh-CN" altLang="en-US" sz="2800" b="1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仿宋_GB2312" pitchFamily="49" charset="-122"/>
              </a:endParaRPr>
            </a:p>
          </p:txBody>
        </p:sp>
        <p:graphicFrame>
          <p:nvGraphicFramePr>
            <p:cNvPr id="66" name="Object 11">
              <a:extLst>
                <a:ext uri="{FF2B5EF4-FFF2-40B4-BE49-F238E27FC236}">
                  <a16:creationId xmlns:a16="http://schemas.microsoft.com/office/drawing/2014/main" id="{479E837D-D312-408F-B687-D97B208BFC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" y="2378"/>
            <a:ext cx="1642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80800" imgH="457200" progId="Equation.3">
                    <p:embed/>
                  </p:oleObj>
                </mc:Choice>
                <mc:Fallback>
                  <p:oleObj name="公式" r:id="rId4" imgW="1180800" imgH="457200" progId="Equation.3">
                    <p:embed/>
                    <p:pic>
                      <p:nvPicPr>
                        <p:cNvPr id="66" name="Object 11">
                          <a:extLst>
                            <a:ext uri="{FF2B5EF4-FFF2-40B4-BE49-F238E27FC236}">
                              <a16:creationId xmlns:a16="http://schemas.microsoft.com/office/drawing/2014/main" id="{479E837D-D312-408F-B687-D97B208BFC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2378"/>
                          <a:ext cx="1642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" name="Object 12">
            <a:extLst>
              <a:ext uri="{FF2B5EF4-FFF2-40B4-BE49-F238E27FC236}">
                <a16:creationId xmlns:a16="http://schemas.microsoft.com/office/drawing/2014/main" id="{CF886054-8FBF-4BF5-B33C-109182074C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9688" y="1412875"/>
          <a:ext cx="16224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58720" imgH="241200" progId="Equation.3">
                  <p:embed/>
                </p:oleObj>
              </mc:Choice>
              <mc:Fallback>
                <p:oleObj name="公式" r:id="rId6" imgW="558720" imgH="241200" progId="Equation.3">
                  <p:embed/>
                  <p:pic>
                    <p:nvPicPr>
                      <p:cNvPr id="67" name="Object 12">
                        <a:extLst>
                          <a:ext uri="{FF2B5EF4-FFF2-40B4-BE49-F238E27FC236}">
                            <a16:creationId xmlns:a16="http://schemas.microsoft.com/office/drawing/2014/main" id="{CF886054-8FBF-4BF5-B33C-109182074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1412875"/>
                        <a:ext cx="16224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Group 35">
            <a:extLst>
              <a:ext uri="{FF2B5EF4-FFF2-40B4-BE49-F238E27FC236}">
                <a16:creationId xmlns:a16="http://schemas.microsoft.com/office/drawing/2014/main" id="{A9D35F76-6656-4651-B844-653E6C112A74}"/>
              </a:ext>
            </a:extLst>
          </p:cNvPr>
          <p:cNvGrpSpPr>
            <a:grpSpLocks/>
          </p:cNvGrpSpPr>
          <p:nvPr/>
        </p:nvGrpSpPr>
        <p:grpSpPr bwMode="auto">
          <a:xfrm>
            <a:off x="782638" y="2924175"/>
            <a:ext cx="7173912" cy="685800"/>
            <a:chOff x="493" y="1842"/>
            <a:chExt cx="4519" cy="432"/>
          </a:xfrm>
        </p:grpSpPr>
        <p:sp>
          <p:nvSpPr>
            <p:cNvPr id="69" name="Text Box 15">
              <a:extLst>
                <a:ext uri="{FF2B5EF4-FFF2-40B4-BE49-F238E27FC236}">
                  <a16:creationId xmlns:a16="http://schemas.microsoft.com/office/drawing/2014/main" id="{67BA4A37-7C10-46FF-8D77-FA9D1B3D5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933"/>
              <a:ext cx="34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通解（自由分量，暂态分量）</a:t>
              </a:r>
            </a:p>
          </p:txBody>
        </p:sp>
        <p:graphicFrame>
          <p:nvGraphicFramePr>
            <p:cNvPr id="70" name="Object 16">
              <a:extLst>
                <a:ext uri="{FF2B5EF4-FFF2-40B4-BE49-F238E27FC236}">
                  <a16:creationId xmlns:a16="http://schemas.microsoft.com/office/drawing/2014/main" id="{DBD3519C-374B-47C3-BC28-D0F67915EF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" y="1842"/>
            <a:ext cx="51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90440" imgH="241200" progId="Equation.3">
                    <p:embed/>
                  </p:oleObj>
                </mc:Choice>
                <mc:Fallback>
                  <p:oleObj name="公式" r:id="rId8" imgW="190440" imgH="241200" progId="Equation.3">
                    <p:embed/>
                    <p:pic>
                      <p:nvPicPr>
                        <p:cNvPr id="70" name="Object 16">
                          <a:extLst>
                            <a:ext uri="{FF2B5EF4-FFF2-40B4-BE49-F238E27FC236}">
                              <a16:creationId xmlns:a16="http://schemas.microsoft.com/office/drawing/2014/main" id="{DBD3519C-374B-47C3-BC28-D0F67915EF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" y="1842"/>
                          <a:ext cx="510" cy="432"/>
                        </a:xfrm>
                        <a:prstGeom prst="rect">
                          <a:avLst/>
                        </a:prstGeom>
                        <a:solidFill>
                          <a:srgbClr val="FF99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AutoShape 17">
              <a:extLst>
                <a:ext uri="{FF2B5EF4-FFF2-40B4-BE49-F238E27FC236}">
                  <a16:creationId xmlns:a16="http://schemas.microsoft.com/office/drawing/2014/main" id="{69635623-613E-4918-A6F2-1EB0A9A09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069"/>
              <a:ext cx="318" cy="91"/>
            </a:xfrm>
            <a:prstGeom prst="rightArrow">
              <a:avLst>
                <a:gd name="adj1" fmla="val 50000"/>
                <a:gd name="adj2" fmla="val 87363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72" name="Group 18">
            <a:extLst>
              <a:ext uri="{FF2B5EF4-FFF2-40B4-BE49-F238E27FC236}">
                <a16:creationId xmlns:a16="http://schemas.microsoft.com/office/drawing/2014/main" id="{FA28E572-8A1B-45C6-AB81-FBBF92A96780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620713"/>
            <a:ext cx="4457700" cy="682625"/>
            <a:chOff x="355" y="153"/>
            <a:chExt cx="2808" cy="430"/>
          </a:xfrm>
        </p:grpSpPr>
        <p:sp>
          <p:nvSpPr>
            <p:cNvPr id="73" name="Text Box 19">
              <a:extLst>
                <a:ext uri="{FF2B5EF4-FFF2-40B4-BE49-F238E27FC236}">
                  <a16:creationId xmlns:a16="http://schemas.microsoft.com/office/drawing/2014/main" id="{413C71B4-A915-47EE-8A5A-41EF9C02A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91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特解（强制分量）</a:t>
              </a:r>
            </a:p>
          </p:txBody>
        </p:sp>
        <p:graphicFrame>
          <p:nvGraphicFramePr>
            <p:cNvPr id="74" name="Object 20">
              <a:extLst>
                <a:ext uri="{FF2B5EF4-FFF2-40B4-BE49-F238E27FC236}">
                  <a16:creationId xmlns:a16="http://schemas.microsoft.com/office/drawing/2014/main" id="{D48E61F0-67F3-4839-B38F-00DD86CFFB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" y="153"/>
            <a:ext cx="453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90440" imgH="241200" progId="Equation.3">
                    <p:embed/>
                  </p:oleObj>
                </mc:Choice>
                <mc:Fallback>
                  <p:oleObj name="公式" r:id="rId10" imgW="190440" imgH="241200" progId="Equation.3">
                    <p:embed/>
                    <p:pic>
                      <p:nvPicPr>
                        <p:cNvPr id="74" name="Object 20">
                          <a:extLst>
                            <a:ext uri="{FF2B5EF4-FFF2-40B4-BE49-F238E27FC236}">
                              <a16:creationId xmlns:a16="http://schemas.microsoft.com/office/drawing/2014/main" id="{D48E61F0-67F3-4839-B38F-00DD86CFFB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" y="153"/>
                          <a:ext cx="453" cy="430"/>
                        </a:xfrm>
                        <a:prstGeom prst="rect">
                          <a:avLst/>
                        </a:prstGeom>
                        <a:solidFill>
                          <a:srgbClr val="FF99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AutoShape 21">
              <a:extLst>
                <a:ext uri="{FF2B5EF4-FFF2-40B4-BE49-F238E27FC236}">
                  <a16:creationId xmlns:a16="http://schemas.microsoft.com/office/drawing/2014/main" id="{8CD8BF64-49C3-4BAF-9E3B-76B26E2EF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46"/>
              <a:ext cx="318" cy="90"/>
            </a:xfrm>
            <a:prstGeom prst="rightArrow">
              <a:avLst>
                <a:gd name="adj1" fmla="val 50000"/>
                <a:gd name="adj2" fmla="val 88333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76" name="Line 22">
            <a:extLst>
              <a:ext uri="{FF2B5EF4-FFF2-40B4-BE49-F238E27FC236}">
                <a16:creationId xmlns:a16="http://schemas.microsoft.com/office/drawing/2014/main" id="{A944C3B1-78A9-463A-B6EC-87B6428B1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1773238"/>
            <a:ext cx="647700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7" name="Line 23">
            <a:extLst>
              <a:ext uri="{FF2B5EF4-FFF2-40B4-BE49-F238E27FC236}">
                <a16:creationId xmlns:a16="http://schemas.microsoft.com/office/drawing/2014/main" id="{EA49E2E5-BA53-4E5A-8C1B-D75D95C2D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365625"/>
            <a:ext cx="647700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78" name="Group 34">
            <a:extLst>
              <a:ext uri="{FF2B5EF4-FFF2-40B4-BE49-F238E27FC236}">
                <a16:creationId xmlns:a16="http://schemas.microsoft.com/office/drawing/2014/main" id="{34878183-3AF3-4D09-85FA-903A47EF4A50}"/>
              </a:ext>
            </a:extLst>
          </p:cNvPr>
          <p:cNvGrpSpPr>
            <a:grpSpLocks/>
          </p:cNvGrpSpPr>
          <p:nvPr/>
        </p:nvGrpSpPr>
        <p:grpSpPr bwMode="auto">
          <a:xfrm>
            <a:off x="1084263" y="1182688"/>
            <a:ext cx="4783137" cy="1131888"/>
            <a:chOff x="683" y="745"/>
            <a:chExt cx="3013" cy="713"/>
          </a:xfrm>
        </p:grpSpPr>
        <p:graphicFrame>
          <p:nvGraphicFramePr>
            <p:cNvPr id="79" name="Object 26">
              <a:extLst>
                <a:ext uri="{FF2B5EF4-FFF2-40B4-BE49-F238E27FC236}">
                  <a16:creationId xmlns:a16="http://schemas.microsoft.com/office/drawing/2014/main" id="{016EDC77-C92A-4DC2-AC5E-5940D14D41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3" y="745"/>
            <a:ext cx="1695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257120" imgH="457200" progId="Equation.3">
                    <p:embed/>
                  </p:oleObj>
                </mc:Choice>
                <mc:Fallback>
                  <p:oleObj name="公式" r:id="rId12" imgW="1257120" imgH="457200" progId="Equation.3">
                    <p:embed/>
                    <p:pic>
                      <p:nvPicPr>
                        <p:cNvPr id="79" name="Object 26">
                          <a:extLst>
                            <a:ext uri="{FF2B5EF4-FFF2-40B4-BE49-F238E27FC236}">
                              <a16:creationId xmlns:a16="http://schemas.microsoft.com/office/drawing/2014/main" id="{016EDC77-C92A-4DC2-AC5E-5940D14D41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745"/>
                          <a:ext cx="1695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Text Box 27">
              <a:extLst>
                <a:ext uri="{FF2B5EF4-FFF2-40B4-BE49-F238E27FC236}">
                  <a16:creationId xmlns:a16="http://schemas.microsoft.com/office/drawing/2014/main" id="{C030A726-5EA6-4445-AEBA-136FCC17A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935"/>
              <a:ext cx="12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的特解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（直流激励）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285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2C71B0DD-074D-4AEE-B8A0-7BDD443E2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1150937" cy="547688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ea typeface="楷体_GB2312" pitchFamily="49" charset="-122"/>
              </a:rPr>
              <a:t>全解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21667937-F0DA-4F75-B3BC-2ABCB8E1F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7647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)=A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 0</a:t>
            </a: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68967A2E-3AD3-4E4A-9D92-FE85D03F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349500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A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 </a:t>
            </a:r>
            <a:r>
              <a:rPr kumimoji="1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－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5EBBC731-0FD6-4C82-9E37-1B89773AF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55733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由初始条件 </a:t>
            </a:r>
            <a:r>
              <a:rPr kumimoji="1" lang="en-US" altLang="zh-CN" sz="3200" i="1" dirty="0" err="1">
                <a:solidFill>
                  <a:srgbClr val="FFFFFF"/>
                </a:solidFill>
                <a:ea typeface="楷体_GB2312" pitchFamily="49" charset="-122"/>
              </a:rPr>
              <a:t>u</a:t>
            </a:r>
            <a:r>
              <a:rPr kumimoji="1" lang="en-US" altLang="zh-CN" sz="3200" baseline="-25000" dirty="0" err="1">
                <a:solidFill>
                  <a:srgbClr val="FFFFFF"/>
                </a:solidFill>
                <a:ea typeface="楷体_GB2312" pitchFamily="49" charset="-122"/>
              </a:rPr>
              <a:t>C</a:t>
            </a:r>
            <a:r>
              <a:rPr kumimoji="1" lang="en-US" altLang="zh-CN" sz="3200" baseline="-25000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  <a:ea typeface="楷体_GB2312" pitchFamily="49" charset="-122"/>
              </a:rPr>
              <a:t>(0</a:t>
            </a:r>
            <a:r>
              <a:rPr kumimoji="1" lang="en-US" altLang="zh-CN" sz="3200" baseline="-25000" dirty="0">
                <a:solidFill>
                  <a:srgbClr val="FFFFFF"/>
                </a:solidFill>
                <a:ea typeface="楷体_GB2312" pitchFamily="49" charset="-122"/>
              </a:rPr>
              <a:t>+</a:t>
            </a:r>
            <a:r>
              <a:rPr kumimoji="1" lang="en-US" altLang="zh-CN" sz="3200" dirty="0">
                <a:solidFill>
                  <a:srgbClr val="FFFFFF"/>
                </a:solidFill>
                <a:ea typeface="楷体_GB2312" pitchFamily="49" charset="-122"/>
              </a:rPr>
              <a:t>)=0</a:t>
            </a:r>
            <a:r>
              <a:rPr kumimoji="1" lang="en-US" altLang="zh-CN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确定积分常数</a:t>
            </a:r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i="1" dirty="0">
                <a:solidFill>
                  <a:srgbClr val="FFFFFF"/>
                </a:solidFill>
                <a:ea typeface="楷体_GB2312" pitchFamily="49" charset="-122"/>
              </a:rPr>
              <a:t>A</a:t>
            </a: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770926F3-5755-49D9-ADA1-D604CE8D0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476250"/>
          <a:ext cx="59705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81080" imgH="355320" progId="Equation.3">
                  <p:embed/>
                </p:oleObj>
              </mc:Choice>
              <mc:Fallback>
                <p:oleObj name="公式" r:id="rId2" imgW="1981080" imgH="355320" progId="Equation.3">
                  <p:embed/>
                  <p:pic>
                    <p:nvPicPr>
                      <p:cNvPr id="6" name="Object 25">
                        <a:extLst>
                          <a:ext uri="{FF2B5EF4-FFF2-40B4-BE49-F238E27FC236}">
                            <a16:creationId xmlns:a16="http://schemas.microsoft.com/office/drawing/2014/main" id="{770926F3-5755-49D9-ADA1-D604CE8D0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476250"/>
                        <a:ext cx="59705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34">
            <a:extLst>
              <a:ext uri="{FF2B5EF4-FFF2-40B4-BE49-F238E27FC236}">
                <a16:creationId xmlns:a16="http://schemas.microsoft.com/office/drawing/2014/main" id="{F3547622-183C-43D1-9FA5-C7A9DC861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2636838"/>
            <a:ext cx="647700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8" name="Object 49">
            <a:extLst>
              <a:ext uri="{FF2B5EF4-FFF2-40B4-BE49-F238E27FC236}">
                <a16:creationId xmlns:a16="http://schemas.microsoft.com/office/drawing/2014/main" id="{05FE7326-B279-4548-9F01-00B9D9A3D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3141663"/>
          <a:ext cx="763428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57320" imgH="355320" progId="Equation.3">
                  <p:embed/>
                </p:oleObj>
              </mc:Choice>
              <mc:Fallback>
                <p:oleObj name="公式" r:id="rId4" imgW="2857320" imgH="355320" progId="Equation.3">
                  <p:embed/>
                  <p:pic>
                    <p:nvPicPr>
                      <p:cNvPr id="8" name="Object 49">
                        <a:extLst>
                          <a:ext uri="{FF2B5EF4-FFF2-40B4-BE49-F238E27FC236}">
                            <a16:creationId xmlns:a16="http://schemas.microsoft.com/office/drawing/2014/main" id="{05FE7326-B279-4548-9F01-00B9D9A3DD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141663"/>
                        <a:ext cx="7634288" cy="10366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rgbClr val="FFFFFF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0">
            <a:extLst>
              <a:ext uri="{FF2B5EF4-FFF2-40B4-BE49-F238E27FC236}">
                <a16:creationId xmlns:a16="http://schemas.microsoft.com/office/drawing/2014/main" id="{61967BB2-F8D7-4918-8BEA-619E82B9B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761" y="516945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从以上式子可以得出：</a:t>
            </a:r>
          </a:p>
        </p:txBody>
      </p:sp>
      <p:graphicFrame>
        <p:nvGraphicFramePr>
          <p:cNvPr id="10" name="Object 51">
            <a:extLst>
              <a:ext uri="{FF2B5EF4-FFF2-40B4-BE49-F238E27FC236}">
                <a16:creationId xmlns:a16="http://schemas.microsoft.com/office/drawing/2014/main" id="{F99E6957-80D5-4FA4-AF8A-7CE923D99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278144"/>
              </p:ext>
            </p:extLst>
          </p:nvPr>
        </p:nvGraphicFramePr>
        <p:xfrm>
          <a:off x="4467974" y="4866243"/>
          <a:ext cx="31115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96800" imgH="457200" progId="Equation.3">
                  <p:embed/>
                </p:oleObj>
              </mc:Choice>
              <mc:Fallback>
                <p:oleObj name="公式" r:id="rId6" imgW="1396800" imgH="457200" progId="Equation.3">
                  <p:embed/>
                  <p:pic>
                    <p:nvPicPr>
                      <p:cNvPr id="10" name="Object 51">
                        <a:extLst>
                          <a:ext uri="{FF2B5EF4-FFF2-40B4-BE49-F238E27FC236}">
                            <a16:creationId xmlns:a16="http://schemas.microsoft.com/office/drawing/2014/main" id="{F99E6957-80D5-4FA4-AF8A-7CE923D99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974" y="4866243"/>
                        <a:ext cx="31115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A8CFE05-18F5-4603-9585-394858AE42EC}"/>
              </a:ext>
            </a:extLst>
          </p:cNvPr>
          <p:cNvSpPr txBox="1"/>
          <p:nvPr/>
        </p:nvSpPr>
        <p:spPr>
          <a:xfrm>
            <a:off x="4063281" y="4337605"/>
            <a:ext cx="144923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稳态电压</a:t>
            </a:r>
          </a:p>
        </p:txBody>
      </p:sp>
    </p:spTree>
    <p:extLst>
      <p:ext uri="{BB962C8B-B14F-4D97-AF65-F5344CB8AC3E}">
        <p14:creationId xmlns:p14="http://schemas.microsoft.com/office/powerpoint/2010/main" val="2035936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9C5D36C6-3BE4-4696-8B1F-703C95E648ED}"/>
              </a:ext>
            </a:extLst>
          </p:cNvPr>
          <p:cNvGrpSpPr>
            <a:grpSpLocks/>
          </p:cNvGrpSpPr>
          <p:nvPr/>
        </p:nvGrpSpPr>
        <p:grpSpPr bwMode="auto">
          <a:xfrm>
            <a:off x="2539206" y="4759325"/>
            <a:ext cx="2747962" cy="747713"/>
            <a:chOff x="476" y="2295"/>
            <a:chExt cx="1731" cy="42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7BE1C6E7-EC2C-4575-B955-5315FD17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2295"/>
              <a:ext cx="1344" cy="344"/>
            </a:xfrm>
            <a:custGeom>
              <a:avLst/>
              <a:gdLst>
                <a:gd name="T0" fmla="*/ 0 w 1344"/>
                <a:gd name="T1" fmla="*/ 344 h 344"/>
                <a:gd name="T2" fmla="*/ 288 w 1344"/>
                <a:gd name="T3" fmla="*/ 152 h 344"/>
                <a:gd name="T4" fmla="*/ 624 w 1344"/>
                <a:gd name="T5" fmla="*/ 56 h 344"/>
                <a:gd name="T6" fmla="*/ 1104 w 1344"/>
                <a:gd name="T7" fmla="*/ 8 h 344"/>
                <a:gd name="T8" fmla="*/ 1344 w 1344"/>
                <a:gd name="T9" fmla="*/ 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" name="Text Box 12">
              <a:extLst>
                <a:ext uri="{FF2B5EF4-FFF2-40B4-BE49-F238E27FC236}">
                  <a16:creationId xmlns:a16="http://schemas.microsoft.com/office/drawing/2014/main" id="{1F90FB40-F9C3-47D7-917F-643C1089C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461"/>
              <a:ext cx="390" cy="260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-U</a:t>
              </a:r>
              <a:r>
                <a:rPr kumimoji="1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C1BF5FF7-AE8C-460C-851D-7230A7C9E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2321"/>
              <a:ext cx="372" cy="330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r>
                <a:rPr kumimoji="1" lang="en-US" altLang="zh-CN" sz="2400" b="0" i="1" u="none" strike="noStrike" kern="0" cap="none" spc="0" normalizeH="0" baseline="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‘</a:t>
              </a:r>
              <a:endParaRPr kumimoji="1" lang="en-US" altLang="zh-CN" sz="2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Group 14">
            <a:extLst>
              <a:ext uri="{FF2B5EF4-FFF2-40B4-BE49-F238E27FC236}">
                <a16:creationId xmlns:a16="http://schemas.microsoft.com/office/drawing/2014/main" id="{BA832CC6-CDC3-47CF-B9CA-4C4D6080E469}"/>
              </a:ext>
            </a:extLst>
          </p:cNvPr>
          <p:cNvGrpSpPr>
            <a:grpSpLocks/>
          </p:cNvGrpSpPr>
          <p:nvPr/>
        </p:nvGrpSpPr>
        <p:grpSpPr bwMode="auto">
          <a:xfrm>
            <a:off x="2559843" y="3409950"/>
            <a:ext cx="2743200" cy="762000"/>
            <a:chOff x="527" y="1535"/>
            <a:chExt cx="1728" cy="480"/>
          </a:xfrm>
        </p:grpSpPr>
        <p:sp>
          <p:nvSpPr>
            <p:cNvPr id="7" name="Line 15">
              <a:extLst>
                <a:ext uri="{FF2B5EF4-FFF2-40B4-BE49-F238E27FC236}">
                  <a16:creationId xmlns:a16="http://schemas.microsoft.com/office/drawing/2014/main" id="{241AF5E9-AB29-4681-A3F4-CB6C2F2FC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" y="1871"/>
              <a:ext cx="13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BAC286D3-9499-411B-9781-463B66D4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1535"/>
              <a:ext cx="400" cy="3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r>
                <a:rPr kumimoji="1" lang="en-US" altLang="zh-CN" sz="2400" b="0" i="1" u="none" strike="noStrike" kern="0" cap="none" spc="0" normalizeH="0" baseline="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“</a:t>
              </a:r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4133C2AA-4A49-4E60-AACD-36385DA56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727"/>
              <a:ext cx="32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</p:grpSp>
      <p:grpSp>
        <p:nvGrpSpPr>
          <p:cNvPr id="20" name="Group 31">
            <a:extLst>
              <a:ext uri="{FF2B5EF4-FFF2-40B4-BE49-F238E27FC236}">
                <a16:creationId xmlns:a16="http://schemas.microsoft.com/office/drawing/2014/main" id="{BDFD6F98-B3C1-47C2-BFD7-3B27386037FF}"/>
              </a:ext>
            </a:extLst>
          </p:cNvPr>
          <p:cNvGrpSpPr>
            <a:grpSpLocks/>
          </p:cNvGrpSpPr>
          <p:nvPr/>
        </p:nvGrpSpPr>
        <p:grpSpPr bwMode="auto">
          <a:xfrm>
            <a:off x="2712243" y="3408363"/>
            <a:ext cx="3719513" cy="2143125"/>
            <a:chOff x="623" y="1534"/>
            <a:chExt cx="2134" cy="1201"/>
          </a:xfrm>
        </p:grpSpPr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2F1540AB-5D87-4289-B7F5-DA4805CD8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2255"/>
              <a:ext cx="1968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BD940248-F73C-4190-A4ED-912D41C2F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3" y="1631"/>
              <a:ext cx="0" cy="110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7BBB6188-A35A-4E39-954B-F7E4B6C2B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2110"/>
              <a:ext cx="16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35">
              <a:extLst>
                <a:ext uri="{FF2B5EF4-FFF2-40B4-BE49-F238E27FC236}">
                  <a16:creationId xmlns:a16="http://schemas.microsoft.com/office/drawing/2014/main" id="{1C6E3025-01E1-4CD9-BC8E-C9059BD51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1534"/>
              <a:ext cx="3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6">
              <a:extLst>
                <a:ext uri="{FF2B5EF4-FFF2-40B4-BE49-F238E27FC236}">
                  <a16:creationId xmlns:a16="http://schemas.microsoft.com/office/drawing/2014/main" id="{6C99BD68-BB9A-4321-AE1D-307859CF3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" y="2219"/>
              <a:ext cx="2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sp>
        <p:nvSpPr>
          <p:cNvPr id="26" name="Text Box 37">
            <a:extLst>
              <a:ext uri="{FF2B5EF4-FFF2-40B4-BE49-F238E27FC236}">
                <a16:creationId xmlns:a16="http://schemas.microsoft.com/office/drawing/2014/main" id="{4353FCFB-9402-4F9E-921C-CD5EBC8B5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25538"/>
            <a:ext cx="79200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电压、电流是随时间按同一指数规律变化的函数；电容电压由两部分构成：</a:t>
            </a:r>
          </a:p>
        </p:txBody>
      </p:sp>
      <p:sp>
        <p:nvSpPr>
          <p:cNvPr id="27" name="AutoShape 39" descr="羊皮纸">
            <a:extLst>
              <a:ext uri="{FF2B5EF4-FFF2-40B4-BE49-F238E27FC236}">
                <a16:creationId xmlns:a16="http://schemas.microsoft.com/office/drawing/2014/main" id="{4450EC4C-A285-49FF-AB88-68A04242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143" y="5048250"/>
            <a:ext cx="1079500" cy="1079500"/>
          </a:xfrm>
          <a:prstGeom prst="wedgeRoundRectCallout">
            <a:avLst>
              <a:gd name="adj1" fmla="val -172352"/>
              <a:gd name="adj2" fmla="val -125884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连续函数</a:t>
            </a:r>
          </a:p>
        </p:txBody>
      </p:sp>
      <p:sp>
        <p:nvSpPr>
          <p:cNvPr id="29" name="Text Box 41">
            <a:extLst>
              <a:ext uri="{FF2B5EF4-FFF2-40B4-BE49-F238E27FC236}">
                <a16:creationId xmlns:a16="http://schemas.microsoft.com/office/drawing/2014/main" id="{A3F2DDBF-01F1-45FE-B52F-BD7FDD70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20938"/>
            <a:ext cx="3889375" cy="519112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稳态分量（强制分量）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0" name="Text Box 42">
            <a:extLst>
              <a:ext uri="{FF2B5EF4-FFF2-40B4-BE49-F238E27FC236}">
                <a16:creationId xmlns:a16="http://schemas.microsoft.com/office/drawing/2014/main" id="{3D1A8D45-4E3A-42BF-8A31-E2D2EED4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420938"/>
            <a:ext cx="3889375" cy="519112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暂态分量（自由分量）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1" name="Group 56">
            <a:extLst>
              <a:ext uri="{FF2B5EF4-FFF2-40B4-BE49-F238E27FC236}">
                <a16:creationId xmlns:a16="http://schemas.microsoft.com/office/drawing/2014/main" id="{B2CEA917-193E-49E1-9978-EF4B3E6530A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04813"/>
            <a:ext cx="1644650" cy="850900"/>
            <a:chOff x="385" y="3022"/>
            <a:chExt cx="1036" cy="536"/>
          </a:xfrm>
        </p:grpSpPr>
        <p:pic>
          <p:nvPicPr>
            <p:cNvPr id="32" name="Picture 57" descr="123">
              <a:extLst>
                <a:ext uri="{FF2B5EF4-FFF2-40B4-BE49-F238E27FC236}">
                  <a16:creationId xmlns:a16="http://schemas.microsoft.com/office/drawing/2014/main" id="{05DBAC4E-AA9C-4024-AD00-7BCF811B2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 Box 58">
              <a:extLst>
                <a:ext uri="{FF2B5EF4-FFF2-40B4-BE49-F238E27FC236}">
                  <a16:creationId xmlns:a16="http://schemas.microsoft.com/office/drawing/2014/main" id="{AFF9CB80-1EFB-4219-9316-8C30B3217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dirty="0">
                  <a:solidFill>
                    <a:srgbClr val="FA7748"/>
                  </a:solidFill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34" name="Group 18">
            <a:extLst>
              <a:ext uri="{FF2B5EF4-FFF2-40B4-BE49-F238E27FC236}">
                <a16:creationId xmlns:a16="http://schemas.microsoft.com/office/drawing/2014/main" id="{04A1E8FD-669E-44CB-B398-AB778498D361}"/>
              </a:ext>
            </a:extLst>
          </p:cNvPr>
          <p:cNvGrpSpPr>
            <a:grpSpLocks/>
          </p:cNvGrpSpPr>
          <p:nvPr/>
        </p:nvGrpSpPr>
        <p:grpSpPr bwMode="auto">
          <a:xfrm>
            <a:off x="2694781" y="3968750"/>
            <a:ext cx="2565400" cy="762000"/>
            <a:chOff x="591" y="1919"/>
            <a:chExt cx="1616" cy="344"/>
          </a:xfrm>
        </p:grpSpPr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9EFF70D-6F3A-4030-8E21-690EF3CB8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1919"/>
              <a:ext cx="1344" cy="344"/>
            </a:xfrm>
            <a:custGeom>
              <a:avLst/>
              <a:gdLst>
                <a:gd name="T0" fmla="*/ 0 w 1344"/>
                <a:gd name="T1" fmla="*/ 344 h 344"/>
                <a:gd name="T2" fmla="*/ 288 w 1344"/>
                <a:gd name="T3" fmla="*/ 152 h 344"/>
                <a:gd name="T4" fmla="*/ 624 w 1344"/>
                <a:gd name="T5" fmla="*/ 56 h 344"/>
                <a:gd name="T6" fmla="*/ 1104 w 1344"/>
                <a:gd name="T7" fmla="*/ 8 h 344"/>
                <a:gd name="T8" fmla="*/ 1344 w 1344"/>
                <a:gd name="T9" fmla="*/ 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6" name="Line 20">
              <a:extLst>
                <a:ext uri="{FF2B5EF4-FFF2-40B4-BE49-F238E27FC236}">
                  <a16:creationId xmlns:a16="http://schemas.microsoft.com/office/drawing/2014/main" id="{A28E78F1-46AC-4249-A725-466B1275B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" y="2246"/>
              <a:ext cx="2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37" name="Text Box 60">
            <a:extLst>
              <a:ext uri="{FF2B5EF4-FFF2-40B4-BE49-F238E27FC236}">
                <a16:creationId xmlns:a16="http://schemas.microsoft.com/office/drawing/2014/main" id="{B8350064-450D-4F6A-8CBB-14E3D9133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76475"/>
            <a:ext cx="647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FF3300"/>
                </a:solidFill>
                <a:ea typeface="仿宋_GB2312" pitchFamily="49" charset="-122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47903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4FA202D-37E7-4A00-AA4F-F2213D6A9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83185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 startAt="2"/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响应变化的快慢，由时间常数</a:t>
            </a:r>
            <a:r>
              <a:rPr kumimoji="1"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＝</a:t>
            </a:r>
            <a:r>
              <a:rPr kumimoji="1" lang="en-US" altLang="zh-CN" sz="28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RC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决定；</a:t>
            </a:r>
            <a:r>
              <a:rPr kumimoji="1" lang="zh-CN" altLang="en-US" sz="2800" b="1" i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 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大，充电慢，</a:t>
            </a:r>
            <a:r>
              <a:rPr kumimoji="1" lang="zh-CN" altLang="en-US" sz="2800" b="1" i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 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小充电就快。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1119715-8A4B-4551-A54D-91A2BD5BC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5507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 startAt="3"/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响应与外加激励成线性关系；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67BFDB35-0E13-4D30-B9BF-BCADB914F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05038"/>
            <a:ext cx="2449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AutoNum type="circleNumDbPlain" startAt="4"/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能量关系</a:t>
            </a:r>
          </a:p>
        </p:txBody>
      </p:sp>
      <p:grpSp>
        <p:nvGrpSpPr>
          <p:cNvPr id="5" name="Group 52">
            <a:extLst>
              <a:ext uri="{FF2B5EF4-FFF2-40B4-BE49-F238E27FC236}">
                <a16:creationId xmlns:a16="http://schemas.microsoft.com/office/drawing/2014/main" id="{6A623942-9608-4F82-B370-B0722A985DB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365625"/>
            <a:ext cx="3833812" cy="1011238"/>
            <a:chOff x="295" y="1842"/>
            <a:chExt cx="2415" cy="637"/>
          </a:xfrm>
        </p:grpSpPr>
        <p:graphicFrame>
          <p:nvGraphicFramePr>
            <p:cNvPr id="6" name="Object 10">
              <a:extLst>
                <a:ext uri="{FF2B5EF4-FFF2-40B4-BE49-F238E27FC236}">
                  <a16:creationId xmlns:a16="http://schemas.microsoft.com/office/drawing/2014/main" id="{940005F5-CF82-4330-9A16-D8FE36C798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1842"/>
            <a:ext cx="78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45760" imgH="444240" progId="Equation.3">
                    <p:embed/>
                  </p:oleObj>
                </mc:Choice>
                <mc:Fallback>
                  <p:oleObj name="公式" r:id="rId2" imgW="545760" imgH="444240" progId="Equation.3">
                    <p:embed/>
                    <p:pic>
                      <p:nvPicPr>
                        <p:cNvPr id="6" name="Object 10">
                          <a:extLst>
                            <a:ext uri="{FF2B5EF4-FFF2-40B4-BE49-F238E27FC236}">
                              <a16:creationId xmlns:a16="http://schemas.microsoft.com/office/drawing/2014/main" id="{940005F5-CF82-4330-9A16-D8FE36C798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842"/>
                          <a:ext cx="783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2E22C98-4C56-4BA1-A4F8-C6A45786C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979"/>
              <a:ext cx="18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电容储存能量：</a:t>
              </a:r>
            </a:p>
          </p:txBody>
        </p:sp>
      </p:grpSp>
      <p:grpSp>
        <p:nvGrpSpPr>
          <p:cNvPr id="8" name="Group 53">
            <a:extLst>
              <a:ext uri="{FF2B5EF4-FFF2-40B4-BE49-F238E27FC236}">
                <a16:creationId xmlns:a16="http://schemas.microsoft.com/office/drawing/2014/main" id="{C63FEC06-7517-4382-A620-635AD3D7DED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781300"/>
            <a:ext cx="6169025" cy="781050"/>
            <a:chOff x="340" y="2478"/>
            <a:chExt cx="3886" cy="492"/>
          </a:xfrm>
        </p:grpSpPr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264E8EB9-E3F2-4EE3-9F45-B9327151B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508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电源提供能量：</a:t>
              </a:r>
            </a:p>
          </p:txBody>
        </p:sp>
        <p:graphicFrame>
          <p:nvGraphicFramePr>
            <p:cNvPr id="10" name="Object 14">
              <a:extLst>
                <a:ext uri="{FF2B5EF4-FFF2-40B4-BE49-F238E27FC236}">
                  <a16:creationId xmlns:a16="http://schemas.microsoft.com/office/drawing/2014/main" id="{4418D7AB-9253-4CCD-9B45-E6B0AA7637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4" y="2478"/>
            <a:ext cx="2272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74640" imgH="342720" progId="Equation.3">
                    <p:embed/>
                  </p:oleObj>
                </mc:Choice>
                <mc:Fallback>
                  <p:oleObj name="公式" r:id="rId4" imgW="1574640" imgH="342720" progId="Equation.3">
                    <p:embed/>
                    <p:pic>
                      <p:nvPicPr>
                        <p:cNvPr id="10" name="Object 14">
                          <a:extLst>
                            <a:ext uri="{FF2B5EF4-FFF2-40B4-BE49-F238E27FC236}">
                              <a16:creationId xmlns:a16="http://schemas.microsoft.com/office/drawing/2014/main" id="{4418D7AB-9253-4CCD-9B45-E6B0AA7637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2478"/>
                          <a:ext cx="2272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CBA159FC-FEE3-479A-8EAC-CD26F013F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4251325"/>
          <a:ext cx="16097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34680" imgH="444240" progId="Equation.3">
                  <p:embed/>
                </p:oleObj>
              </mc:Choice>
              <mc:Fallback>
                <p:oleObj name="公式" r:id="rId6" imgW="634680" imgH="444240" progId="Equation.3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CBA159FC-FEE3-479A-8EAC-CD26F013F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251325"/>
                        <a:ext cx="16097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54">
            <a:extLst>
              <a:ext uri="{FF2B5EF4-FFF2-40B4-BE49-F238E27FC236}">
                <a16:creationId xmlns:a16="http://schemas.microsoft.com/office/drawing/2014/main" id="{6C15B316-FA60-41F7-A038-F5823C7D25D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500438"/>
            <a:ext cx="7253287" cy="1046162"/>
            <a:chOff x="249" y="3022"/>
            <a:chExt cx="4569" cy="659"/>
          </a:xfrm>
        </p:grpSpPr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5E18CE05-A740-469D-9427-5A82A9B4C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158"/>
              <a:ext cx="17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电阻消耗能量：</a:t>
              </a:r>
            </a:p>
          </p:txBody>
        </p:sp>
        <p:graphicFrame>
          <p:nvGraphicFramePr>
            <p:cNvPr id="14" name="Object 16">
              <a:extLst>
                <a:ext uri="{FF2B5EF4-FFF2-40B4-BE49-F238E27FC236}">
                  <a16:creationId xmlns:a16="http://schemas.microsoft.com/office/drawing/2014/main" id="{972CC6AB-B4BC-4DC9-8A01-67EC7816CB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3" y="3022"/>
            <a:ext cx="2935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031840" imgH="457200" progId="Equation.3">
                    <p:embed/>
                  </p:oleObj>
                </mc:Choice>
                <mc:Fallback>
                  <p:oleObj name="公式" r:id="rId8" imgW="2031840" imgH="457200" progId="Equation.3">
                    <p:embed/>
                    <p:pic>
                      <p:nvPicPr>
                        <p:cNvPr id="14" name="Object 16">
                          <a:extLst>
                            <a:ext uri="{FF2B5EF4-FFF2-40B4-BE49-F238E27FC236}">
                              <a16:creationId xmlns:a16="http://schemas.microsoft.com/office/drawing/2014/main" id="{972CC6AB-B4BC-4DC9-8A01-67EC7816CB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" y="3022"/>
                          <a:ext cx="2935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38" descr="新闻纸">
            <a:extLst>
              <a:ext uri="{FF2B5EF4-FFF2-40B4-BE49-F238E27FC236}">
                <a16:creationId xmlns:a16="http://schemas.microsoft.com/office/drawing/2014/main" id="{AFB577A3-72B7-4169-B4A8-1C1B697D3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300663"/>
            <a:ext cx="74898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ea typeface="楷体_GB2312" pitchFamily="49" charset="-122"/>
              </a:rPr>
              <a:t>       </a:t>
            </a: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</a:rPr>
              <a:t>电源提供的能量一半消耗在电阻上，一半转换成电场能量储存在电容中。</a:t>
            </a:r>
          </a:p>
        </p:txBody>
      </p:sp>
      <p:grpSp>
        <p:nvGrpSpPr>
          <p:cNvPr id="16" name="Group 73">
            <a:extLst>
              <a:ext uri="{FF2B5EF4-FFF2-40B4-BE49-F238E27FC236}">
                <a16:creationId xmlns:a16="http://schemas.microsoft.com/office/drawing/2014/main" id="{5303E6B5-C2F7-4366-94B9-A10C05027C49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157788"/>
            <a:ext cx="1644650" cy="850900"/>
            <a:chOff x="385" y="3022"/>
            <a:chExt cx="1036" cy="536"/>
          </a:xfrm>
        </p:grpSpPr>
        <p:pic>
          <p:nvPicPr>
            <p:cNvPr id="17" name="Picture 74" descr="123">
              <a:extLst>
                <a:ext uri="{FF2B5EF4-FFF2-40B4-BE49-F238E27FC236}">
                  <a16:creationId xmlns:a16="http://schemas.microsoft.com/office/drawing/2014/main" id="{FF86ED92-7841-49C7-9B7C-02338D527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 Box 75">
              <a:extLst>
                <a:ext uri="{FF2B5EF4-FFF2-40B4-BE49-F238E27FC236}">
                  <a16:creationId xmlns:a16="http://schemas.microsoft.com/office/drawing/2014/main" id="{1603874D-A424-47FD-B674-A31A2B4AB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>
                  <a:solidFill>
                    <a:srgbClr val="FA7748"/>
                  </a:solidFill>
                  <a:ea typeface="华文行楷" panose="02010800040101010101" pitchFamily="2" charset="-122"/>
                </a:rPr>
                <a:t>表明</a:t>
              </a:r>
            </a:p>
          </p:txBody>
        </p:sp>
      </p:grpSp>
      <p:grpSp>
        <p:nvGrpSpPr>
          <p:cNvPr id="19" name="Group 79">
            <a:extLst>
              <a:ext uri="{FF2B5EF4-FFF2-40B4-BE49-F238E27FC236}">
                <a16:creationId xmlns:a16="http://schemas.microsoft.com/office/drawing/2014/main" id="{3B4E4F2E-E673-4A9C-A822-FB63DE041463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1196975"/>
            <a:ext cx="3235325" cy="1614488"/>
            <a:chOff x="3375" y="754"/>
            <a:chExt cx="2038" cy="1017"/>
          </a:xfrm>
        </p:grpSpPr>
        <p:sp>
          <p:nvSpPr>
            <p:cNvPr id="20" name="Oval 56">
              <a:extLst>
                <a:ext uri="{FF2B5EF4-FFF2-40B4-BE49-F238E27FC236}">
                  <a16:creationId xmlns:a16="http://schemas.microsoft.com/office/drawing/2014/main" id="{F59CD592-CD09-44FD-9C92-9126AFCF3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104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Line 57">
              <a:extLst>
                <a:ext uri="{FF2B5EF4-FFF2-40B4-BE49-F238E27FC236}">
                  <a16:creationId xmlns:a16="http://schemas.microsoft.com/office/drawing/2014/main" id="{1DE4FC1E-5D1A-4A57-A817-F6D7D247D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890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Line 58">
              <a:extLst>
                <a:ext uri="{FF2B5EF4-FFF2-40B4-BE49-F238E27FC236}">
                  <a16:creationId xmlns:a16="http://schemas.microsoft.com/office/drawing/2014/main" id="{C6582928-CB7B-45D3-8C1B-BE174EE46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890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Line 59">
              <a:extLst>
                <a:ext uri="{FF2B5EF4-FFF2-40B4-BE49-F238E27FC236}">
                  <a16:creationId xmlns:a16="http://schemas.microsoft.com/office/drawing/2014/main" id="{4608DC3F-5CA7-4F5F-A282-0C6FDE1DB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" y="1344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Rectangle 60">
              <a:extLst>
                <a:ext uri="{FF2B5EF4-FFF2-40B4-BE49-F238E27FC236}">
                  <a16:creationId xmlns:a16="http://schemas.microsoft.com/office/drawing/2014/main" id="{9D4BB2C9-73DE-4AEB-9FCD-590FBB6BC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818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Line 61">
              <a:extLst>
                <a:ext uri="{FF2B5EF4-FFF2-40B4-BE49-F238E27FC236}">
                  <a16:creationId xmlns:a16="http://schemas.microsoft.com/office/drawing/2014/main" id="{1AD5B372-B2B5-406B-8DB4-9EE299476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8" y="890"/>
              <a:ext cx="13" cy="8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Line 65">
              <a:extLst>
                <a:ext uri="{FF2B5EF4-FFF2-40B4-BE49-F238E27FC236}">
                  <a16:creationId xmlns:a16="http://schemas.microsoft.com/office/drawing/2014/main" id="{DC511446-7B57-44DA-80C4-57978C0A5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1752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Text Box 66">
              <a:extLst>
                <a:ext uri="{FF2B5EF4-FFF2-40B4-BE49-F238E27FC236}">
                  <a16:creationId xmlns:a16="http://schemas.microsoft.com/office/drawing/2014/main" id="{FDE6A8EC-CE11-4304-99A0-5790A9139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890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67">
              <a:extLst>
                <a:ext uri="{FF2B5EF4-FFF2-40B4-BE49-F238E27FC236}">
                  <a16:creationId xmlns:a16="http://schemas.microsoft.com/office/drawing/2014/main" id="{592AB78F-1805-418B-9C1B-610132026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117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AutoShape 68">
              <a:extLst>
                <a:ext uri="{FF2B5EF4-FFF2-40B4-BE49-F238E27FC236}">
                  <a16:creationId xmlns:a16="http://schemas.microsoft.com/office/drawing/2014/main" id="{3A2C4757-5093-4B35-B132-5C0DCB85C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117"/>
              <a:ext cx="384" cy="177"/>
            </a:xfrm>
            <a:custGeom>
              <a:avLst/>
              <a:gdLst>
                <a:gd name="G0" fmla="+- 11813 0 0"/>
                <a:gd name="G1" fmla="+- 18514 0 0"/>
                <a:gd name="G2" fmla="+- 7200 0 0"/>
                <a:gd name="G3" fmla="*/ 11813 1 2"/>
                <a:gd name="G4" fmla="+- G3 10800 0"/>
                <a:gd name="G5" fmla="+- 21600 11813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6707 w 21600"/>
                <a:gd name="T1" fmla="*/ 0 h 21600"/>
                <a:gd name="T2" fmla="*/ 11813 w 21600"/>
                <a:gd name="T3" fmla="*/ 7200 h 21600"/>
                <a:gd name="T4" fmla="*/ 0 w 21600"/>
                <a:gd name="T5" fmla="*/ 19492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707" y="0"/>
                  </a:moveTo>
                  <a:lnTo>
                    <a:pt x="11813" y="7200"/>
                  </a:lnTo>
                  <a:lnTo>
                    <a:pt x="14899" y="7200"/>
                  </a:lnTo>
                  <a:lnTo>
                    <a:pt x="14899" y="17382"/>
                  </a:lnTo>
                  <a:lnTo>
                    <a:pt x="0" y="17382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" name="AutoShape 69">
              <a:extLst>
                <a:ext uri="{FF2B5EF4-FFF2-40B4-BE49-F238E27FC236}">
                  <a16:creationId xmlns:a16="http://schemas.microsoft.com/office/drawing/2014/main" id="{768423D9-CF10-491E-94E8-56DF970E8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44"/>
              <a:ext cx="576" cy="90"/>
            </a:xfrm>
            <a:prstGeom prst="rightArrow">
              <a:avLst>
                <a:gd name="adj1" fmla="val 50000"/>
                <a:gd name="adj2" fmla="val 160000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" name="Text Box 70">
              <a:extLst>
                <a:ext uri="{FF2B5EF4-FFF2-40B4-BE49-F238E27FC236}">
                  <a16:creationId xmlns:a16="http://schemas.microsoft.com/office/drawing/2014/main" id="{C69E7D75-7A1C-48D4-86C5-8209117DB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75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32" name="Text Box 71">
              <a:extLst>
                <a:ext uri="{FF2B5EF4-FFF2-40B4-BE49-F238E27FC236}">
                  <a16:creationId xmlns:a16="http://schemas.microsoft.com/office/drawing/2014/main" id="{7BEB1AF0-D563-4490-B571-C07416CDA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143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68B721A4-C785-4675-A286-0E67F97A7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5" y="1072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34" name="Group 76">
              <a:extLst>
                <a:ext uri="{FF2B5EF4-FFF2-40B4-BE49-F238E27FC236}">
                  <a16:creationId xmlns:a16="http://schemas.microsoft.com/office/drawing/2014/main" id="{63C687E9-57DC-46DF-B08A-4CFE253C1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1" y="1253"/>
              <a:ext cx="240" cy="93"/>
              <a:chOff x="3787" y="2478"/>
              <a:chExt cx="240" cy="93"/>
            </a:xfrm>
          </p:grpSpPr>
          <p:sp>
            <p:nvSpPr>
              <p:cNvPr id="35" name="Line 77">
                <a:extLst>
                  <a:ext uri="{FF2B5EF4-FFF2-40B4-BE49-F238E27FC236}">
                    <a16:creationId xmlns:a16="http://schemas.microsoft.com/office/drawing/2014/main" id="{E8363770-9561-465E-976C-F2714751A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6" name="Line 78">
                <a:extLst>
                  <a:ext uri="{FF2B5EF4-FFF2-40B4-BE49-F238E27FC236}">
                    <a16:creationId xmlns:a16="http://schemas.microsoft.com/office/drawing/2014/main" id="{C5C0F00F-A452-4F2A-9AA3-8182C6F38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4905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3">
            <a:extLst>
              <a:ext uri="{FF2B5EF4-FFF2-40B4-BE49-F238E27FC236}">
                <a16:creationId xmlns:a16="http://schemas.microsoft.com/office/drawing/2014/main" id="{AA113E6C-E5DD-49E6-B1B3-76A1098E4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A04BEE35-C910-462B-AF18-5A9D295E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04813"/>
            <a:ext cx="74898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=0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开关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闭合，已知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u</a:t>
            </a:r>
            <a:r>
              <a:rPr kumimoji="1" lang="en-US" altLang="zh-CN" sz="28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C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(0</a:t>
            </a:r>
            <a:r>
              <a:rPr kumimoji="1" lang="zh-CN" altLang="en-US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－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)=0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仿宋_GB2312" pitchFamily="49" charset="-122"/>
              </a:rPr>
              <a:t>，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1)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电容电压和电流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仿宋_GB2312" pitchFamily="49" charset="-122"/>
              </a:rPr>
              <a:t>2) 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＝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80V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时的充电时间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。</a:t>
            </a:r>
          </a:p>
        </p:txBody>
      </p:sp>
      <p:sp>
        <p:nvSpPr>
          <p:cNvPr id="4" name="Text Box 35">
            <a:extLst>
              <a:ext uri="{FF2B5EF4-FFF2-40B4-BE49-F238E27FC236}">
                <a16:creationId xmlns:a16="http://schemas.microsoft.com/office/drawing/2014/main" id="{0A9E6701-3281-474E-B899-E26AECA2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576262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3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ext Box 65">
            <a:extLst>
              <a:ext uri="{FF2B5EF4-FFF2-40B4-BE49-F238E27FC236}">
                <a16:creationId xmlns:a16="http://schemas.microsoft.com/office/drawing/2014/main" id="{9AB61562-016F-4A8F-B6EA-0D9CF0E5F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412875"/>
            <a:ext cx="38877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这是一个</a:t>
            </a:r>
            <a:r>
              <a:rPr lang="en-US" altLang="zh-CN" sz="2800" i="1">
                <a:solidFill>
                  <a:srgbClr val="FFFFFF"/>
                </a:solidFill>
                <a:ea typeface="楷体_GB2312" pitchFamily="49" charset="-122"/>
              </a:rPr>
              <a:t>RC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电路零状态响应问题，有：</a:t>
            </a:r>
          </a:p>
        </p:txBody>
      </p:sp>
      <p:graphicFrame>
        <p:nvGraphicFramePr>
          <p:cNvPr id="6" name="Object 66">
            <a:extLst>
              <a:ext uri="{FF2B5EF4-FFF2-40B4-BE49-F238E27FC236}">
                <a16:creationId xmlns:a16="http://schemas.microsoft.com/office/drawing/2014/main" id="{AE10EFF3-C9F9-48BB-95F3-9503DC298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3284538"/>
          <a:ext cx="68548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31760" imgH="355320" progId="Equation.3">
                  <p:embed/>
                </p:oleObj>
              </mc:Choice>
              <mc:Fallback>
                <p:oleObj name="公式" r:id="rId2" imgW="2831760" imgH="355320" progId="Equation.3">
                  <p:embed/>
                  <p:pic>
                    <p:nvPicPr>
                      <p:cNvPr id="6" name="Object 66">
                        <a:extLst>
                          <a:ext uri="{FF2B5EF4-FFF2-40B4-BE49-F238E27FC236}">
                            <a16:creationId xmlns:a16="http://schemas.microsoft.com/office/drawing/2014/main" id="{AE10EFF3-C9F9-48BB-95F3-9503DC2988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284538"/>
                        <a:ext cx="68548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99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8">
            <a:extLst>
              <a:ext uri="{FF2B5EF4-FFF2-40B4-BE49-F238E27FC236}">
                <a16:creationId xmlns:a16="http://schemas.microsoft.com/office/drawing/2014/main" id="{36786899-6285-4FAA-A2E5-E337E7EBB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8" y="2636838"/>
          <a:ext cx="45275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45960" imgH="215640" progId="Equation.3">
                  <p:embed/>
                </p:oleObj>
              </mc:Choice>
              <mc:Fallback>
                <p:oleObj name="公式" r:id="rId4" imgW="2145960" imgH="215640" progId="Equation.3">
                  <p:embed/>
                  <p:pic>
                    <p:nvPicPr>
                      <p:cNvPr id="7" name="Object 68">
                        <a:extLst>
                          <a:ext uri="{FF2B5EF4-FFF2-40B4-BE49-F238E27FC236}">
                            <a16:creationId xmlns:a16="http://schemas.microsoft.com/office/drawing/2014/main" id="{36786899-6285-4FAA-A2E5-E337E7EBB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2636838"/>
                        <a:ext cx="45275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99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9">
            <a:extLst>
              <a:ext uri="{FF2B5EF4-FFF2-40B4-BE49-F238E27FC236}">
                <a16:creationId xmlns:a16="http://schemas.microsoft.com/office/drawing/2014/main" id="{ED8D9018-BEAC-423D-AECC-AD12D13E3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4149725"/>
          <a:ext cx="49974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47840" imgH="457200" progId="Equation.3">
                  <p:embed/>
                </p:oleObj>
              </mc:Choice>
              <mc:Fallback>
                <p:oleObj name="公式" r:id="rId6" imgW="2247840" imgH="457200" progId="Equation.3">
                  <p:embed/>
                  <p:pic>
                    <p:nvPicPr>
                      <p:cNvPr id="8" name="Object 69">
                        <a:extLst>
                          <a:ext uri="{FF2B5EF4-FFF2-40B4-BE49-F238E27FC236}">
                            <a16:creationId xmlns:a16="http://schemas.microsoft.com/office/drawing/2014/main" id="{ED8D9018-BEAC-423D-AECC-AD12D13E3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4149725"/>
                        <a:ext cx="49974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0">
            <a:extLst>
              <a:ext uri="{FF2B5EF4-FFF2-40B4-BE49-F238E27FC236}">
                <a16:creationId xmlns:a16="http://schemas.microsoft.com/office/drawing/2014/main" id="{D56CCE5D-B403-463D-A7BF-B50829C89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57788"/>
            <a:ext cx="6989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设经过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仿宋_GB2312" pitchFamily="49" charset="-122"/>
              </a:rPr>
              <a:t>t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仿宋_GB2312" pitchFamily="49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秒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＝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80V</a:t>
            </a:r>
          </a:p>
        </p:txBody>
      </p:sp>
      <p:graphicFrame>
        <p:nvGraphicFramePr>
          <p:cNvPr id="10" name="Object 71">
            <a:extLst>
              <a:ext uri="{FF2B5EF4-FFF2-40B4-BE49-F238E27FC236}">
                <a16:creationId xmlns:a16="http://schemas.microsoft.com/office/drawing/2014/main" id="{11200ABC-FE5C-4B63-95B3-4C9F24819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75" y="5805488"/>
          <a:ext cx="58023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361960" imgH="253800" progId="Equation.3">
                  <p:embed/>
                </p:oleObj>
              </mc:Choice>
              <mc:Fallback>
                <p:oleObj name="公式" r:id="rId8" imgW="2361960" imgH="253800" progId="Equation.3">
                  <p:embed/>
                  <p:pic>
                    <p:nvPicPr>
                      <p:cNvPr id="10" name="Object 71">
                        <a:extLst>
                          <a:ext uri="{FF2B5EF4-FFF2-40B4-BE49-F238E27FC236}">
                            <a16:creationId xmlns:a16="http://schemas.microsoft.com/office/drawing/2014/main" id="{11200ABC-FE5C-4B63-95B3-4C9F24819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805488"/>
                        <a:ext cx="58023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99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9">
            <a:extLst>
              <a:ext uri="{FF2B5EF4-FFF2-40B4-BE49-F238E27FC236}">
                <a16:creationId xmlns:a16="http://schemas.microsoft.com/office/drawing/2014/main" id="{0747778D-6B69-4EFF-BFE5-1938021375E1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412875"/>
            <a:ext cx="3544887" cy="1958975"/>
            <a:chOff x="3368" y="845"/>
            <a:chExt cx="2233" cy="1234"/>
          </a:xfrm>
        </p:grpSpPr>
        <p:sp>
          <p:nvSpPr>
            <p:cNvPr id="12" name="Oval 85">
              <a:extLst>
                <a:ext uri="{FF2B5EF4-FFF2-40B4-BE49-F238E27FC236}">
                  <a16:creationId xmlns:a16="http://schemas.microsoft.com/office/drawing/2014/main" id="{0AAC0D81-1AD6-4E0E-841A-7CBF6C4CF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36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86">
              <a:extLst>
                <a:ext uri="{FF2B5EF4-FFF2-40B4-BE49-F238E27FC236}">
                  <a16:creationId xmlns:a16="http://schemas.microsoft.com/office/drawing/2014/main" id="{E21A85A9-DF62-4CD8-B402-261DFF91C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181"/>
              <a:ext cx="0" cy="39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Line 87">
              <a:extLst>
                <a:ext uri="{FF2B5EF4-FFF2-40B4-BE49-F238E27FC236}">
                  <a16:creationId xmlns:a16="http://schemas.microsoft.com/office/drawing/2014/main" id="{E76D7581-2301-46FB-84FD-D59F57DBB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680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Line 88">
              <a:extLst>
                <a:ext uri="{FF2B5EF4-FFF2-40B4-BE49-F238E27FC236}">
                  <a16:creationId xmlns:a16="http://schemas.microsoft.com/office/drawing/2014/main" id="{630A684A-BC28-4591-9B86-B27939F21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0" y="1181"/>
              <a:ext cx="0" cy="8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6" name="Group 89">
              <a:extLst>
                <a:ext uri="{FF2B5EF4-FFF2-40B4-BE49-F238E27FC236}">
                  <a16:creationId xmlns:a16="http://schemas.microsoft.com/office/drawing/2014/main" id="{678A5079-52DA-4145-ABAE-A8794AE4B7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1" y="1589"/>
              <a:ext cx="272" cy="91"/>
              <a:chOff x="1296" y="2112"/>
              <a:chExt cx="192" cy="48"/>
            </a:xfrm>
          </p:grpSpPr>
          <p:sp>
            <p:nvSpPr>
              <p:cNvPr id="34" name="Line 90">
                <a:extLst>
                  <a:ext uri="{FF2B5EF4-FFF2-40B4-BE49-F238E27FC236}">
                    <a16:creationId xmlns:a16="http://schemas.microsoft.com/office/drawing/2014/main" id="{F8CF68EF-A839-4BAE-B4DF-C972AA107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5" name="Line 91">
                <a:extLst>
                  <a:ext uri="{FF2B5EF4-FFF2-40B4-BE49-F238E27FC236}">
                    <a16:creationId xmlns:a16="http://schemas.microsoft.com/office/drawing/2014/main" id="{2783D79F-FF36-47DB-B3D6-370268F2C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7" name="Line 92">
              <a:extLst>
                <a:ext uri="{FF2B5EF4-FFF2-40B4-BE49-F238E27FC236}">
                  <a16:creationId xmlns:a16="http://schemas.microsoft.com/office/drawing/2014/main" id="{5228C20E-6B53-4E12-9832-5CE734458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043"/>
              <a:ext cx="150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Text Box 93">
              <a:extLst>
                <a:ext uri="{FF2B5EF4-FFF2-40B4-BE49-F238E27FC236}">
                  <a16:creationId xmlns:a16="http://schemas.microsoft.com/office/drawing/2014/main" id="{6B8E78C0-DA5E-4864-8383-8107D1F46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845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500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9" name="Text Box 94">
              <a:extLst>
                <a:ext uri="{FF2B5EF4-FFF2-40B4-BE49-F238E27FC236}">
                  <a16:creationId xmlns:a16="http://schemas.microsoft.com/office/drawing/2014/main" id="{F931507A-BC27-49CD-B0FF-6FF70B1AC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453"/>
              <a:ext cx="5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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F</a:t>
              </a:r>
            </a:p>
          </p:txBody>
        </p:sp>
        <p:sp>
          <p:nvSpPr>
            <p:cNvPr id="20" name="Text Box 95">
              <a:extLst>
                <a:ext uri="{FF2B5EF4-FFF2-40B4-BE49-F238E27FC236}">
                  <a16:creationId xmlns:a16="http://schemas.microsoft.com/office/drawing/2014/main" id="{77F00ACF-BF35-4EC3-8FAF-28F231DCE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1227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96">
              <a:extLst>
                <a:ext uri="{FF2B5EF4-FFF2-40B4-BE49-F238E27FC236}">
                  <a16:creationId xmlns:a16="http://schemas.microsoft.com/office/drawing/2014/main" id="{FA9272E0-1F12-4036-A441-046B9409D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" y="17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2" name="Text Box 97">
              <a:extLst>
                <a:ext uri="{FF2B5EF4-FFF2-40B4-BE49-F238E27FC236}">
                  <a16:creationId xmlns:a16="http://schemas.microsoft.com/office/drawing/2014/main" id="{D18FA2BE-D49B-4A62-AB12-FC56BF34B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434"/>
              <a:ext cx="6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100V</a:t>
              </a:r>
            </a:p>
          </p:txBody>
        </p:sp>
        <p:sp>
          <p:nvSpPr>
            <p:cNvPr id="23" name="Line 98">
              <a:extLst>
                <a:ext uri="{FF2B5EF4-FFF2-40B4-BE49-F238E27FC236}">
                  <a16:creationId xmlns:a16="http://schemas.microsoft.com/office/drawing/2014/main" id="{1FD3FB8C-1EEB-4457-AF77-1893D856F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181"/>
              <a:ext cx="3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99">
              <a:extLst>
                <a:ext uri="{FF2B5EF4-FFF2-40B4-BE49-F238E27FC236}">
                  <a16:creationId xmlns:a16="http://schemas.microsoft.com/office/drawing/2014/main" id="{E55C5C67-E933-4D7C-B78B-79EE67F2E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181"/>
              <a:ext cx="9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Line 100">
              <a:extLst>
                <a:ext uri="{FF2B5EF4-FFF2-40B4-BE49-F238E27FC236}">
                  <a16:creationId xmlns:a16="http://schemas.microsoft.com/office/drawing/2014/main" id="{05402DBD-7B56-4DD6-A972-121CC8206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1045"/>
              <a:ext cx="317" cy="1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Line 101">
              <a:extLst>
                <a:ext uri="{FF2B5EF4-FFF2-40B4-BE49-F238E27FC236}">
                  <a16:creationId xmlns:a16="http://schemas.microsoft.com/office/drawing/2014/main" id="{B44C97E5-75B0-4D5B-8FCB-02442F532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909"/>
              <a:ext cx="182" cy="22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Text Box 102">
              <a:extLst>
                <a:ext uri="{FF2B5EF4-FFF2-40B4-BE49-F238E27FC236}">
                  <a16:creationId xmlns:a16="http://schemas.microsoft.com/office/drawing/2014/main" id="{9CFA3DF9-223D-45F0-8677-71FBCB093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86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8" name="Text Box 103">
              <a:extLst>
                <a:ext uri="{FF2B5EF4-FFF2-40B4-BE49-F238E27FC236}">
                  <a16:creationId xmlns:a16="http://schemas.microsoft.com/office/drawing/2014/main" id="{1B090B62-7703-406F-907C-FB5AE61CF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16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104">
              <a:extLst>
                <a:ext uri="{FF2B5EF4-FFF2-40B4-BE49-F238E27FC236}">
                  <a16:creationId xmlns:a16="http://schemas.microsoft.com/office/drawing/2014/main" id="{0225597F-E76B-4916-9A37-1C4BBCFF1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706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105">
              <a:extLst>
                <a:ext uri="{FF2B5EF4-FFF2-40B4-BE49-F238E27FC236}">
                  <a16:creationId xmlns:a16="http://schemas.microsoft.com/office/drawing/2014/main" id="{6030DFC5-CC13-413A-9589-0DE5977B7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1453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u</a:t>
              </a:r>
              <a:r>
                <a:rPr kumimoji="0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C</a:t>
              </a:r>
            </a:p>
          </p:txBody>
        </p:sp>
        <p:sp>
          <p:nvSpPr>
            <p:cNvPr id="31" name="Line 106">
              <a:extLst>
                <a:ext uri="{FF2B5EF4-FFF2-40B4-BE49-F238E27FC236}">
                  <a16:creationId xmlns:a16="http://schemas.microsoft.com/office/drawing/2014/main" id="{068D2F60-C92F-4B6B-A731-AB8742608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272"/>
              <a:ext cx="227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Text Box 107">
              <a:extLst>
                <a:ext uri="{FF2B5EF4-FFF2-40B4-BE49-F238E27FC236}">
                  <a16:creationId xmlns:a16="http://schemas.microsoft.com/office/drawing/2014/main" id="{276D2701-3F57-432D-BA24-DA78874BF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136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33" name="Rectangle 108">
              <a:extLst>
                <a:ext uri="{FF2B5EF4-FFF2-40B4-BE49-F238E27FC236}">
                  <a16:creationId xmlns:a16="http://schemas.microsoft.com/office/drawing/2014/main" id="{F835E37F-0D90-4D51-BD91-FE98D76B8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136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3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/>
      <p:bldP spid="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DFB664B-3D00-4EEC-A3AB-8986C1DFD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0CAC85F-3B37-42CF-9358-EE59BEA3B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33375"/>
            <a:ext cx="74898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=0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开关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闭合，已知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u</a:t>
            </a:r>
            <a:r>
              <a:rPr kumimoji="1" lang="en-US" altLang="zh-CN" sz="28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C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(0</a:t>
            </a:r>
            <a:r>
              <a:rPr kumimoji="1" lang="zh-CN" altLang="en-US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－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)=0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仿宋_GB2312" pitchFamily="49" charset="-122"/>
              </a:rPr>
              <a:t>,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用示波器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观测电流波形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,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测得电流的初值为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10mA</a:t>
            </a:r>
            <a:r>
              <a: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，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电流在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0.1s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时接近零。求：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itchFamily="49" charset="-122"/>
              </a:rPr>
              <a:t>R</a:t>
            </a:r>
            <a:r>
              <a:rPr kumimoji="1" lang="zh-CN" altLang="en-US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itchFamily="49" charset="-122"/>
              </a:rPr>
              <a:t>、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itchFamily="49" charset="-122"/>
              </a:rPr>
              <a:t>C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itchFamily="49" charset="-122"/>
              </a:rPr>
              <a:t>、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9CD57D1-656F-4F23-898A-75D292B59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89138"/>
            <a:ext cx="576262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3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D687827-CFE9-4679-9E23-8F95D1930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44675"/>
            <a:ext cx="38877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这是一个</a:t>
            </a:r>
            <a:r>
              <a:rPr lang="en-US" altLang="zh-CN" sz="2800" i="1">
                <a:solidFill>
                  <a:srgbClr val="FFFFFF"/>
                </a:solidFill>
                <a:ea typeface="楷体_GB2312" pitchFamily="49" charset="-122"/>
              </a:rPr>
              <a:t>RC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电路零状态响应问题，有：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59CA4A97-6F3A-4B3D-A4E7-0BDA86262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24175"/>
          <a:ext cx="352901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7680" imgH="444240" progId="Equation.3">
                  <p:embed/>
                </p:oleObj>
              </mc:Choice>
              <mc:Fallback>
                <p:oleObj name="公式" r:id="rId2" imgW="1777680" imgH="444240" progId="Equation.3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59CA4A97-6F3A-4B3D-A4E7-0BDA86262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3529012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99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A0C20AC2-C79D-48F7-80E2-6B39DB0A7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300663"/>
          <a:ext cx="36988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63560" imgH="457200" progId="Equation.3">
                  <p:embed/>
                </p:oleObj>
              </mc:Choice>
              <mc:Fallback>
                <p:oleObj name="公式" r:id="rId4" imgW="1663560" imgH="45720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A0C20AC2-C79D-48F7-80E2-6B39DB0A7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00663"/>
                        <a:ext cx="36988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>
            <a:extLst>
              <a:ext uri="{FF2B5EF4-FFF2-40B4-BE49-F238E27FC236}">
                <a16:creationId xmlns:a16="http://schemas.microsoft.com/office/drawing/2014/main" id="{6310279A-487B-4B19-A3F8-E350A28D8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652963"/>
            <a:ext cx="698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设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</a:t>
            </a:r>
            <a:r>
              <a: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＝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4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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  <a:sym typeface="Symbol" panose="05050102010706020507" pitchFamily="18" charset="2"/>
              </a:rPr>
              <a:t>时</a:t>
            </a:r>
            <a:r>
              <a:rPr kumimoji="1" lang="zh-CN" altLang="en-US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i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=0</a:t>
            </a:r>
            <a:endParaRPr kumimoji="1" lang="en-US" altLang="zh-CN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AB785A1D-5481-4709-A3F0-DB29A3C0E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5445125"/>
          <a:ext cx="29940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18960" imgH="253800" progId="Equation.3">
                  <p:embed/>
                </p:oleObj>
              </mc:Choice>
              <mc:Fallback>
                <p:oleObj name="公式" r:id="rId6" imgW="1218960" imgH="253800" progId="Equation.3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AB785A1D-5481-4709-A3F0-DB29A3C0E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45125"/>
                        <a:ext cx="29940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99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8">
            <a:extLst>
              <a:ext uri="{FF2B5EF4-FFF2-40B4-BE49-F238E27FC236}">
                <a16:creationId xmlns:a16="http://schemas.microsoft.com/office/drawing/2014/main" id="{8A691588-0ECC-4FD9-AB2B-201FA8484106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700213"/>
            <a:ext cx="3527425" cy="2174875"/>
            <a:chOff x="3334" y="1026"/>
            <a:chExt cx="2222" cy="1370"/>
          </a:xfrm>
        </p:grpSpPr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7BA21973-77AD-4781-B10A-8FFAE6A25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68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FB229716-4122-43CA-848D-036CB0EA4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3" y="1498"/>
              <a:ext cx="0" cy="39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7CA56EB1-3761-46B5-B393-19D2EDCC7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3" y="1997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BE245923-2413-4DAD-91A2-07FD04F21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6" y="1498"/>
              <a:ext cx="0" cy="8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5" name="Group 22">
              <a:extLst>
                <a:ext uri="{FF2B5EF4-FFF2-40B4-BE49-F238E27FC236}">
                  <a16:creationId xmlns:a16="http://schemas.microsoft.com/office/drawing/2014/main" id="{FFFCFDCC-2140-43A3-906B-D95DD64B3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6" y="1888"/>
              <a:ext cx="272" cy="91"/>
              <a:chOff x="1296" y="2112"/>
              <a:chExt cx="192" cy="48"/>
            </a:xfrm>
          </p:grpSpPr>
          <p:sp>
            <p:nvSpPr>
              <p:cNvPr id="36" name="Line 23">
                <a:extLst>
                  <a:ext uri="{FF2B5EF4-FFF2-40B4-BE49-F238E27FC236}">
                    <a16:creationId xmlns:a16="http://schemas.microsoft.com/office/drawing/2014/main" id="{27E9C1C5-6A02-4E4C-8295-EF24DFCF3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7" name="Line 24">
                <a:extLst>
                  <a:ext uri="{FF2B5EF4-FFF2-40B4-BE49-F238E27FC236}">
                    <a16:creationId xmlns:a16="http://schemas.microsoft.com/office/drawing/2014/main" id="{14728954-E61E-46DC-AA8C-F910D1AEB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E78ACE24-6996-4812-A807-08EEA183A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2360"/>
              <a:ext cx="150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7C476DF3-0EAC-4D9A-82B7-2A2370B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52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endParaRPr>
            </a:p>
          </p:txBody>
        </p:sp>
        <p:sp>
          <p:nvSpPr>
            <p:cNvPr id="18" name="Text Box 27">
              <a:extLst>
                <a:ext uri="{FF2B5EF4-FFF2-40B4-BE49-F238E27FC236}">
                  <a16:creationId xmlns:a16="http://schemas.microsoft.com/office/drawing/2014/main" id="{BDEBE0DB-7EBE-4B03-A350-34D772CD4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" y="1770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19" name="Text Box 28">
              <a:extLst>
                <a:ext uri="{FF2B5EF4-FFF2-40B4-BE49-F238E27FC236}">
                  <a16:creationId xmlns:a16="http://schemas.microsoft.com/office/drawing/2014/main" id="{A8A4E6FD-F829-4D6D-A287-F2DA0ADA5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54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AAB3DB75-CCB4-49AA-93B7-3FCAE1C90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5" y="206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573595A3-140E-47AF-9CC4-DD5005402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1751"/>
              <a:ext cx="6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100V</a:t>
              </a:r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B10D5637-2D31-4ACF-9D45-AFE17E0A2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1498"/>
              <a:ext cx="3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EC16B9CF-855D-4655-9B22-B672D37B8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" y="1480"/>
              <a:ext cx="9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BC77C734-4961-4178-BD00-15FF50E01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1362"/>
              <a:ext cx="317" cy="1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Line 34">
              <a:extLst>
                <a:ext uri="{FF2B5EF4-FFF2-40B4-BE49-F238E27FC236}">
                  <a16:creationId xmlns:a16="http://schemas.microsoft.com/office/drawing/2014/main" id="{2DD001DB-5410-4A7E-9317-AD3644438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9" y="1226"/>
              <a:ext cx="182" cy="22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Text Box 35">
              <a:extLst>
                <a:ext uri="{FF2B5EF4-FFF2-40B4-BE49-F238E27FC236}">
                  <a16:creationId xmlns:a16="http://schemas.microsoft.com/office/drawing/2014/main" id="{068121CC-6591-4406-9335-214C4027C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181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7" name="Text Box 36">
              <a:extLst>
                <a:ext uri="{FF2B5EF4-FFF2-40B4-BE49-F238E27FC236}">
                  <a16:creationId xmlns:a16="http://schemas.microsoft.com/office/drawing/2014/main" id="{0F9B5FF6-496D-477B-8429-301093EF1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147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37">
              <a:extLst>
                <a:ext uri="{FF2B5EF4-FFF2-40B4-BE49-F238E27FC236}">
                  <a16:creationId xmlns:a16="http://schemas.microsoft.com/office/drawing/2014/main" id="{7C7AF388-D77F-4DFC-A26C-8F87084A5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2023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38">
              <a:extLst>
                <a:ext uri="{FF2B5EF4-FFF2-40B4-BE49-F238E27FC236}">
                  <a16:creationId xmlns:a16="http://schemas.microsoft.com/office/drawing/2014/main" id="{49BAEB50-5A55-4D25-939B-76E3E8830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752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u</a:t>
              </a:r>
              <a:r>
                <a:rPr kumimoji="0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C</a:t>
              </a: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C1CC5500-DA70-4D86-8CB3-DF4059A4D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296"/>
              <a:ext cx="227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9C059389-D13A-4CAE-8A0E-C4AC65843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06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32" name="Rectangle 41">
              <a:extLst>
                <a:ext uri="{FF2B5EF4-FFF2-40B4-BE49-F238E27FC236}">
                  <a16:creationId xmlns:a16="http://schemas.microsoft.com/office/drawing/2014/main" id="{F7AC2A2C-2E67-4102-B271-1F1CB4C0D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1453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" name="Line 45">
              <a:extLst>
                <a:ext uri="{FF2B5EF4-FFF2-40B4-BE49-F238E27FC236}">
                  <a16:creationId xmlns:a16="http://schemas.microsoft.com/office/drawing/2014/main" id="{42F25815-F654-4B5E-9F1A-10C0161C5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162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Line 46">
              <a:extLst>
                <a:ext uri="{FF2B5EF4-FFF2-40B4-BE49-F238E27FC236}">
                  <a16:creationId xmlns:a16="http://schemas.microsoft.com/office/drawing/2014/main" id="{D8D66044-CFB9-4E17-8989-CEC8ADB2A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162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5" name="Text Box 47">
              <a:extLst>
                <a:ext uri="{FF2B5EF4-FFF2-40B4-BE49-F238E27FC236}">
                  <a16:creationId xmlns:a16="http://schemas.microsoft.com/office/drawing/2014/main" id="{15C9CD35-1524-4240-8164-415FDD9D1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026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rPr>
                <a:t>示波器</a:t>
              </a: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38" name="Object 49">
            <a:extLst>
              <a:ext uri="{FF2B5EF4-FFF2-40B4-BE49-F238E27FC236}">
                <a16:creationId xmlns:a16="http://schemas.microsoft.com/office/drawing/2014/main" id="{9DC139D8-0429-48ED-A8B4-C534EBBBB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4365625"/>
          <a:ext cx="25193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68200" imgH="444240" progId="Equation.3">
                  <p:embed/>
                </p:oleObj>
              </mc:Choice>
              <mc:Fallback>
                <p:oleObj name="公式" r:id="rId8" imgW="1168200" imgH="444240" progId="Equation.3">
                  <p:embed/>
                  <p:pic>
                    <p:nvPicPr>
                      <p:cNvPr id="38" name="Object 49">
                        <a:extLst>
                          <a:ext uri="{FF2B5EF4-FFF2-40B4-BE49-F238E27FC236}">
                            <a16:creationId xmlns:a16="http://schemas.microsoft.com/office/drawing/2014/main" id="{9DC139D8-0429-48ED-A8B4-C534EBBBBD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365625"/>
                        <a:ext cx="251936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99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0">
            <a:extLst>
              <a:ext uri="{FF2B5EF4-FFF2-40B4-BE49-F238E27FC236}">
                <a16:creationId xmlns:a16="http://schemas.microsoft.com/office/drawing/2014/main" id="{0E0DE593-A319-41F4-99FC-FF230D8C4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076700"/>
          <a:ext cx="18716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98400" imgH="215640" progId="Equation.3">
                  <p:embed/>
                </p:oleObj>
              </mc:Choice>
              <mc:Fallback>
                <p:oleObj name="公式" r:id="rId10" imgW="698400" imgH="215640" progId="Equation.3">
                  <p:embed/>
                  <p:pic>
                    <p:nvPicPr>
                      <p:cNvPr id="39" name="Object 50">
                        <a:extLst>
                          <a:ext uri="{FF2B5EF4-FFF2-40B4-BE49-F238E27FC236}">
                            <a16:creationId xmlns:a16="http://schemas.microsoft.com/office/drawing/2014/main" id="{0E0DE593-A319-41F4-99FC-FF230D8C4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76700"/>
                        <a:ext cx="187166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99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2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/>
      <p:bldP spid="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91187FC-0BDD-4160-A142-10D9444C1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460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en-US" altLang="zh-CN" sz="3200" i="1">
                <a:solidFill>
                  <a:srgbClr val="FFFFFF"/>
                </a:solidFill>
                <a:ea typeface="楷体_GB2312" pitchFamily="49" charset="-122"/>
              </a:rPr>
              <a:t>RL</a:t>
            </a:r>
            <a:r>
              <a:rPr kumimoji="1" lang="zh-CN" altLang="zh-CN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电路的零状态响应</a:t>
            </a:r>
            <a:endParaRPr kumimoji="1" lang="zh-CN" altLang="en-US" sz="32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994735F2-1178-4D57-BFCC-C3193B377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225" y="1757363"/>
          <a:ext cx="25241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495000" progId="Equation.3">
                  <p:embed/>
                </p:oleObj>
              </mc:Choice>
              <mc:Fallback>
                <p:oleObj name="公式" r:id="rId2" imgW="1143000" imgH="495000" progId="Equation.3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994735F2-1178-4D57-BFCC-C3193B377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757363"/>
                        <a:ext cx="25241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1C8990F-10AE-4E9B-972C-6C4CD0AA84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553101"/>
              </p:ext>
            </p:extLst>
          </p:nvPr>
        </p:nvGraphicFramePr>
        <p:xfrm>
          <a:off x="706572" y="5113638"/>
          <a:ext cx="32766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3000" imgH="444240" progId="Equation.3">
                  <p:embed/>
                </p:oleObj>
              </mc:Choice>
              <mc:Fallback>
                <p:oleObj name="公式" r:id="rId4" imgW="1143000" imgH="44424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1C8990F-10AE-4E9B-972C-6C4CD0AA84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72" y="5113638"/>
                        <a:ext cx="3276600" cy="1266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rgbClr val="FFFFFF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B1369324-FC4B-48A2-8865-9B358F13E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1196975"/>
            <a:ext cx="467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kumimoji="1" lang="en-US" altLang="zh-CN" sz="2800" i="1">
                <a:solidFill>
                  <a:srgbClr val="FFFFFF"/>
                </a:solidFill>
                <a:ea typeface="楷体_GB2312" pitchFamily="49" charset="-122"/>
              </a:rPr>
              <a:t>i</a:t>
            </a:r>
            <a:r>
              <a:rPr kumimoji="1" lang="en-US" altLang="zh-CN" sz="2800" baseline="-25000">
                <a:solidFill>
                  <a:srgbClr val="FFFFFF"/>
                </a:solidFill>
                <a:ea typeface="楷体_GB2312" pitchFamily="49" charset="-122"/>
              </a:rPr>
              <a:t>L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(0</a:t>
            </a:r>
            <a:r>
              <a:rPr kumimoji="1" lang="zh-CN" altLang="en-US" sz="2800" baseline="-25000">
                <a:solidFill>
                  <a:srgbClr val="FFFFFF"/>
                </a:solidFill>
                <a:ea typeface="楷体_GB2312" pitchFamily="49" charset="-122"/>
              </a:rPr>
              <a:t>－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)=0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，电路方程为：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B3577A46-FD75-4D2A-AC32-E6CD66172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841851"/>
              </p:ext>
            </p:extLst>
          </p:nvPr>
        </p:nvGraphicFramePr>
        <p:xfrm>
          <a:off x="784225" y="3158010"/>
          <a:ext cx="217963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23600" imgH="241200" progId="Equation.3">
                  <p:embed/>
                </p:oleObj>
              </mc:Choice>
              <mc:Fallback>
                <p:oleObj name="公式" r:id="rId6" imgW="723600" imgH="241200" progId="Equation.3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B3577A46-FD75-4D2A-AC32-E6CD66172A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158010"/>
                        <a:ext cx="2179638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0">
            <a:extLst>
              <a:ext uri="{FF2B5EF4-FFF2-40B4-BE49-F238E27FC236}">
                <a16:creationId xmlns:a16="http://schemas.microsoft.com/office/drawing/2014/main" id="{78BE8776-9A20-4E4B-904F-CBE1259915E5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3752850"/>
            <a:ext cx="3530600" cy="2093913"/>
            <a:chOff x="3388" y="2364"/>
            <a:chExt cx="2224" cy="1319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904EE87-6D46-4FF6-A185-CE66FE9EC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203"/>
              <a:ext cx="1968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179EA639-9A7C-4BB2-8A09-74D7DBE64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0" y="2579"/>
              <a:ext cx="0" cy="110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09C1228-87A6-45BF-BCEA-BF1BC0394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0" y="2867"/>
              <a:ext cx="1344" cy="344"/>
            </a:xfrm>
            <a:custGeom>
              <a:avLst/>
              <a:gdLst>
                <a:gd name="T0" fmla="*/ 0 w 1344"/>
                <a:gd name="T1" fmla="*/ 344 h 344"/>
                <a:gd name="T2" fmla="*/ 288 w 1344"/>
                <a:gd name="T3" fmla="*/ 152 h 344"/>
                <a:gd name="T4" fmla="*/ 624 w 1344"/>
                <a:gd name="T5" fmla="*/ 56 h 344"/>
                <a:gd name="T6" fmla="*/ 1104 w 1344"/>
                <a:gd name="T7" fmla="*/ 8 h 344"/>
                <a:gd name="T8" fmla="*/ 1344 w 1344"/>
                <a:gd name="T9" fmla="*/ 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B3A2CB38-864E-47D7-8D34-D21EEF72B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" y="304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C6D1A41A-4333-493C-BC12-522E79982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3194"/>
              <a:ext cx="27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92EF0B30-092E-462B-8645-BE4C9E17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2364"/>
              <a:ext cx="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4" name="Object 21">
              <a:extLst>
                <a:ext uri="{FF2B5EF4-FFF2-40B4-BE49-F238E27FC236}">
                  <a16:creationId xmlns:a16="http://schemas.microsoft.com/office/drawing/2014/main" id="{ED6A97CD-8D31-4A96-93E5-A3D7943FA3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8" y="2523"/>
            <a:ext cx="257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53800" imgH="444240" progId="Equation.3">
                    <p:embed/>
                  </p:oleObj>
                </mc:Choice>
                <mc:Fallback>
                  <p:oleObj name="公式" r:id="rId8" imgW="253800" imgH="444240" progId="Equation.3">
                    <p:embed/>
                    <p:pic>
                      <p:nvPicPr>
                        <p:cNvPr id="14" name="Object 21">
                          <a:extLst>
                            <a:ext uri="{FF2B5EF4-FFF2-40B4-BE49-F238E27FC236}">
                              <a16:creationId xmlns:a16="http://schemas.microsoft.com/office/drawing/2014/main" id="{ED6A97CD-8D31-4A96-93E5-A3D7943FA3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" y="2523"/>
                          <a:ext cx="257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25">
              <a:extLst>
                <a:ext uri="{FF2B5EF4-FFF2-40B4-BE49-F238E27FC236}">
                  <a16:creationId xmlns:a16="http://schemas.microsoft.com/office/drawing/2014/main" id="{80AB4838-EA7C-4F3B-9B28-FA06CDBF5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9" y="31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358702BD-A3E1-41A7-830A-3D49990DC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0" y="2848"/>
              <a:ext cx="131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17" name="Object 28">
            <a:extLst>
              <a:ext uri="{FF2B5EF4-FFF2-40B4-BE49-F238E27FC236}">
                <a16:creationId xmlns:a16="http://schemas.microsoft.com/office/drawing/2014/main" id="{A46405E1-A60A-4E1E-872C-DB98134E4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993123"/>
              </p:ext>
            </p:extLst>
          </p:nvPr>
        </p:nvGraphicFramePr>
        <p:xfrm>
          <a:off x="706572" y="3925244"/>
          <a:ext cx="36464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587240" imgH="444240" progId="Equation.3">
                  <p:embed/>
                </p:oleObj>
              </mc:Choice>
              <mc:Fallback>
                <p:oleObj name="公式" r:id="rId10" imgW="1587240" imgH="444240" progId="Equation.3">
                  <p:embed/>
                  <p:pic>
                    <p:nvPicPr>
                      <p:cNvPr id="17" name="Object 28">
                        <a:extLst>
                          <a:ext uri="{FF2B5EF4-FFF2-40B4-BE49-F238E27FC236}">
                            <a16:creationId xmlns:a16="http://schemas.microsoft.com/office/drawing/2014/main" id="{A46405E1-A60A-4E1E-872C-DB98134E44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72" y="3925244"/>
                        <a:ext cx="36464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9">
            <a:extLst>
              <a:ext uri="{FF2B5EF4-FFF2-40B4-BE49-F238E27FC236}">
                <a16:creationId xmlns:a16="http://schemas.microsoft.com/office/drawing/2014/main" id="{F4E13AC1-CB49-4D85-A836-A111FE506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463408"/>
              </p:ext>
            </p:extLst>
          </p:nvPr>
        </p:nvGraphicFramePr>
        <p:xfrm>
          <a:off x="3255963" y="3002931"/>
          <a:ext cx="21018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27000" imgH="444240" progId="Equation.3">
                  <p:embed/>
                </p:oleObj>
              </mc:Choice>
              <mc:Fallback>
                <p:oleObj name="公式" r:id="rId12" imgW="927000" imgH="444240" progId="Equation.3">
                  <p:embed/>
                  <p:pic>
                    <p:nvPicPr>
                      <p:cNvPr id="18" name="Object 29">
                        <a:extLst>
                          <a:ext uri="{FF2B5EF4-FFF2-40B4-BE49-F238E27FC236}">
                            <a16:creationId xmlns:a16="http://schemas.microsoft.com/office/drawing/2014/main" id="{F4E13AC1-CB49-4D85-A836-A111FE506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3002931"/>
                        <a:ext cx="21018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36">
            <a:extLst>
              <a:ext uri="{FF2B5EF4-FFF2-40B4-BE49-F238E27FC236}">
                <a16:creationId xmlns:a16="http://schemas.microsoft.com/office/drawing/2014/main" id="{4D8621B4-2549-44E8-B983-2BC2D28735F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908050"/>
            <a:ext cx="2940050" cy="2133600"/>
            <a:chOff x="3034" y="2096"/>
            <a:chExt cx="1852" cy="1344"/>
          </a:xfrm>
        </p:grpSpPr>
        <p:sp>
          <p:nvSpPr>
            <p:cNvPr id="20" name="Oval 37">
              <a:extLst>
                <a:ext uri="{FF2B5EF4-FFF2-40B4-BE49-F238E27FC236}">
                  <a16:creationId xmlns:a16="http://schemas.microsoft.com/office/drawing/2014/main" id="{B80EDC10-A8F1-4EB7-8020-0C464BEAD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B9395087-528A-4656-955F-B12EF5F6E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8" y="2134"/>
              <a:ext cx="278" cy="350"/>
              <a:chOff x="1827" y="480"/>
              <a:chExt cx="285" cy="288"/>
            </a:xfrm>
          </p:grpSpPr>
          <p:sp>
            <p:nvSpPr>
              <p:cNvPr id="51" name="Line 39">
                <a:extLst>
                  <a:ext uri="{FF2B5EF4-FFF2-40B4-BE49-F238E27FC236}">
                    <a16:creationId xmlns:a16="http://schemas.microsoft.com/office/drawing/2014/main" id="{FD52E10F-AF20-4616-8275-F5EA16F50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2" name="Text Box 40">
                <a:extLst>
                  <a:ext uri="{FF2B5EF4-FFF2-40B4-BE49-F238E27FC236}">
                    <a16:creationId xmlns:a16="http://schemas.microsoft.com/office/drawing/2014/main" id="{9AB62159-908C-4496-A3FF-DAFCB3541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7" y="480"/>
                <a:ext cx="27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r>
                  <a:rPr kumimoji="1" lang="en-US" altLang="zh-CN" sz="2800" b="0" i="0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" name="Text Box 41">
              <a:extLst>
                <a:ext uri="{FF2B5EF4-FFF2-40B4-BE49-F238E27FC236}">
                  <a16:creationId xmlns:a16="http://schemas.microsoft.com/office/drawing/2014/main" id="{9F05DBA5-18DF-4283-ADD5-F8D2A2266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2096"/>
              <a:ext cx="7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t=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0)</a:t>
              </a:r>
            </a:p>
          </p:txBody>
        </p:sp>
        <p:sp>
          <p:nvSpPr>
            <p:cNvPr id="23" name="Text Box 42">
              <a:extLst>
                <a:ext uri="{FF2B5EF4-FFF2-40B4-BE49-F238E27FC236}">
                  <a16:creationId xmlns:a16="http://schemas.microsoft.com/office/drawing/2014/main" id="{996756CB-7A77-41DC-99AA-374D071E9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75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oup 43">
              <a:extLst>
                <a:ext uri="{FF2B5EF4-FFF2-40B4-BE49-F238E27FC236}">
                  <a16:creationId xmlns:a16="http://schemas.microsoft.com/office/drawing/2014/main" id="{03DA9B38-5982-4EF8-AE07-B2907C2BC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8" y="2459"/>
              <a:ext cx="603" cy="374"/>
              <a:chOff x="804" y="777"/>
              <a:chExt cx="619" cy="308"/>
            </a:xfrm>
          </p:grpSpPr>
          <p:grpSp>
            <p:nvGrpSpPr>
              <p:cNvPr id="47" name="Group 44">
                <a:extLst>
                  <a:ext uri="{FF2B5EF4-FFF2-40B4-BE49-F238E27FC236}">
                    <a16:creationId xmlns:a16="http://schemas.microsoft.com/office/drawing/2014/main" id="{FEFB0459-D9EE-43B1-BDAF-7F4357203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777"/>
                <a:ext cx="619" cy="269"/>
                <a:chOff x="804" y="777"/>
                <a:chExt cx="619" cy="269"/>
              </a:xfrm>
            </p:grpSpPr>
            <p:sp>
              <p:nvSpPr>
                <p:cNvPr id="49" name="Text Box 45">
                  <a:extLst>
                    <a:ext uri="{FF2B5EF4-FFF2-40B4-BE49-F238E27FC236}">
                      <a16:creationId xmlns:a16="http://schemas.microsoft.com/office/drawing/2014/main" id="{55FA6652-1A29-4E17-BCD6-AF4D4B5BBD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4" y="777"/>
                  <a:ext cx="250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50" name="Text Box 46">
                  <a:extLst>
                    <a:ext uri="{FF2B5EF4-FFF2-40B4-BE49-F238E27FC236}">
                      <a16:creationId xmlns:a16="http://schemas.microsoft.com/office/drawing/2014/main" id="{9C91EBD5-1152-43CD-9FDA-A75F7B11CC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777"/>
                  <a:ext cx="23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48" name="Text Box 47">
                <a:extLst>
                  <a:ext uri="{FF2B5EF4-FFF2-40B4-BE49-F238E27FC236}">
                    <a16:creationId xmlns:a16="http://schemas.microsoft.com/office/drawing/2014/main" id="{DFEEDAA7-1135-4FCE-98BC-709D6FF00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5" y="816"/>
                <a:ext cx="33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0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R</a:t>
                </a:r>
              </a:p>
            </p:txBody>
          </p:sp>
        </p:grpSp>
        <p:sp>
          <p:nvSpPr>
            <p:cNvPr id="25" name="Text Box 48">
              <a:extLst>
                <a:ext uri="{FF2B5EF4-FFF2-40B4-BE49-F238E27FC236}">
                  <a16:creationId xmlns:a16="http://schemas.microsoft.com/office/drawing/2014/main" id="{9DB644AB-09A3-4215-8FF3-D8490BC15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277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6" name="Group 49">
              <a:extLst>
                <a:ext uri="{FF2B5EF4-FFF2-40B4-BE49-F238E27FC236}">
                  <a16:creationId xmlns:a16="http://schemas.microsoft.com/office/drawing/2014/main" id="{06A6F0D9-5539-4E68-9EC8-154F88ED3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523"/>
              <a:ext cx="326" cy="792"/>
              <a:chOff x="1967" y="730"/>
              <a:chExt cx="335" cy="653"/>
            </a:xfrm>
          </p:grpSpPr>
          <p:grpSp>
            <p:nvGrpSpPr>
              <p:cNvPr id="43" name="Group 50">
                <a:extLst>
                  <a:ext uri="{FF2B5EF4-FFF2-40B4-BE49-F238E27FC236}">
                    <a16:creationId xmlns:a16="http://schemas.microsoft.com/office/drawing/2014/main" id="{39688F51-6105-4352-B129-6998EF315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2" y="730"/>
                <a:ext cx="250" cy="653"/>
                <a:chOff x="1620" y="1258"/>
                <a:chExt cx="250" cy="653"/>
              </a:xfrm>
            </p:grpSpPr>
            <p:sp>
              <p:nvSpPr>
                <p:cNvPr id="45" name="Text Box 51">
                  <a:extLst>
                    <a:ext uri="{FF2B5EF4-FFF2-40B4-BE49-F238E27FC236}">
                      <a16:creationId xmlns:a16="http://schemas.microsoft.com/office/drawing/2014/main" id="{15B020AA-295E-4F2E-8AB4-C494ECF2CD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0" y="1258"/>
                  <a:ext cx="250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46" name="Text Box 52">
                  <a:extLst>
                    <a:ext uri="{FF2B5EF4-FFF2-40B4-BE49-F238E27FC236}">
                      <a16:creationId xmlns:a16="http://schemas.microsoft.com/office/drawing/2014/main" id="{1E015482-FE53-4284-8DC0-43810F9FD5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0" y="1642"/>
                  <a:ext cx="235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DBD8C1DC-2D32-434B-BC15-BB622E72A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7" y="911"/>
                <a:ext cx="330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0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Line 54">
              <a:extLst>
                <a:ext uri="{FF2B5EF4-FFF2-40B4-BE49-F238E27FC236}">
                  <a16:creationId xmlns:a16="http://schemas.microsoft.com/office/drawing/2014/main" id="{A2979DA9-206D-4FE0-9099-DDA459B0A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523"/>
              <a:ext cx="7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" name="Line 55">
              <a:extLst>
                <a:ext uri="{FF2B5EF4-FFF2-40B4-BE49-F238E27FC236}">
                  <a16:creationId xmlns:a16="http://schemas.microsoft.com/office/drawing/2014/main" id="{0B287D72-1CF6-4F9E-86E7-2123A46F0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523"/>
              <a:ext cx="34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" name="Line 56">
              <a:extLst>
                <a:ext uri="{FF2B5EF4-FFF2-40B4-BE49-F238E27FC236}">
                  <a16:creationId xmlns:a16="http://schemas.microsoft.com/office/drawing/2014/main" id="{7D091F3B-00D5-4C36-8152-2EF17137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3113"/>
              <a:ext cx="0" cy="29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" name="Line 57">
              <a:extLst>
                <a:ext uri="{FF2B5EF4-FFF2-40B4-BE49-F238E27FC236}">
                  <a16:creationId xmlns:a16="http://schemas.microsoft.com/office/drawing/2014/main" id="{D0C3B444-A77D-46C1-B6C6-CC10E693B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523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" name="Line 58">
              <a:extLst>
                <a:ext uri="{FF2B5EF4-FFF2-40B4-BE49-F238E27FC236}">
                  <a16:creationId xmlns:a16="http://schemas.microsoft.com/office/drawing/2014/main" id="{B0F47154-6BED-42EA-8BCF-1312D1632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385"/>
              <a:ext cx="131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Line 59">
              <a:extLst>
                <a:ext uri="{FF2B5EF4-FFF2-40B4-BE49-F238E27FC236}">
                  <a16:creationId xmlns:a16="http://schemas.microsoft.com/office/drawing/2014/main" id="{5DE4DDE1-A50D-41D6-AB6E-65F4F1CE1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523"/>
              <a:ext cx="0" cy="17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" name="Text Box 60">
              <a:extLst>
                <a:ext uri="{FF2B5EF4-FFF2-40B4-BE49-F238E27FC236}">
                  <a16:creationId xmlns:a16="http://schemas.microsoft.com/office/drawing/2014/main" id="{3863143B-3C1E-4E52-94E3-182021399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" y="214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61">
              <a:extLst>
                <a:ext uri="{FF2B5EF4-FFF2-40B4-BE49-F238E27FC236}">
                  <a16:creationId xmlns:a16="http://schemas.microsoft.com/office/drawing/2014/main" id="{00429B46-D714-4FEC-A897-F2715F90A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0" y="2432"/>
              <a:ext cx="278" cy="8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5" name="Line 62">
              <a:extLst>
                <a:ext uri="{FF2B5EF4-FFF2-40B4-BE49-F238E27FC236}">
                  <a16:creationId xmlns:a16="http://schemas.microsoft.com/office/drawing/2014/main" id="{1D7EF306-A6CA-44D5-9575-CE2A3665E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2251"/>
              <a:ext cx="140" cy="23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6" name="Rectangle 63">
              <a:extLst>
                <a:ext uri="{FF2B5EF4-FFF2-40B4-BE49-F238E27FC236}">
                  <a16:creationId xmlns:a16="http://schemas.microsoft.com/office/drawing/2014/main" id="{789FF879-3A6A-410B-8187-04A150338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432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7" name="Group 64">
              <a:extLst>
                <a:ext uri="{FF2B5EF4-FFF2-40B4-BE49-F238E27FC236}">
                  <a16:creationId xmlns:a16="http://schemas.microsoft.com/office/drawing/2014/main" id="{D53E3DA6-D0AB-4A59-B7F8-2191289AFCA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04" y="2614"/>
              <a:ext cx="499" cy="590"/>
              <a:chOff x="476" y="663"/>
              <a:chExt cx="771" cy="862"/>
            </a:xfrm>
          </p:grpSpPr>
          <p:sp>
            <p:nvSpPr>
              <p:cNvPr id="40" name="AutoShape 65">
                <a:extLst>
                  <a:ext uri="{FF2B5EF4-FFF2-40B4-BE49-F238E27FC236}">
                    <a16:creationId xmlns:a16="http://schemas.microsoft.com/office/drawing/2014/main" id="{E788C6EE-720C-45EA-A8E7-6C500D1C4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1" name="AutoShape 66">
                <a:extLst>
                  <a:ext uri="{FF2B5EF4-FFF2-40B4-BE49-F238E27FC236}">
                    <a16:creationId xmlns:a16="http://schemas.microsoft.com/office/drawing/2014/main" id="{FB5E95A6-75EB-4858-B56D-666C8D04E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2" name="AutoShape 67">
                <a:extLst>
                  <a:ext uri="{FF2B5EF4-FFF2-40B4-BE49-F238E27FC236}">
                    <a16:creationId xmlns:a16="http://schemas.microsoft.com/office/drawing/2014/main" id="{9611BB51-B481-44A8-9C73-9DC0ADD7E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8" name="Text Box 68">
              <a:extLst>
                <a:ext uri="{FF2B5EF4-FFF2-40B4-BE49-F238E27FC236}">
                  <a16:creationId xmlns:a16="http://schemas.microsoft.com/office/drawing/2014/main" id="{8E233E92-B998-4137-BBF9-7EBD85BE0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478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39" name="Text Box 69">
              <a:extLst>
                <a:ext uri="{FF2B5EF4-FFF2-40B4-BE49-F238E27FC236}">
                  <a16:creationId xmlns:a16="http://schemas.microsoft.com/office/drawing/2014/main" id="{AEBEDFAD-7023-4316-9735-4EA871DDB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113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—</a:t>
              </a: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B0190C2C-B7E5-4AD2-ACED-F5F1B80A9860}"/>
              </a:ext>
            </a:extLst>
          </p:cNvPr>
          <p:cNvSpPr txBox="1"/>
          <p:nvPr/>
        </p:nvSpPr>
        <p:spPr>
          <a:xfrm>
            <a:off x="7136611" y="4038601"/>
            <a:ext cx="143350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稳态电流值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F024986-4F44-486F-9D3A-F2C6B67C32CB}"/>
              </a:ext>
            </a:extLst>
          </p:cNvPr>
          <p:cNvSpPr txBox="1"/>
          <p:nvPr/>
        </p:nvSpPr>
        <p:spPr>
          <a:xfrm>
            <a:off x="3453322" y="2360913"/>
            <a:ext cx="98901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特解</a:t>
            </a:r>
            <a:r>
              <a:rPr lang="en-US" altLang="zh-CN" dirty="0"/>
              <a:t>/</a:t>
            </a:r>
            <a:r>
              <a:rPr lang="zh-CN" altLang="en-US" dirty="0"/>
              <a:t>稳态解</a:t>
            </a:r>
          </a:p>
        </p:txBody>
      </p:sp>
    </p:spTree>
    <p:extLst>
      <p:ext uri="{BB962C8B-B14F-4D97-AF65-F5344CB8AC3E}">
        <p14:creationId xmlns:p14="http://schemas.microsoft.com/office/powerpoint/2010/main" val="26207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C309A83E-932B-46A4-9ED9-EFF1FCC28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981075"/>
          <a:ext cx="32766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444240" progId="Equation.3">
                  <p:embed/>
                </p:oleObj>
              </mc:Choice>
              <mc:Fallback>
                <p:oleObj name="公式" r:id="rId2" imgW="1143000" imgH="444240" progId="Equation.3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C309A83E-932B-46A4-9ED9-EFF1FCC28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81075"/>
                        <a:ext cx="3276600" cy="1266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rgbClr val="FFFFFF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2AECE783-4E25-40EB-9358-22372EEE4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325" y="3052763"/>
          <a:ext cx="344805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33440" imgH="457200" progId="Equation.3">
                  <p:embed/>
                </p:oleObj>
              </mc:Choice>
              <mc:Fallback>
                <p:oleObj name="公式" r:id="rId4" imgW="1333440" imgH="457200" progId="Equation.3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2AECE783-4E25-40EB-9358-22372EEE4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3052763"/>
                        <a:ext cx="3448050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2">
            <a:extLst>
              <a:ext uri="{FF2B5EF4-FFF2-40B4-BE49-F238E27FC236}">
                <a16:creationId xmlns:a16="http://schemas.microsoft.com/office/drawing/2014/main" id="{0B74AD4E-7E37-4D14-8975-9750A295938F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2870200"/>
            <a:ext cx="3162300" cy="1998663"/>
            <a:chOff x="3424" y="1808"/>
            <a:chExt cx="1992" cy="1259"/>
          </a:xfrm>
        </p:grpSpPr>
        <p:sp>
          <p:nvSpPr>
            <p:cNvPr id="5" name="Text Box 59">
              <a:extLst>
                <a:ext uri="{FF2B5EF4-FFF2-40B4-BE49-F238E27FC236}">
                  <a16:creationId xmlns:a16="http://schemas.microsoft.com/office/drawing/2014/main" id="{4B2F3609-D5F4-4929-9D09-65BB375E8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1808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" name="Text Box 60">
              <a:extLst>
                <a:ext uri="{FF2B5EF4-FFF2-40B4-BE49-F238E27FC236}">
                  <a16:creationId xmlns:a16="http://schemas.microsoft.com/office/drawing/2014/main" id="{AFB853CE-9319-468B-8A7D-B2CB85BD8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" y="201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7" name="Line 62">
              <a:extLst>
                <a:ext uri="{FF2B5EF4-FFF2-40B4-BE49-F238E27FC236}">
                  <a16:creationId xmlns:a16="http://schemas.microsoft.com/office/drawing/2014/main" id="{8D0D9A5C-FFB6-422C-97CC-F401C56A8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659"/>
              <a:ext cx="180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" name="Line 63">
              <a:extLst>
                <a:ext uri="{FF2B5EF4-FFF2-40B4-BE49-F238E27FC236}">
                  <a16:creationId xmlns:a16="http://schemas.microsoft.com/office/drawing/2014/main" id="{30D1DE3B-8773-43A5-A097-8A0E7DF11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1987"/>
              <a:ext cx="8" cy="108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" name="Freeform 64">
              <a:extLst>
                <a:ext uri="{FF2B5EF4-FFF2-40B4-BE49-F238E27FC236}">
                  <a16:creationId xmlns:a16="http://schemas.microsoft.com/office/drawing/2014/main" id="{55ABB3BA-5FAE-465F-8D36-D4AC98822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179"/>
              <a:ext cx="1200" cy="450"/>
            </a:xfrm>
            <a:custGeom>
              <a:avLst/>
              <a:gdLst>
                <a:gd name="T0" fmla="*/ 0 w 1200"/>
                <a:gd name="T1" fmla="*/ 0 h 450"/>
                <a:gd name="T2" fmla="*/ 144 w 1200"/>
                <a:gd name="T3" fmla="*/ 192 h 450"/>
                <a:gd name="T4" fmla="*/ 384 w 1200"/>
                <a:gd name="T5" fmla="*/ 336 h 450"/>
                <a:gd name="T6" fmla="*/ 912 w 1200"/>
                <a:gd name="T7" fmla="*/ 432 h 450"/>
                <a:gd name="T8" fmla="*/ 1200 w 1200"/>
                <a:gd name="T9" fmla="*/ 44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450">
                  <a:moveTo>
                    <a:pt x="0" y="0"/>
                  </a:moveTo>
                  <a:cubicBezTo>
                    <a:pt x="40" y="68"/>
                    <a:pt x="80" y="136"/>
                    <a:pt x="144" y="192"/>
                  </a:cubicBezTo>
                  <a:cubicBezTo>
                    <a:pt x="208" y="248"/>
                    <a:pt x="256" y="296"/>
                    <a:pt x="384" y="336"/>
                  </a:cubicBezTo>
                  <a:cubicBezTo>
                    <a:pt x="512" y="376"/>
                    <a:pt x="776" y="414"/>
                    <a:pt x="912" y="432"/>
                  </a:cubicBezTo>
                  <a:cubicBezTo>
                    <a:pt x="1048" y="450"/>
                    <a:pt x="1140" y="440"/>
                    <a:pt x="1200" y="44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Text Box 65">
              <a:extLst>
                <a:ext uri="{FF2B5EF4-FFF2-40B4-BE49-F238E27FC236}">
                  <a16:creationId xmlns:a16="http://schemas.microsoft.com/office/drawing/2014/main" id="{50B959BA-9F7C-455B-80D4-6BC5E1E66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" y="254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68">
              <a:extLst>
                <a:ext uri="{FF2B5EF4-FFF2-40B4-BE49-F238E27FC236}">
                  <a16:creationId xmlns:a16="http://schemas.microsoft.com/office/drawing/2014/main" id="{AB4D63FE-5822-4BEA-91AA-B6518D076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59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1BE8C780-AFC1-411A-B3C5-6189CF6A9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7" y="2647"/>
              <a:ext cx="21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2FD90BDA-B88B-4EE4-B272-4F89B7213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7" y="2192"/>
              <a:ext cx="0" cy="45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Line 72">
              <a:extLst>
                <a:ext uri="{FF2B5EF4-FFF2-40B4-BE49-F238E27FC236}">
                  <a16:creationId xmlns:a16="http://schemas.microsoft.com/office/drawing/2014/main" id="{A7FBDD84-7E0A-4464-8289-A44128E13D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533965">
              <a:off x="3875" y="2167"/>
              <a:ext cx="37" cy="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5" name="Group 88">
            <a:extLst>
              <a:ext uri="{FF2B5EF4-FFF2-40B4-BE49-F238E27FC236}">
                <a16:creationId xmlns:a16="http://schemas.microsoft.com/office/drawing/2014/main" id="{72CCB2C2-3AB9-41C7-A1FF-802006B4DB6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620713"/>
            <a:ext cx="2940050" cy="2133600"/>
            <a:chOff x="3034" y="2096"/>
            <a:chExt cx="1852" cy="1344"/>
          </a:xfrm>
        </p:grpSpPr>
        <p:sp>
          <p:nvSpPr>
            <p:cNvPr id="16" name="Oval 89">
              <a:extLst>
                <a:ext uri="{FF2B5EF4-FFF2-40B4-BE49-F238E27FC236}">
                  <a16:creationId xmlns:a16="http://schemas.microsoft.com/office/drawing/2014/main" id="{03F21111-1A96-4574-9001-09D0A139D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7" name="Group 90">
              <a:extLst>
                <a:ext uri="{FF2B5EF4-FFF2-40B4-BE49-F238E27FC236}">
                  <a16:creationId xmlns:a16="http://schemas.microsoft.com/office/drawing/2014/main" id="{EA1BC36C-A765-4543-B434-CFE4D3C4D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2" y="2134"/>
              <a:ext cx="274" cy="350"/>
              <a:chOff x="1831" y="480"/>
              <a:chExt cx="281" cy="288"/>
            </a:xfrm>
          </p:grpSpPr>
          <p:sp>
            <p:nvSpPr>
              <p:cNvPr id="47" name="Line 91">
                <a:extLst>
                  <a:ext uri="{FF2B5EF4-FFF2-40B4-BE49-F238E27FC236}">
                    <a16:creationId xmlns:a16="http://schemas.microsoft.com/office/drawing/2014/main" id="{41E40297-14A6-4046-B0D8-767F3AEF2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8" name="Text Box 92">
                <a:extLst>
                  <a:ext uri="{FF2B5EF4-FFF2-40B4-BE49-F238E27FC236}">
                    <a16:creationId xmlns:a16="http://schemas.microsoft.com/office/drawing/2014/main" id="{5FC96CC5-2BDB-4EAE-AB4C-47769A288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480"/>
                <a:ext cx="27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r>
                  <a:rPr kumimoji="1" lang="en-US" altLang="zh-CN" sz="28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" name="Text Box 93">
              <a:extLst>
                <a:ext uri="{FF2B5EF4-FFF2-40B4-BE49-F238E27FC236}">
                  <a16:creationId xmlns:a16="http://schemas.microsoft.com/office/drawing/2014/main" id="{30D120E4-294F-408D-B1F1-A6E373195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2096"/>
              <a:ext cx="7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t=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0)</a:t>
              </a:r>
            </a:p>
          </p:txBody>
        </p:sp>
        <p:sp>
          <p:nvSpPr>
            <p:cNvPr id="19" name="Text Box 94">
              <a:extLst>
                <a:ext uri="{FF2B5EF4-FFF2-40B4-BE49-F238E27FC236}">
                  <a16:creationId xmlns:a16="http://schemas.microsoft.com/office/drawing/2014/main" id="{22AE89DA-A21B-443F-AEF3-B12FDEAAE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75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0" name="Group 95">
              <a:extLst>
                <a:ext uri="{FF2B5EF4-FFF2-40B4-BE49-F238E27FC236}">
                  <a16:creationId xmlns:a16="http://schemas.microsoft.com/office/drawing/2014/main" id="{3B33F458-64FA-4F07-A5AF-A117F9744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8" y="2459"/>
              <a:ext cx="603" cy="374"/>
              <a:chOff x="804" y="777"/>
              <a:chExt cx="619" cy="308"/>
            </a:xfrm>
          </p:grpSpPr>
          <p:grpSp>
            <p:nvGrpSpPr>
              <p:cNvPr id="43" name="Group 96">
                <a:extLst>
                  <a:ext uri="{FF2B5EF4-FFF2-40B4-BE49-F238E27FC236}">
                    <a16:creationId xmlns:a16="http://schemas.microsoft.com/office/drawing/2014/main" id="{42220487-594D-4048-9F68-38691D7366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777"/>
                <a:ext cx="619" cy="269"/>
                <a:chOff x="804" y="777"/>
                <a:chExt cx="619" cy="269"/>
              </a:xfrm>
            </p:grpSpPr>
            <p:sp>
              <p:nvSpPr>
                <p:cNvPr id="45" name="Text Box 97">
                  <a:extLst>
                    <a:ext uri="{FF2B5EF4-FFF2-40B4-BE49-F238E27FC236}">
                      <a16:creationId xmlns:a16="http://schemas.microsoft.com/office/drawing/2014/main" id="{790C2E97-3C3C-4B15-B6F2-6509A28DCE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4" y="777"/>
                  <a:ext cx="250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46" name="Text Box 98">
                  <a:extLst>
                    <a:ext uri="{FF2B5EF4-FFF2-40B4-BE49-F238E27FC236}">
                      <a16:creationId xmlns:a16="http://schemas.microsoft.com/office/drawing/2014/main" id="{63615497-5472-4E0F-AB5B-6046DC55D6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777"/>
                  <a:ext cx="23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44" name="Text Box 99">
                <a:extLst>
                  <a:ext uri="{FF2B5EF4-FFF2-40B4-BE49-F238E27FC236}">
                    <a16:creationId xmlns:a16="http://schemas.microsoft.com/office/drawing/2014/main" id="{E2FB4EB0-8F62-4DCE-800B-68737304A1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5" y="816"/>
                <a:ext cx="33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0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R</a:t>
                </a:r>
              </a:p>
            </p:txBody>
          </p:sp>
        </p:grpSp>
        <p:sp>
          <p:nvSpPr>
            <p:cNvPr id="21" name="Text Box 100">
              <a:extLst>
                <a:ext uri="{FF2B5EF4-FFF2-40B4-BE49-F238E27FC236}">
                  <a16:creationId xmlns:a16="http://schemas.microsoft.com/office/drawing/2014/main" id="{5023739A-E257-446A-B56A-2449429C2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277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22" name="Group 101">
              <a:extLst>
                <a:ext uri="{FF2B5EF4-FFF2-40B4-BE49-F238E27FC236}">
                  <a16:creationId xmlns:a16="http://schemas.microsoft.com/office/drawing/2014/main" id="{D7657B9E-557A-4AFF-A45A-AE960AF53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2523"/>
              <a:ext cx="322" cy="792"/>
              <a:chOff x="1971" y="730"/>
              <a:chExt cx="331" cy="653"/>
            </a:xfrm>
          </p:grpSpPr>
          <p:grpSp>
            <p:nvGrpSpPr>
              <p:cNvPr id="39" name="Group 102">
                <a:extLst>
                  <a:ext uri="{FF2B5EF4-FFF2-40B4-BE49-F238E27FC236}">
                    <a16:creationId xmlns:a16="http://schemas.microsoft.com/office/drawing/2014/main" id="{2F6F1DFC-A6A2-44A6-961D-2B87508B43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2" y="730"/>
                <a:ext cx="250" cy="653"/>
                <a:chOff x="1620" y="1258"/>
                <a:chExt cx="250" cy="653"/>
              </a:xfrm>
            </p:grpSpPr>
            <p:sp>
              <p:nvSpPr>
                <p:cNvPr id="41" name="Text Box 103">
                  <a:extLst>
                    <a:ext uri="{FF2B5EF4-FFF2-40B4-BE49-F238E27FC236}">
                      <a16:creationId xmlns:a16="http://schemas.microsoft.com/office/drawing/2014/main" id="{45C85170-BCF0-41BC-A4DE-9D32912867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0" y="1258"/>
                  <a:ext cx="250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42" name="Text Box 104">
                  <a:extLst>
                    <a:ext uri="{FF2B5EF4-FFF2-40B4-BE49-F238E27FC236}">
                      <a16:creationId xmlns:a16="http://schemas.microsoft.com/office/drawing/2014/main" id="{71B30A61-9792-4F9D-9694-6E04B194EC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0" y="1642"/>
                  <a:ext cx="235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40" name="Text Box 105">
                <a:extLst>
                  <a:ext uri="{FF2B5EF4-FFF2-40B4-BE49-F238E27FC236}">
                    <a16:creationId xmlns:a16="http://schemas.microsoft.com/office/drawing/2014/main" id="{A72DFEBD-DF12-4617-A376-D8BFAAB4F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1" y="911"/>
                <a:ext cx="322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L</a:t>
                </a:r>
                <a:endPara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Line 106">
              <a:extLst>
                <a:ext uri="{FF2B5EF4-FFF2-40B4-BE49-F238E27FC236}">
                  <a16:creationId xmlns:a16="http://schemas.microsoft.com/office/drawing/2014/main" id="{74B8AA87-D8E4-4078-B19C-EF4CF51D9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523"/>
              <a:ext cx="7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107">
              <a:extLst>
                <a:ext uri="{FF2B5EF4-FFF2-40B4-BE49-F238E27FC236}">
                  <a16:creationId xmlns:a16="http://schemas.microsoft.com/office/drawing/2014/main" id="{49DB68AC-1200-447E-A728-6F434DE91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523"/>
              <a:ext cx="34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Line 108">
              <a:extLst>
                <a:ext uri="{FF2B5EF4-FFF2-40B4-BE49-F238E27FC236}">
                  <a16:creationId xmlns:a16="http://schemas.microsoft.com/office/drawing/2014/main" id="{CC75B841-56DA-469D-AA05-ABB4B895C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3113"/>
              <a:ext cx="0" cy="29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Line 109">
              <a:extLst>
                <a:ext uri="{FF2B5EF4-FFF2-40B4-BE49-F238E27FC236}">
                  <a16:creationId xmlns:a16="http://schemas.microsoft.com/office/drawing/2014/main" id="{7A90D3E0-CF79-4BFA-B4A2-7D746C302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523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Line 110">
              <a:extLst>
                <a:ext uri="{FF2B5EF4-FFF2-40B4-BE49-F238E27FC236}">
                  <a16:creationId xmlns:a16="http://schemas.microsoft.com/office/drawing/2014/main" id="{E7AD1AA8-4EC7-4FF2-B82A-E69AD6376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385"/>
              <a:ext cx="131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" name="Line 111">
              <a:extLst>
                <a:ext uri="{FF2B5EF4-FFF2-40B4-BE49-F238E27FC236}">
                  <a16:creationId xmlns:a16="http://schemas.microsoft.com/office/drawing/2014/main" id="{8A46FF6C-DC9E-4D5C-A287-63793B695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523"/>
              <a:ext cx="0" cy="17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" name="Text Box 112">
              <a:extLst>
                <a:ext uri="{FF2B5EF4-FFF2-40B4-BE49-F238E27FC236}">
                  <a16:creationId xmlns:a16="http://schemas.microsoft.com/office/drawing/2014/main" id="{F11CE877-BD24-437D-905B-3A4D7FD92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" y="214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113">
              <a:extLst>
                <a:ext uri="{FF2B5EF4-FFF2-40B4-BE49-F238E27FC236}">
                  <a16:creationId xmlns:a16="http://schemas.microsoft.com/office/drawing/2014/main" id="{C954F83F-DD12-4AA1-93C5-E9A95295A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0" y="2432"/>
              <a:ext cx="278" cy="8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" name="Line 114">
              <a:extLst>
                <a:ext uri="{FF2B5EF4-FFF2-40B4-BE49-F238E27FC236}">
                  <a16:creationId xmlns:a16="http://schemas.microsoft.com/office/drawing/2014/main" id="{2FD3F30D-17D9-45FB-B102-B6D703F43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2251"/>
              <a:ext cx="140" cy="23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Rectangle 115">
              <a:extLst>
                <a:ext uri="{FF2B5EF4-FFF2-40B4-BE49-F238E27FC236}">
                  <a16:creationId xmlns:a16="http://schemas.microsoft.com/office/drawing/2014/main" id="{4AAD4113-0867-44D2-99D5-FF156889E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432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3" name="Group 116">
              <a:extLst>
                <a:ext uri="{FF2B5EF4-FFF2-40B4-BE49-F238E27FC236}">
                  <a16:creationId xmlns:a16="http://schemas.microsoft.com/office/drawing/2014/main" id="{1958A1DA-12D7-4AE3-8189-A77EBF73FFA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04" y="2614"/>
              <a:ext cx="499" cy="590"/>
              <a:chOff x="476" y="663"/>
              <a:chExt cx="771" cy="862"/>
            </a:xfrm>
          </p:grpSpPr>
          <p:sp>
            <p:nvSpPr>
              <p:cNvPr id="36" name="AutoShape 117">
                <a:extLst>
                  <a:ext uri="{FF2B5EF4-FFF2-40B4-BE49-F238E27FC236}">
                    <a16:creationId xmlns:a16="http://schemas.microsoft.com/office/drawing/2014/main" id="{7EEE2C39-020B-45A2-87E9-62AB80B2E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7" name="AutoShape 118">
                <a:extLst>
                  <a:ext uri="{FF2B5EF4-FFF2-40B4-BE49-F238E27FC236}">
                    <a16:creationId xmlns:a16="http://schemas.microsoft.com/office/drawing/2014/main" id="{3B3F8459-E632-4E38-99B4-1EB7590FF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8" name="AutoShape 119">
                <a:extLst>
                  <a:ext uri="{FF2B5EF4-FFF2-40B4-BE49-F238E27FC236}">
                    <a16:creationId xmlns:a16="http://schemas.microsoft.com/office/drawing/2014/main" id="{834811FA-B9D2-4D2F-8288-CADB09318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4" name="Text Box 120">
              <a:extLst>
                <a:ext uri="{FF2B5EF4-FFF2-40B4-BE49-F238E27FC236}">
                  <a16:creationId xmlns:a16="http://schemas.microsoft.com/office/drawing/2014/main" id="{6BB1299E-CA8D-4EFB-ADDB-B0A11BA6B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478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35" name="Text Box 121">
              <a:extLst>
                <a:ext uri="{FF2B5EF4-FFF2-40B4-BE49-F238E27FC236}">
                  <a16:creationId xmlns:a16="http://schemas.microsoft.com/office/drawing/2014/main" id="{E61E01FC-E59A-4277-A50E-99BBD4A5D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113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—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2F2B7B7B-0857-4D7A-8F05-2978B29E9BFE}"/>
              </a:ext>
            </a:extLst>
          </p:cNvPr>
          <p:cNvSpPr txBox="1"/>
          <p:nvPr/>
        </p:nvSpPr>
        <p:spPr>
          <a:xfrm>
            <a:off x="4985800" y="2788160"/>
            <a:ext cx="1544125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初始电压值</a:t>
            </a:r>
          </a:p>
        </p:txBody>
      </p:sp>
    </p:spTree>
    <p:extLst>
      <p:ext uri="{BB962C8B-B14F-4D97-AF65-F5344CB8AC3E}">
        <p14:creationId xmlns:p14="http://schemas.microsoft.com/office/powerpoint/2010/main" val="419327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551BD19-6B74-4FAF-93C1-15854D79D5BF}"/>
              </a:ext>
            </a:extLst>
          </p:cNvPr>
          <p:cNvSpPr/>
          <p:nvPr/>
        </p:nvSpPr>
        <p:spPr>
          <a:xfrm>
            <a:off x="526210" y="1565748"/>
            <a:ext cx="7410091" cy="1082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电压、电流是随时间按同一指数规律变化的函数；电感电流由两部分构成。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8B5533F-5D68-4E6D-A640-C2C58AB22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856053"/>
            <a:ext cx="8318500" cy="56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 startAt="2"/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响应变化的快慢，由时间常数</a:t>
            </a:r>
            <a:r>
              <a:rPr kumimoji="1"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＝</a:t>
            </a:r>
            <a:r>
              <a:rPr kumimoji="1" lang="en-US" altLang="zh-CN" sz="2800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L/R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决定；</a:t>
            </a:r>
            <a:endParaRPr kumimoji="1" lang="zh-CN" altLang="en-US" sz="28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C1146AE-2998-41B3-8733-91D68C4D1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3599995"/>
            <a:ext cx="5507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 startAt="3"/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响应与外加激励成线性关系；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AE3993C-D206-4C0F-BD94-3C23E0938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10" y="4514427"/>
            <a:ext cx="8205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AutoNum type="circleNumDbPlain" startAt="4"/>
            </a:pPr>
            <a:r>
              <a:rPr kumimoji="1" lang="zh-CN" altLang="en-US" sz="2800" b="1" u="sng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能量关系</a:t>
            </a:r>
          </a:p>
        </p:txBody>
      </p:sp>
      <p:grpSp>
        <p:nvGrpSpPr>
          <p:cNvPr id="8" name="Group 56">
            <a:extLst>
              <a:ext uri="{FF2B5EF4-FFF2-40B4-BE49-F238E27FC236}">
                <a16:creationId xmlns:a16="http://schemas.microsoft.com/office/drawing/2014/main" id="{BF2A9C9D-8604-49AC-A0A8-9CE8ABBC6734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387560"/>
            <a:ext cx="1644650" cy="850900"/>
            <a:chOff x="385" y="3022"/>
            <a:chExt cx="1036" cy="536"/>
          </a:xfrm>
        </p:grpSpPr>
        <p:pic>
          <p:nvPicPr>
            <p:cNvPr id="9" name="Picture 57" descr="123">
              <a:extLst>
                <a:ext uri="{FF2B5EF4-FFF2-40B4-BE49-F238E27FC236}">
                  <a16:creationId xmlns:a16="http://schemas.microsoft.com/office/drawing/2014/main" id="{1F2AA3CA-64B2-4160-90BE-E454E2F8A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58">
              <a:extLst>
                <a:ext uri="{FF2B5EF4-FFF2-40B4-BE49-F238E27FC236}">
                  <a16:creationId xmlns:a16="http://schemas.microsoft.com/office/drawing/2014/main" id="{6D58D5BE-690A-4AD0-B477-961348D07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dirty="0">
                  <a:solidFill>
                    <a:srgbClr val="FA7748"/>
                  </a:solidFill>
                  <a:ea typeface="华文行楷" panose="02010800040101010101" pitchFamily="2" charset="-122"/>
                </a:rPr>
                <a:t>表明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951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B927518-5B25-4983-944B-5E7066A87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100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3BF4040-D9EC-46E4-B9C8-0127BB7AC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95995"/>
            <a:ext cx="7885112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 dirty="0">
                <a:solidFill>
                  <a:srgbClr val="FFFFFF"/>
                </a:solidFill>
                <a:ea typeface="楷体_GB2312" pitchFamily="49" charset="-122"/>
              </a:rPr>
              <a:t>t</a:t>
            </a:r>
            <a:r>
              <a:rPr kumimoji="1" lang="en-US" altLang="zh-CN" sz="2800" dirty="0">
                <a:solidFill>
                  <a:srgbClr val="FFFFFF"/>
                </a:solidFill>
                <a:ea typeface="楷体_GB2312" pitchFamily="49" charset="-122"/>
              </a:rPr>
              <a:t>=0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开关</a:t>
            </a:r>
            <a:r>
              <a:rPr kumimoji="1" lang="en-US" altLang="zh-CN" sz="2800" dirty="0">
                <a:solidFill>
                  <a:srgbClr val="FFFF00"/>
                </a:solidFill>
                <a:ea typeface="楷体_GB2312" pitchFamily="49" charset="-122"/>
              </a:rPr>
              <a:t>k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打开，求</a:t>
            </a:r>
            <a:r>
              <a:rPr kumimoji="1" lang="en-US" altLang="zh-CN" sz="2800" i="1" dirty="0">
                <a:solidFill>
                  <a:srgbClr val="FFFFFF"/>
                </a:solidFill>
                <a:ea typeface="楷体_GB2312" pitchFamily="49" charset="-122"/>
              </a:rPr>
              <a:t>t </a:t>
            </a:r>
            <a:r>
              <a:rPr kumimoji="1" lang="en-US" altLang="zh-CN" sz="2800" dirty="0">
                <a:solidFill>
                  <a:srgbClr val="FFFFFF"/>
                </a:solidFill>
                <a:ea typeface="楷体_GB2312" pitchFamily="49" charset="-122"/>
              </a:rPr>
              <a:t>&gt;0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后</a:t>
            </a:r>
            <a:r>
              <a:rPr kumimoji="1" lang="en-US" altLang="zh-CN" sz="2800" i="1" dirty="0" err="1">
                <a:solidFill>
                  <a:srgbClr val="FFFFFF"/>
                </a:solidFill>
                <a:ea typeface="楷体_GB2312" pitchFamily="49" charset="-122"/>
              </a:rPr>
              <a:t>i</a:t>
            </a:r>
            <a:r>
              <a:rPr kumimoji="1" lang="en-US" altLang="zh-CN" sz="2800" baseline="-25000" dirty="0" err="1">
                <a:solidFill>
                  <a:srgbClr val="FFFFFF"/>
                </a:solidFill>
                <a:ea typeface="楷体_GB2312" pitchFamily="49" charset="-122"/>
              </a:rPr>
              <a:t>L</a:t>
            </a:r>
            <a:r>
              <a:rPr kumimoji="1" lang="zh-CN" altLang="en-US" sz="2800" baseline="-25000" dirty="0">
                <a:solidFill>
                  <a:srgbClr val="FFFFFF"/>
                </a:solidFill>
                <a:ea typeface="楷体_GB2312" pitchFamily="49" charset="-122"/>
              </a:rPr>
              <a:t>、</a:t>
            </a:r>
            <a:r>
              <a:rPr kumimoji="1" lang="en-US" altLang="zh-CN" sz="2800" i="1" dirty="0" err="1">
                <a:solidFill>
                  <a:srgbClr val="FFFFFF"/>
                </a:solidFill>
                <a:ea typeface="楷体_GB2312" pitchFamily="49" charset="-122"/>
              </a:rPr>
              <a:t>u</a:t>
            </a:r>
            <a:r>
              <a:rPr kumimoji="1" lang="en-US" altLang="zh-CN" sz="2800" baseline="-25000" dirty="0" err="1">
                <a:solidFill>
                  <a:srgbClr val="FFFFFF"/>
                </a:solidFill>
                <a:ea typeface="楷体_GB2312" pitchFamily="49" charset="-122"/>
              </a:rPr>
              <a:t>L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及</a:t>
            </a:r>
            <a:r>
              <a:rPr kumimoji="1" lang="zh-CN" altLang="en-US" sz="2800" b="1" u="sng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电流源的电压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B45ED84E-9FC4-4FAA-9FD7-DA627544D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7563"/>
            <a:ext cx="576262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3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C05F4364-3912-44CF-BF0C-42355734A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57563"/>
            <a:ext cx="7850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这是</a:t>
            </a:r>
            <a:r>
              <a:rPr lang="en-US" altLang="zh-CN" sz="2800" i="1" dirty="0">
                <a:solidFill>
                  <a:srgbClr val="FFFF00"/>
                </a:solidFill>
                <a:ea typeface="楷体_GB2312" pitchFamily="49" charset="-122"/>
              </a:rPr>
              <a:t>RL</a:t>
            </a: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电路零状态响应问题，先化简电路，有：</a:t>
            </a:r>
          </a:p>
        </p:txBody>
      </p:sp>
      <p:graphicFrame>
        <p:nvGraphicFramePr>
          <p:cNvPr id="6" name="Object 88">
            <a:extLst>
              <a:ext uri="{FF2B5EF4-FFF2-40B4-BE49-F238E27FC236}">
                <a16:creationId xmlns:a16="http://schemas.microsoft.com/office/drawing/2014/main" id="{011EB052-6D9B-4053-BFFD-E8A511C55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3933825"/>
          <a:ext cx="32781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22360" imgH="266400" progId="Equation.3">
                  <p:embed/>
                </p:oleObj>
              </mc:Choice>
              <mc:Fallback>
                <p:oleObj name="公式" r:id="rId2" imgW="1422360" imgH="266400" progId="Equation.3">
                  <p:embed/>
                  <p:pic>
                    <p:nvPicPr>
                      <p:cNvPr id="6" name="Object 88">
                        <a:extLst>
                          <a:ext uri="{FF2B5EF4-FFF2-40B4-BE49-F238E27FC236}">
                            <a16:creationId xmlns:a16="http://schemas.microsoft.com/office/drawing/2014/main" id="{011EB052-6D9B-4053-BFFD-E8A511C55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933825"/>
                        <a:ext cx="32781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9">
            <a:extLst>
              <a:ext uri="{FF2B5EF4-FFF2-40B4-BE49-F238E27FC236}">
                <a16:creationId xmlns:a16="http://schemas.microsoft.com/office/drawing/2014/main" id="{71F7BF10-8C33-493E-808D-84C75FCE4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8238" y="3933825"/>
          <a:ext cx="3136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82680" imgH="241200" progId="Equation.3">
                  <p:embed/>
                </p:oleObj>
              </mc:Choice>
              <mc:Fallback>
                <p:oleObj name="公式" r:id="rId4" imgW="1282680" imgH="241200" progId="Equation.3">
                  <p:embed/>
                  <p:pic>
                    <p:nvPicPr>
                      <p:cNvPr id="7" name="Object 89">
                        <a:extLst>
                          <a:ext uri="{FF2B5EF4-FFF2-40B4-BE49-F238E27FC236}">
                            <a16:creationId xmlns:a16="http://schemas.microsoft.com/office/drawing/2014/main" id="{71F7BF10-8C33-493E-808D-84C75FCE4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3933825"/>
                        <a:ext cx="31369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0">
            <a:extLst>
              <a:ext uri="{FF2B5EF4-FFF2-40B4-BE49-F238E27FC236}">
                <a16:creationId xmlns:a16="http://schemas.microsoft.com/office/drawing/2014/main" id="{E023477E-2428-44F9-908C-17849D009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4508500"/>
          <a:ext cx="39814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01720" imgH="266400" progId="Equation.3">
                  <p:embed/>
                </p:oleObj>
              </mc:Choice>
              <mc:Fallback>
                <p:oleObj name="公式" r:id="rId6" imgW="1701720" imgH="266400" progId="Equation.3">
                  <p:embed/>
                  <p:pic>
                    <p:nvPicPr>
                      <p:cNvPr id="8" name="Object 90">
                        <a:extLst>
                          <a:ext uri="{FF2B5EF4-FFF2-40B4-BE49-F238E27FC236}">
                            <a16:creationId xmlns:a16="http://schemas.microsoft.com/office/drawing/2014/main" id="{E023477E-2428-44F9-908C-17849D009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508500"/>
                        <a:ext cx="39814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43">
            <a:extLst>
              <a:ext uri="{FF2B5EF4-FFF2-40B4-BE49-F238E27FC236}">
                <a16:creationId xmlns:a16="http://schemas.microsoft.com/office/drawing/2014/main" id="{924EB721-D8A4-4A84-BE29-4F3540489C70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1484313"/>
            <a:ext cx="2951162" cy="1512887"/>
            <a:chOff x="2971" y="2341"/>
            <a:chExt cx="1859" cy="953"/>
          </a:xfrm>
        </p:grpSpPr>
        <p:sp>
          <p:nvSpPr>
            <p:cNvPr id="10" name="Oval 144">
              <a:extLst>
                <a:ext uri="{FF2B5EF4-FFF2-40B4-BE49-F238E27FC236}">
                  <a16:creationId xmlns:a16="http://schemas.microsoft.com/office/drawing/2014/main" id="{A680A92E-55DC-47E7-9812-486AB7F49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Line 145">
              <a:extLst>
                <a:ext uri="{FF2B5EF4-FFF2-40B4-BE49-F238E27FC236}">
                  <a16:creationId xmlns:a16="http://schemas.microsoft.com/office/drawing/2014/main" id="{CD15D6B9-EA3E-4FCF-8F12-94F5CE0D4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976"/>
              <a:ext cx="0" cy="31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Text Box 146">
              <a:extLst>
                <a:ext uri="{FF2B5EF4-FFF2-40B4-BE49-F238E27FC236}">
                  <a16:creationId xmlns:a16="http://schemas.microsoft.com/office/drawing/2014/main" id="{7D5B10D5-3FD3-4CB8-A7B3-87957761B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" y="2905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47">
              <a:extLst>
                <a:ext uri="{FF2B5EF4-FFF2-40B4-BE49-F238E27FC236}">
                  <a16:creationId xmlns:a16="http://schemas.microsoft.com/office/drawing/2014/main" id="{70B098EC-DFE2-40A8-86EE-C5106DA40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2368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14" name="Text Box 148">
              <a:extLst>
                <a:ext uri="{FF2B5EF4-FFF2-40B4-BE49-F238E27FC236}">
                  <a16:creationId xmlns:a16="http://schemas.microsoft.com/office/drawing/2014/main" id="{AAE548CF-FBE2-4A6C-A3E6-7B87A4D7C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867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15" name="Text Box 149">
              <a:extLst>
                <a:ext uri="{FF2B5EF4-FFF2-40B4-BE49-F238E27FC236}">
                  <a16:creationId xmlns:a16="http://schemas.microsoft.com/office/drawing/2014/main" id="{10AB27D5-E22E-4F4C-97B1-58B8DA6D6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" y="2587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</a:p>
          </p:txBody>
        </p:sp>
        <p:sp>
          <p:nvSpPr>
            <p:cNvPr id="16" name="Text Box 150">
              <a:extLst>
                <a:ext uri="{FF2B5EF4-FFF2-40B4-BE49-F238E27FC236}">
                  <a16:creationId xmlns:a16="http://schemas.microsoft.com/office/drawing/2014/main" id="{8C19F4D0-07B6-4D68-B077-BA690513E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640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2H</a:t>
              </a:r>
            </a:p>
          </p:txBody>
        </p:sp>
        <p:sp>
          <p:nvSpPr>
            <p:cNvPr id="17" name="Line 151">
              <a:extLst>
                <a:ext uri="{FF2B5EF4-FFF2-40B4-BE49-F238E27FC236}">
                  <a16:creationId xmlns:a16="http://schemas.microsoft.com/office/drawing/2014/main" id="{FB038DC8-15BD-4C7C-9307-44168C79F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2" y="2387"/>
              <a:ext cx="1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Line 152">
              <a:extLst>
                <a:ext uri="{FF2B5EF4-FFF2-40B4-BE49-F238E27FC236}">
                  <a16:creationId xmlns:a16="http://schemas.microsoft.com/office/drawing/2014/main" id="{1EA86251-8947-4E7D-89C3-1509594D8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294"/>
              <a:ext cx="1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Line 153">
              <a:extLst>
                <a:ext uri="{FF2B5EF4-FFF2-40B4-BE49-F238E27FC236}">
                  <a16:creationId xmlns:a16="http://schemas.microsoft.com/office/drawing/2014/main" id="{4B3FF4F5-03B7-474C-8E73-43076E2B8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" y="3022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Line 154">
              <a:extLst>
                <a:ext uri="{FF2B5EF4-FFF2-40B4-BE49-F238E27FC236}">
                  <a16:creationId xmlns:a16="http://schemas.microsoft.com/office/drawing/2014/main" id="{867C4E55-6B61-4601-80A1-173D89287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2387"/>
              <a:ext cx="0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Line 155">
              <a:extLst>
                <a:ext uri="{FF2B5EF4-FFF2-40B4-BE49-F238E27FC236}">
                  <a16:creationId xmlns:a16="http://schemas.microsoft.com/office/drawing/2014/main" id="{35EBFAF9-1F27-4902-B0B3-AE69460D6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387"/>
              <a:ext cx="0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Text Box 156">
              <a:extLst>
                <a:ext uri="{FF2B5EF4-FFF2-40B4-BE49-F238E27FC236}">
                  <a16:creationId xmlns:a16="http://schemas.microsoft.com/office/drawing/2014/main" id="{1BD363FA-6E3E-4A4E-825B-33DE1AFF0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" y="2685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</a:t>
              </a:r>
            </a:p>
          </p:txBody>
        </p:sp>
        <p:sp>
          <p:nvSpPr>
            <p:cNvPr id="23" name="Text Box 157">
              <a:extLst>
                <a:ext uri="{FF2B5EF4-FFF2-40B4-BE49-F238E27FC236}">
                  <a16:creationId xmlns:a16="http://schemas.microsoft.com/office/drawing/2014/main" id="{880F036F-A935-46EB-872F-067444BE6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241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eq</a:t>
              </a:r>
            </a:p>
          </p:txBody>
        </p:sp>
        <p:sp>
          <p:nvSpPr>
            <p:cNvPr id="24" name="Text Box 158">
              <a:extLst>
                <a:ext uri="{FF2B5EF4-FFF2-40B4-BE49-F238E27FC236}">
                  <a16:creationId xmlns:a16="http://schemas.microsoft.com/office/drawing/2014/main" id="{22DB1109-6D64-48CB-BF51-9FE567548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413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25" name="Text Box 159">
              <a:extLst>
                <a:ext uri="{FF2B5EF4-FFF2-40B4-BE49-F238E27FC236}">
                  <a16:creationId xmlns:a16="http://schemas.microsoft.com/office/drawing/2014/main" id="{E70280B8-5674-4D15-A2CD-CB6042D75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957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grpSp>
          <p:nvGrpSpPr>
            <p:cNvPr id="26" name="Group 160">
              <a:extLst>
                <a:ext uri="{FF2B5EF4-FFF2-40B4-BE49-F238E27FC236}">
                  <a16:creationId xmlns:a16="http://schemas.microsoft.com/office/drawing/2014/main" id="{1D3A4375-C59F-4074-9E9A-21AECB23C71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923" y="2523"/>
              <a:ext cx="499" cy="590"/>
              <a:chOff x="476" y="663"/>
              <a:chExt cx="771" cy="862"/>
            </a:xfrm>
          </p:grpSpPr>
          <p:sp>
            <p:nvSpPr>
              <p:cNvPr id="28" name="AutoShape 161">
                <a:extLst>
                  <a:ext uri="{FF2B5EF4-FFF2-40B4-BE49-F238E27FC236}">
                    <a16:creationId xmlns:a16="http://schemas.microsoft.com/office/drawing/2014/main" id="{4C5BB21F-F9A1-4704-B3E4-D4A467792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9" name="AutoShape 162">
                <a:extLst>
                  <a:ext uri="{FF2B5EF4-FFF2-40B4-BE49-F238E27FC236}">
                    <a16:creationId xmlns:a16="http://schemas.microsoft.com/office/drawing/2014/main" id="{05FE5C12-43B9-4882-BFD5-245E371F0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0" name="AutoShape 163">
                <a:extLst>
                  <a:ext uri="{FF2B5EF4-FFF2-40B4-BE49-F238E27FC236}">
                    <a16:creationId xmlns:a16="http://schemas.microsoft.com/office/drawing/2014/main" id="{2CAD1FD5-6A4E-4D78-AD00-7540910E7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7" name="Rectangle 164">
              <a:extLst>
                <a:ext uri="{FF2B5EF4-FFF2-40B4-BE49-F238E27FC236}">
                  <a16:creationId xmlns:a16="http://schemas.microsoft.com/office/drawing/2014/main" id="{84651B63-CCA2-4D36-8264-C8C3F2F1E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2341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1" name="Group 165">
            <a:extLst>
              <a:ext uri="{FF2B5EF4-FFF2-40B4-BE49-F238E27FC236}">
                <a16:creationId xmlns:a16="http://schemas.microsoft.com/office/drawing/2014/main" id="{48535D74-63E5-404B-9A43-CA9809D70862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1773238"/>
            <a:ext cx="1223963" cy="719137"/>
            <a:chOff x="3651" y="1071"/>
            <a:chExt cx="771" cy="453"/>
          </a:xfrm>
        </p:grpSpPr>
        <p:sp>
          <p:nvSpPr>
            <p:cNvPr id="32" name="AutoShape 166">
              <a:extLst>
                <a:ext uri="{FF2B5EF4-FFF2-40B4-BE49-F238E27FC236}">
                  <a16:creationId xmlns:a16="http://schemas.microsoft.com/office/drawing/2014/main" id="{AAD7F432-3F23-4D19-A727-CEDF57667A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78" y="1207"/>
              <a:ext cx="135" cy="500"/>
            </a:xfrm>
            <a:prstGeom prst="downArrow">
              <a:avLst>
                <a:gd name="adj1" fmla="val 50000"/>
                <a:gd name="adj2" fmla="val 92593"/>
              </a:avLst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" name="Text Box 167">
              <a:extLst>
                <a:ext uri="{FF2B5EF4-FFF2-40B4-BE49-F238E27FC236}">
                  <a16:creationId xmlns:a16="http://schemas.microsoft.com/office/drawing/2014/main" id="{016DEA7C-3C64-437C-9B2E-F10006A4A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071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i="1">
                  <a:solidFill>
                    <a:srgbClr val="FFFFFF"/>
                  </a:solidFill>
                  <a:ea typeface="仿宋_GB2312" pitchFamily="49" charset="-122"/>
                </a:rPr>
                <a:t>t </a:t>
              </a:r>
              <a:r>
                <a:rPr lang="en-US" altLang="zh-CN" sz="2800" u="sng">
                  <a:solidFill>
                    <a:srgbClr val="FFFFFF"/>
                  </a:solidFill>
                  <a:ea typeface="仿宋_GB2312" pitchFamily="49" charset="-122"/>
                </a:rPr>
                <a:t>&gt; </a:t>
              </a:r>
              <a:r>
                <a:rPr lang="en-US" altLang="zh-CN" sz="2800">
                  <a:solidFill>
                    <a:srgbClr val="FFFFFF"/>
                  </a:solidFill>
                  <a:ea typeface="仿宋_GB2312" pitchFamily="49" charset="-122"/>
                </a:rPr>
                <a:t>0</a:t>
              </a:r>
            </a:p>
          </p:txBody>
        </p:sp>
      </p:grpSp>
      <p:graphicFrame>
        <p:nvGraphicFramePr>
          <p:cNvPr id="34" name="Object 168">
            <a:extLst>
              <a:ext uri="{FF2B5EF4-FFF2-40B4-BE49-F238E27FC236}">
                <a16:creationId xmlns:a16="http://schemas.microsoft.com/office/drawing/2014/main" id="{AC2785F7-D5E8-456D-B6D0-81B250392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9525" y="4437063"/>
          <a:ext cx="35448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47560" imgH="266400" progId="Equation.3">
                  <p:embed/>
                </p:oleObj>
              </mc:Choice>
              <mc:Fallback>
                <p:oleObj name="公式" r:id="rId8" imgW="1447560" imgH="266400" progId="Equation.3">
                  <p:embed/>
                  <p:pic>
                    <p:nvPicPr>
                      <p:cNvPr id="34" name="Object 168">
                        <a:extLst>
                          <a:ext uri="{FF2B5EF4-FFF2-40B4-BE49-F238E27FC236}">
                            <a16:creationId xmlns:a16="http://schemas.microsoft.com/office/drawing/2014/main" id="{AC2785F7-D5E8-456D-B6D0-81B2503924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4437063"/>
                        <a:ext cx="354488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69">
            <a:extLst>
              <a:ext uri="{FF2B5EF4-FFF2-40B4-BE49-F238E27FC236}">
                <a16:creationId xmlns:a16="http://schemas.microsoft.com/office/drawing/2014/main" id="{109891B0-61FB-4C29-B607-4F894333B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084763"/>
          <a:ext cx="30241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69720" imgH="253800" progId="Equation.3">
                  <p:embed/>
                </p:oleObj>
              </mc:Choice>
              <mc:Fallback>
                <p:oleObj name="公式" r:id="rId10" imgW="1269720" imgH="253800" progId="Equation.3">
                  <p:embed/>
                  <p:pic>
                    <p:nvPicPr>
                      <p:cNvPr id="35" name="Object 169">
                        <a:extLst>
                          <a:ext uri="{FF2B5EF4-FFF2-40B4-BE49-F238E27FC236}">
                            <a16:creationId xmlns:a16="http://schemas.microsoft.com/office/drawing/2014/main" id="{109891B0-61FB-4C29-B607-4F894333BC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84763"/>
                        <a:ext cx="30241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70">
            <a:extLst>
              <a:ext uri="{FF2B5EF4-FFF2-40B4-BE49-F238E27FC236}">
                <a16:creationId xmlns:a16="http://schemas.microsoft.com/office/drawing/2014/main" id="{8244284D-51D6-491E-8CEF-24E3DF93A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5013325"/>
          <a:ext cx="44132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752480" imgH="253800" progId="Equation.3">
                  <p:embed/>
                </p:oleObj>
              </mc:Choice>
              <mc:Fallback>
                <p:oleObj name="公式" r:id="rId12" imgW="1752480" imgH="253800" progId="Equation.3">
                  <p:embed/>
                  <p:pic>
                    <p:nvPicPr>
                      <p:cNvPr id="36" name="Object 170">
                        <a:extLst>
                          <a:ext uri="{FF2B5EF4-FFF2-40B4-BE49-F238E27FC236}">
                            <a16:creationId xmlns:a16="http://schemas.microsoft.com/office/drawing/2014/main" id="{8244284D-51D6-491E-8CEF-24E3DF93A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013325"/>
                        <a:ext cx="44132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71">
            <a:extLst>
              <a:ext uri="{FF2B5EF4-FFF2-40B4-BE49-F238E27FC236}">
                <a16:creationId xmlns:a16="http://schemas.microsoft.com/office/drawing/2014/main" id="{23B0E559-1C1D-41DC-BE22-932FB07D3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805488"/>
          <a:ext cx="6169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501640" imgH="253800" progId="Equation.3">
                  <p:embed/>
                </p:oleObj>
              </mc:Choice>
              <mc:Fallback>
                <p:oleObj name="公式" r:id="rId14" imgW="2501640" imgH="253800" progId="Equation.3">
                  <p:embed/>
                  <p:pic>
                    <p:nvPicPr>
                      <p:cNvPr id="37" name="Object 171">
                        <a:extLst>
                          <a:ext uri="{FF2B5EF4-FFF2-40B4-BE49-F238E27FC236}">
                            <a16:creationId xmlns:a16="http://schemas.microsoft.com/office/drawing/2014/main" id="{23B0E559-1C1D-41DC-BE22-932FB07D3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805488"/>
                        <a:ext cx="61690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182">
            <a:extLst>
              <a:ext uri="{FF2B5EF4-FFF2-40B4-BE49-F238E27FC236}">
                <a16:creationId xmlns:a16="http://schemas.microsoft.com/office/drawing/2014/main" id="{83F62876-7E9B-4B24-B590-3F57FDC06A6D}"/>
              </a:ext>
            </a:extLst>
          </p:cNvPr>
          <p:cNvGrpSpPr>
            <a:grpSpLocks/>
          </p:cNvGrpSpPr>
          <p:nvPr/>
        </p:nvGrpSpPr>
        <p:grpSpPr bwMode="auto">
          <a:xfrm>
            <a:off x="352425" y="1052513"/>
            <a:ext cx="4416425" cy="2174875"/>
            <a:chOff x="222" y="663"/>
            <a:chExt cx="2782" cy="1370"/>
          </a:xfrm>
        </p:grpSpPr>
        <p:sp>
          <p:nvSpPr>
            <p:cNvPr id="39" name="Line 109">
              <a:extLst>
                <a:ext uri="{FF2B5EF4-FFF2-40B4-BE49-F238E27FC236}">
                  <a16:creationId xmlns:a16="http://schemas.microsoft.com/office/drawing/2014/main" id="{E210433A-68C1-43B1-B9A9-14341983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1000"/>
              <a:ext cx="0" cy="95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0" name="Line 111">
              <a:extLst>
                <a:ext uri="{FF2B5EF4-FFF2-40B4-BE49-F238E27FC236}">
                  <a16:creationId xmlns:a16="http://schemas.microsoft.com/office/drawing/2014/main" id="{54EAA8E2-4245-4376-A882-3DD68E94C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2" y="1000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1" name="Line 112">
              <a:extLst>
                <a:ext uri="{FF2B5EF4-FFF2-40B4-BE49-F238E27FC236}">
                  <a16:creationId xmlns:a16="http://schemas.microsoft.com/office/drawing/2014/main" id="{33D6353C-1118-4971-9C26-D035BBCD7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1" y="1589"/>
              <a:ext cx="0" cy="31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2" name="Text Box 113">
              <a:extLst>
                <a:ext uri="{FF2B5EF4-FFF2-40B4-BE49-F238E27FC236}">
                  <a16:creationId xmlns:a16="http://schemas.microsoft.com/office/drawing/2014/main" id="{49F2C150-3840-4E09-859A-A503D1A55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" y="1499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 Box 114">
              <a:extLst>
                <a:ext uri="{FF2B5EF4-FFF2-40B4-BE49-F238E27FC236}">
                  <a16:creationId xmlns:a16="http://schemas.microsoft.com/office/drawing/2014/main" id="{6CACCFDA-51F5-4C4E-9882-2C258DE2B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" y="125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K</a:t>
              </a:r>
            </a:p>
          </p:txBody>
        </p:sp>
        <p:sp>
          <p:nvSpPr>
            <p:cNvPr id="44" name="Text Box 115">
              <a:extLst>
                <a:ext uri="{FF2B5EF4-FFF2-40B4-BE49-F238E27FC236}">
                  <a16:creationId xmlns:a16="http://schemas.microsoft.com/office/drawing/2014/main" id="{E189762B-92FB-43CC-974D-2F98EA696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1026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45" name="Text Box 116">
              <a:extLst>
                <a:ext uri="{FF2B5EF4-FFF2-40B4-BE49-F238E27FC236}">
                  <a16:creationId xmlns:a16="http://schemas.microsoft.com/office/drawing/2014/main" id="{9CF8C9F9-43E8-43D8-8480-1249A11E0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1661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46" name="Text Box 117">
              <a:extLst>
                <a:ext uri="{FF2B5EF4-FFF2-40B4-BE49-F238E27FC236}">
                  <a16:creationId xmlns:a16="http://schemas.microsoft.com/office/drawing/2014/main" id="{6EB6A6FD-C79C-4C89-931A-E0ADFB703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1336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</a:p>
          </p:txBody>
        </p:sp>
        <p:sp>
          <p:nvSpPr>
            <p:cNvPr id="47" name="Text Box 118">
              <a:extLst>
                <a:ext uri="{FF2B5EF4-FFF2-40B4-BE49-F238E27FC236}">
                  <a16:creationId xmlns:a16="http://schemas.microsoft.com/office/drawing/2014/main" id="{5681141F-930C-47EE-98AC-971BCB1BF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1227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2H</a:t>
              </a:r>
            </a:p>
          </p:txBody>
        </p:sp>
        <p:sp>
          <p:nvSpPr>
            <p:cNvPr id="48" name="Line 119">
              <a:extLst>
                <a:ext uri="{FF2B5EF4-FFF2-40B4-BE49-F238E27FC236}">
                  <a16:creationId xmlns:a16="http://schemas.microsoft.com/office/drawing/2014/main" id="{A1D63086-58C4-4654-A6A1-5E58E2E1B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2" y="1000"/>
              <a:ext cx="199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9" name="Line 120">
              <a:extLst>
                <a:ext uri="{FF2B5EF4-FFF2-40B4-BE49-F238E27FC236}">
                  <a16:creationId xmlns:a16="http://schemas.microsoft.com/office/drawing/2014/main" id="{ABD2E66E-FBC0-4F64-8EF8-7FF0B74AA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" y="1952"/>
              <a:ext cx="201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0" name="Line 121">
              <a:extLst>
                <a:ext uri="{FF2B5EF4-FFF2-40B4-BE49-F238E27FC236}">
                  <a16:creationId xmlns:a16="http://schemas.microsoft.com/office/drawing/2014/main" id="{480A2446-BB06-459C-94A2-8F3B24376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2" y="1680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1" name="Line 122">
              <a:extLst>
                <a:ext uri="{FF2B5EF4-FFF2-40B4-BE49-F238E27FC236}">
                  <a16:creationId xmlns:a16="http://schemas.microsoft.com/office/drawing/2014/main" id="{A6529C6C-65B7-499D-A3A5-C99C2607B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" y="1001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2" name="Line 123">
              <a:extLst>
                <a:ext uri="{FF2B5EF4-FFF2-40B4-BE49-F238E27FC236}">
                  <a16:creationId xmlns:a16="http://schemas.microsoft.com/office/drawing/2014/main" id="{E2E39A97-33D4-4736-925B-7D6EEEE03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0" y="1544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3" name="Text Box 124">
              <a:extLst>
                <a:ext uri="{FF2B5EF4-FFF2-40B4-BE49-F238E27FC236}">
                  <a16:creationId xmlns:a16="http://schemas.microsoft.com/office/drawing/2014/main" id="{24C01AA7-65F9-46DA-ABD5-FC3EE4C25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4" y="663"/>
              <a:ext cx="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 Box 125">
              <a:extLst>
                <a:ext uri="{FF2B5EF4-FFF2-40B4-BE49-F238E27FC236}">
                  <a16:creationId xmlns:a16="http://schemas.microsoft.com/office/drawing/2014/main" id="{0A7EA3FB-1895-483E-AA8B-4B0047F91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1107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2A</a:t>
              </a:r>
            </a:p>
          </p:txBody>
        </p:sp>
        <p:sp>
          <p:nvSpPr>
            <p:cNvPr id="55" name="Line 126">
              <a:extLst>
                <a:ext uri="{FF2B5EF4-FFF2-40B4-BE49-F238E27FC236}">
                  <a16:creationId xmlns:a16="http://schemas.microsoft.com/office/drawing/2014/main" id="{8791BF70-3F8F-4126-93B1-549942A2A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" y="1227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" name="Line 127">
              <a:extLst>
                <a:ext uri="{FF2B5EF4-FFF2-40B4-BE49-F238E27FC236}">
                  <a16:creationId xmlns:a16="http://schemas.microsoft.com/office/drawing/2014/main" id="{B78C3D51-4C70-45C5-B832-D66B54F8C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4" y="1273"/>
              <a:ext cx="227" cy="1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7" name="Line 128">
              <a:extLst>
                <a:ext uri="{FF2B5EF4-FFF2-40B4-BE49-F238E27FC236}">
                  <a16:creationId xmlns:a16="http://schemas.microsoft.com/office/drawing/2014/main" id="{58A52D47-9D53-44DA-AACA-B2CB3C059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1000"/>
              <a:ext cx="0" cy="95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8" name="Line 130">
              <a:extLst>
                <a:ext uri="{FF2B5EF4-FFF2-40B4-BE49-F238E27FC236}">
                  <a16:creationId xmlns:a16="http://schemas.microsoft.com/office/drawing/2014/main" id="{25187CBC-7324-40D9-9859-AF73549BD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1090"/>
              <a:ext cx="0" cy="3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9" name="Text Box 131">
              <a:extLst>
                <a:ext uri="{FF2B5EF4-FFF2-40B4-BE49-F238E27FC236}">
                  <a16:creationId xmlns:a16="http://schemas.microsoft.com/office/drawing/2014/main" id="{09D45FCD-12A6-4EB0-8D99-7E665D3CE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344"/>
              <a:ext cx="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132">
              <a:extLst>
                <a:ext uri="{FF2B5EF4-FFF2-40B4-BE49-F238E27FC236}">
                  <a16:creationId xmlns:a16="http://schemas.microsoft.com/office/drawing/2014/main" id="{D9C850E6-ED9D-41AF-9571-88086FBF7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" y="663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133">
              <a:extLst>
                <a:ext uri="{FF2B5EF4-FFF2-40B4-BE49-F238E27FC236}">
                  <a16:creationId xmlns:a16="http://schemas.microsoft.com/office/drawing/2014/main" id="{4491EFA1-308A-4D39-8996-C0AB10966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935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62" name="Text Box 134">
              <a:extLst>
                <a:ext uri="{FF2B5EF4-FFF2-40B4-BE49-F238E27FC236}">
                  <a16:creationId xmlns:a16="http://schemas.microsoft.com/office/drawing/2014/main" id="{90DEFD76-CEF2-4098-8C6D-6B964D2D6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1706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63" name="Text Box 135">
              <a:extLst>
                <a:ext uri="{FF2B5EF4-FFF2-40B4-BE49-F238E27FC236}">
                  <a16:creationId xmlns:a16="http://schemas.microsoft.com/office/drawing/2014/main" id="{671AD679-B88C-49EA-80DF-5EC664B8B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1336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136">
              <a:extLst>
                <a:ext uri="{FF2B5EF4-FFF2-40B4-BE49-F238E27FC236}">
                  <a16:creationId xmlns:a16="http://schemas.microsoft.com/office/drawing/2014/main" id="{0792BEE4-232E-448D-8B71-2F95E763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954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5" name="Rectangle 137">
              <a:extLst>
                <a:ext uri="{FF2B5EF4-FFF2-40B4-BE49-F238E27FC236}">
                  <a16:creationId xmlns:a16="http://schemas.microsoft.com/office/drawing/2014/main" id="{C8F3998F-EE02-4457-8BDC-FCCACB12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954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66" name="Group 138">
              <a:extLst>
                <a:ext uri="{FF2B5EF4-FFF2-40B4-BE49-F238E27FC236}">
                  <a16:creationId xmlns:a16="http://schemas.microsoft.com/office/drawing/2014/main" id="{AE15775E-557A-496B-93B8-62761224AC8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28" y="1182"/>
              <a:ext cx="499" cy="590"/>
              <a:chOff x="476" y="663"/>
              <a:chExt cx="771" cy="862"/>
            </a:xfrm>
          </p:grpSpPr>
          <p:sp>
            <p:nvSpPr>
              <p:cNvPr id="71" name="AutoShape 139">
                <a:extLst>
                  <a:ext uri="{FF2B5EF4-FFF2-40B4-BE49-F238E27FC236}">
                    <a16:creationId xmlns:a16="http://schemas.microsoft.com/office/drawing/2014/main" id="{674E8C4F-0D34-47EE-AA9B-031FA12A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72" name="AutoShape 140">
                <a:extLst>
                  <a:ext uri="{FF2B5EF4-FFF2-40B4-BE49-F238E27FC236}">
                    <a16:creationId xmlns:a16="http://schemas.microsoft.com/office/drawing/2014/main" id="{47C6E95D-B112-45DB-9E60-EF6FF0A83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73" name="AutoShape 141">
                <a:extLst>
                  <a:ext uri="{FF2B5EF4-FFF2-40B4-BE49-F238E27FC236}">
                    <a16:creationId xmlns:a16="http://schemas.microsoft.com/office/drawing/2014/main" id="{954CA386-1B8B-4C69-AC1D-CD9452F4D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67" name="Rectangle 142">
              <a:extLst>
                <a:ext uri="{FF2B5EF4-FFF2-40B4-BE49-F238E27FC236}">
                  <a16:creationId xmlns:a16="http://schemas.microsoft.com/office/drawing/2014/main" id="{B89C8283-766E-4BD3-9F92-9DA19498DE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5" y="1443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68" name="Group 181">
              <a:extLst>
                <a:ext uri="{FF2B5EF4-FFF2-40B4-BE49-F238E27FC236}">
                  <a16:creationId xmlns:a16="http://schemas.microsoft.com/office/drawing/2014/main" id="{5A58A18B-6CA9-4A0B-8D19-A6967028A7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" y="1434"/>
              <a:ext cx="363" cy="363"/>
              <a:chOff x="405" y="1298"/>
              <a:chExt cx="363" cy="363"/>
            </a:xfrm>
          </p:grpSpPr>
          <p:sp>
            <p:nvSpPr>
              <p:cNvPr id="69" name="Oval 110">
                <a:extLst>
                  <a:ext uri="{FF2B5EF4-FFF2-40B4-BE49-F238E27FC236}">
                    <a16:creationId xmlns:a16="http://schemas.microsoft.com/office/drawing/2014/main" id="{052CA88C-869C-4214-B467-8066BE87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" y="1298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70" name="Line 129">
                <a:extLst>
                  <a:ext uri="{FF2B5EF4-FFF2-40B4-BE49-F238E27FC236}">
                    <a16:creationId xmlns:a16="http://schemas.microsoft.com/office/drawing/2014/main" id="{D25F6026-0AA1-44E5-9F71-759ABBF613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" y="1499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51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8" descr="绿色大理石">
            <a:extLst>
              <a:ext uri="{FF2B5EF4-FFF2-40B4-BE49-F238E27FC236}">
                <a16:creationId xmlns:a16="http://schemas.microsoft.com/office/drawing/2014/main" id="{11B7C0B2-B8A0-4136-A7D8-985046251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1825625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ea typeface="楷体_GB2312" pitchFamily="49" charset="-122"/>
              </a:rPr>
              <a:t>一阶电路</a:t>
            </a:r>
          </a:p>
        </p:txBody>
      </p:sp>
      <p:sp>
        <p:nvSpPr>
          <p:cNvPr id="3" name="Text Box 49">
            <a:extLst>
              <a:ext uri="{FF2B5EF4-FFF2-40B4-BE49-F238E27FC236}">
                <a16:creationId xmlns:a16="http://schemas.microsoft.com/office/drawing/2014/main" id="{71439403-9C38-418B-A85D-64C7AD3E5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133600"/>
            <a:ext cx="59055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一阶电路中只有一个动态元件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描述电路的方程是一阶线性微分方程。</a:t>
            </a:r>
          </a:p>
        </p:txBody>
      </p:sp>
      <p:sp>
        <p:nvSpPr>
          <p:cNvPr id="4" name="AutoShape 50">
            <a:extLst>
              <a:ext uri="{FF2B5EF4-FFF2-40B4-BE49-F238E27FC236}">
                <a16:creationId xmlns:a16="http://schemas.microsoft.com/office/drawing/2014/main" id="{7F3BE34D-9798-40BC-B381-384BF3B7A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420938"/>
            <a:ext cx="574675" cy="144462"/>
          </a:xfrm>
          <a:prstGeom prst="rightArrow">
            <a:avLst>
              <a:gd name="adj1" fmla="val 50000"/>
              <a:gd name="adj2" fmla="val 99451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Text Box 64">
            <a:extLst>
              <a:ext uri="{FF2B5EF4-FFF2-40B4-BE49-F238E27FC236}">
                <a16:creationId xmlns:a16="http://schemas.microsoft.com/office/drawing/2014/main" id="{3020A6D5-A7D1-4AA4-92F2-0F9C35DAE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620713"/>
            <a:ext cx="691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/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描述动态电路的电路方程为微分方程；</a:t>
            </a:r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6C25C79C-9FB4-446F-8961-5189B3CD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125538"/>
            <a:ext cx="6985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circleNumDbPlain" startAt="2"/>
            </a:pPr>
            <a:r>
              <a:rPr kumimoji="1"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动态电路方程的</a:t>
            </a:r>
            <a:r>
              <a:rPr kumimoji="1" lang="zh-CN" altLang="en-US" sz="2800" b="1" u="sng" dirty="0">
                <a:solidFill>
                  <a:srgbClr val="FFFF00"/>
                </a:solidFill>
                <a:ea typeface="楷体_GB2312" pitchFamily="49" charset="-122"/>
              </a:rPr>
              <a:t>阶数</a:t>
            </a:r>
            <a:r>
              <a:rPr kumimoji="1"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通常等于电路中</a:t>
            </a:r>
            <a:r>
              <a:rPr kumimoji="1" lang="zh-CN" altLang="en-US" sz="2800" b="1" u="sng" dirty="0">
                <a:solidFill>
                  <a:srgbClr val="FFFF00"/>
                </a:solidFill>
                <a:ea typeface="楷体_GB2312" pitchFamily="49" charset="-122"/>
              </a:rPr>
              <a:t>动态元件的个数</a:t>
            </a:r>
            <a:r>
              <a:rPr kumimoji="1"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7" name="Object 69">
            <a:extLst>
              <a:ext uri="{FF2B5EF4-FFF2-40B4-BE49-F238E27FC236}">
                <a16:creationId xmlns:a16="http://schemas.microsoft.com/office/drawing/2014/main" id="{3C2AC992-9139-459B-BED4-1AB151907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141663"/>
          <a:ext cx="43608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01720" imgH="457200" progId="Equation.3">
                  <p:embed/>
                </p:oleObj>
              </mc:Choice>
              <mc:Fallback>
                <p:oleObj name="公式" r:id="rId3" imgW="1701720" imgH="457200" progId="Equation.3">
                  <p:embed/>
                  <p:pic>
                    <p:nvPicPr>
                      <p:cNvPr id="7" name="Object 69">
                        <a:extLst>
                          <a:ext uri="{FF2B5EF4-FFF2-40B4-BE49-F238E27FC236}">
                            <a16:creationId xmlns:a16="http://schemas.microsoft.com/office/drawing/2014/main" id="{3C2AC992-9139-459B-BED4-1AB151907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41663"/>
                        <a:ext cx="43608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7548DD1-E88D-417F-A453-CB5BC043957E}"/>
              </a:ext>
            </a:extLst>
          </p:cNvPr>
          <p:cNvSpPr txBox="1"/>
          <p:nvPr/>
        </p:nvSpPr>
        <p:spPr>
          <a:xfrm>
            <a:off x="927100" y="4521200"/>
            <a:ext cx="718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3400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凡是等效化简为一个等效动态元件的电路也是一阶电路。满足条件的</a:t>
            </a:r>
            <a:r>
              <a:rPr lang="zh-CN" altLang="en-US" sz="2800" b="1" u="sng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800" b="1" u="sng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RC</a:t>
            </a:r>
            <a:r>
              <a:rPr lang="zh-CN" altLang="en-US" sz="2800" b="1" u="sng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电路和</a:t>
            </a:r>
            <a:r>
              <a:rPr lang="en-US" altLang="zh-CN" sz="2800" b="1" u="sng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RL</a:t>
            </a:r>
            <a:r>
              <a:rPr lang="zh-CN" altLang="en-US" sz="2800" b="1" u="sng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两种。（利用戴维南）</a:t>
            </a:r>
          </a:p>
        </p:txBody>
      </p:sp>
    </p:spTree>
    <p:extLst>
      <p:ext uri="{BB962C8B-B14F-4D97-AF65-F5344CB8AC3E}">
        <p14:creationId xmlns:p14="http://schemas.microsoft.com/office/powerpoint/2010/main" val="2986279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BA517499-AA4A-4464-AD5A-A02CF558D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107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FB3A00A-50F7-4CA9-BF45-64F6CE334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76250"/>
            <a:ext cx="774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>
                <a:solidFill>
                  <a:srgbClr val="FFFFFF"/>
                </a:solidFill>
                <a:ea typeface="楷体_GB2312" pitchFamily="49" charset="-122"/>
              </a:rPr>
              <a:t>t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=0</a:t>
            </a:r>
            <a:r>
              <a:rPr kumimoji="1" lang="zh-CN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开关</a:t>
            </a:r>
            <a:r>
              <a:rPr kumimoji="1" lang="en-US" altLang="zh-CN" sz="2800">
                <a:solidFill>
                  <a:srgbClr val="FFFF00"/>
                </a:solidFill>
                <a:ea typeface="楷体_GB2312" pitchFamily="49" charset="-122"/>
              </a:rPr>
              <a:t>S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打开，求</a:t>
            </a:r>
            <a:r>
              <a:rPr kumimoji="1" lang="en-US" altLang="zh-CN" sz="2800" i="1">
                <a:solidFill>
                  <a:srgbClr val="FFFFFF"/>
                </a:solidFill>
                <a:ea typeface="楷体_GB2312" pitchFamily="49" charset="-122"/>
              </a:rPr>
              <a:t>t 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&gt;0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后</a:t>
            </a:r>
            <a:r>
              <a:rPr kumimoji="1" lang="en-US" altLang="zh-CN" sz="2800" i="1">
                <a:solidFill>
                  <a:srgbClr val="FFFFFF"/>
                </a:solidFill>
                <a:ea typeface="楷体_GB2312" pitchFamily="49" charset="-122"/>
              </a:rPr>
              <a:t>i</a:t>
            </a:r>
            <a:r>
              <a:rPr kumimoji="1" lang="en-US" altLang="zh-CN" sz="2800" baseline="-25000">
                <a:solidFill>
                  <a:srgbClr val="FFFFFF"/>
                </a:solidFill>
                <a:ea typeface="楷体_GB2312" pitchFamily="49" charset="-122"/>
              </a:rPr>
              <a:t>L</a:t>
            </a:r>
            <a:r>
              <a:rPr kumimoji="1" lang="zh-CN" altLang="en-US" sz="2800" baseline="-25000">
                <a:solidFill>
                  <a:srgbClr val="FFFFFF"/>
                </a:solidFill>
                <a:ea typeface="楷体_GB2312" pitchFamily="49" charset="-122"/>
              </a:rPr>
              <a:t>、</a:t>
            </a:r>
            <a:r>
              <a:rPr kumimoji="1" lang="en-US" altLang="zh-CN" sz="2800" i="1">
                <a:solidFill>
                  <a:srgbClr val="FFFFFF"/>
                </a:solidFill>
                <a:ea typeface="楷体_GB2312" pitchFamily="49" charset="-122"/>
              </a:rPr>
              <a:t>u</a:t>
            </a:r>
            <a:r>
              <a:rPr kumimoji="1" lang="en-US" altLang="zh-CN" sz="2800" baseline="-25000">
                <a:solidFill>
                  <a:srgbClr val="FFFFFF"/>
                </a:solidFill>
                <a:ea typeface="楷体_GB2312" pitchFamily="49" charset="-122"/>
              </a:rPr>
              <a:t>L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的变化规律。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0C3A388-2D17-45D5-8DCE-1756CBD1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576262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3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5" name="Object 100">
            <a:extLst>
              <a:ext uri="{FF2B5EF4-FFF2-40B4-BE49-F238E27FC236}">
                <a16:creationId xmlns:a16="http://schemas.microsoft.com/office/drawing/2014/main" id="{6EE9D0BC-8C13-4A7E-ABA0-9A2159DCE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175" y="3933825"/>
          <a:ext cx="46529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19240" imgH="266400" progId="Equation.3">
                  <p:embed/>
                </p:oleObj>
              </mc:Choice>
              <mc:Fallback>
                <p:oleObj name="公式" r:id="rId2" imgW="2019240" imgH="266400" progId="Equation.3">
                  <p:embed/>
                  <p:pic>
                    <p:nvPicPr>
                      <p:cNvPr id="5" name="Object 100">
                        <a:extLst>
                          <a:ext uri="{FF2B5EF4-FFF2-40B4-BE49-F238E27FC236}">
                            <a16:creationId xmlns:a16="http://schemas.microsoft.com/office/drawing/2014/main" id="{6EE9D0BC-8C13-4A7E-ABA0-9A2159DCE4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3933825"/>
                        <a:ext cx="46529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">
            <a:extLst>
              <a:ext uri="{FF2B5EF4-FFF2-40B4-BE49-F238E27FC236}">
                <a16:creationId xmlns:a16="http://schemas.microsoft.com/office/drawing/2014/main" id="{2371F255-2E50-4215-9149-6DFD82A6F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4508500"/>
          <a:ext cx="46101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79560" imgH="266400" progId="Equation.3">
                  <p:embed/>
                </p:oleObj>
              </mc:Choice>
              <mc:Fallback>
                <p:oleObj name="公式" r:id="rId4" imgW="1879560" imgH="266400" progId="Equation.3">
                  <p:embed/>
                  <p:pic>
                    <p:nvPicPr>
                      <p:cNvPr id="6" name="Object 102">
                        <a:extLst>
                          <a:ext uri="{FF2B5EF4-FFF2-40B4-BE49-F238E27FC236}">
                            <a16:creationId xmlns:a16="http://schemas.microsoft.com/office/drawing/2014/main" id="{2371F255-2E50-4215-9149-6DFD82A6F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4508500"/>
                        <a:ext cx="46101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54">
            <a:extLst>
              <a:ext uri="{FF2B5EF4-FFF2-40B4-BE49-F238E27FC236}">
                <a16:creationId xmlns:a16="http://schemas.microsoft.com/office/drawing/2014/main" id="{42515D1A-CFAE-4187-94AD-4726EF5AB823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1773238"/>
            <a:ext cx="1223962" cy="719137"/>
            <a:chOff x="3651" y="1071"/>
            <a:chExt cx="771" cy="453"/>
          </a:xfrm>
        </p:grpSpPr>
        <p:sp>
          <p:nvSpPr>
            <p:cNvPr id="8" name="AutoShape 61">
              <a:extLst>
                <a:ext uri="{FF2B5EF4-FFF2-40B4-BE49-F238E27FC236}">
                  <a16:creationId xmlns:a16="http://schemas.microsoft.com/office/drawing/2014/main" id="{538D8242-5962-4D3C-A14E-F0E8DC4BEF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878" y="1207"/>
              <a:ext cx="135" cy="500"/>
            </a:xfrm>
            <a:prstGeom prst="downArrow">
              <a:avLst>
                <a:gd name="adj1" fmla="val 50000"/>
                <a:gd name="adj2" fmla="val 92593"/>
              </a:avLst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" name="Text Box 105">
              <a:extLst>
                <a:ext uri="{FF2B5EF4-FFF2-40B4-BE49-F238E27FC236}">
                  <a16:creationId xmlns:a16="http://schemas.microsoft.com/office/drawing/2014/main" id="{BCCC2C3D-5231-4051-94A0-036EAA724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071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i="1">
                  <a:solidFill>
                    <a:srgbClr val="FFFFFF"/>
                  </a:solidFill>
                  <a:ea typeface="仿宋_GB2312" pitchFamily="49" charset="-122"/>
                </a:rPr>
                <a:t>t </a:t>
              </a:r>
              <a:r>
                <a:rPr lang="en-US" altLang="zh-CN" sz="2800" u="sng">
                  <a:solidFill>
                    <a:srgbClr val="FFFFFF"/>
                  </a:solidFill>
                  <a:ea typeface="仿宋_GB2312" pitchFamily="49" charset="-122"/>
                </a:rPr>
                <a:t>&gt; </a:t>
              </a:r>
              <a:r>
                <a:rPr lang="en-US" altLang="zh-CN" sz="2800">
                  <a:solidFill>
                    <a:srgbClr val="FFFFFF"/>
                  </a:solidFill>
                  <a:ea typeface="仿宋_GB2312" pitchFamily="49" charset="-122"/>
                </a:rPr>
                <a:t>0</a:t>
              </a:r>
            </a:p>
          </p:txBody>
        </p:sp>
      </p:grpSp>
      <p:graphicFrame>
        <p:nvGraphicFramePr>
          <p:cNvPr id="10" name="Object 178">
            <a:extLst>
              <a:ext uri="{FF2B5EF4-FFF2-40B4-BE49-F238E27FC236}">
                <a16:creationId xmlns:a16="http://schemas.microsoft.com/office/drawing/2014/main" id="{7FEEDC5F-33D6-4B97-AAFA-3118F0D25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173663"/>
          <a:ext cx="21431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76240" imgH="241200" progId="Equation.3">
                  <p:embed/>
                </p:oleObj>
              </mc:Choice>
              <mc:Fallback>
                <p:oleObj name="公式" r:id="rId6" imgW="876240" imgH="241200" progId="Equation.3">
                  <p:embed/>
                  <p:pic>
                    <p:nvPicPr>
                      <p:cNvPr id="10" name="Object 178">
                        <a:extLst>
                          <a:ext uri="{FF2B5EF4-FFF2-40B4-BE49-F238E27FC236}">
                            <a16:creationId xmlns:a16="http://schemas.microsoft.com/office/drawing/2014/main" id="{7FEEDC5F-33D6-4B97-AAFA-3118F0D25C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73663"/>
                        <a:ext cx="21431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9">
            <a:extLst>
              <a:ext uri="{FF2B5EF4-FFF2-40B4-BE49-F238E27FC236}">
                <a16:creationId xmlns:a16="http://schemas.microsoft.com/office/drawing/2014/main" id="{43D8F22D-1337-4E0B-86E5-B8FA462E1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084763"/>
          <a:ext cx="36004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73120" imgH="253800" progId="Equation.3">
                  <p:embed/>
                </p:oleObj>
              </mc:Choice>
              <mc:Fallback>
                <p:oleObj name="公式" r:id="rId8" imgW="1473120" imgH="253800" progId="Equation.3">
                  <p:embed/>
                  <p:pic>
                    <p:nvPicPr>
                      <p:cNvPr id="11" name="Object 179">
                        <a:extLst>
                          <a:ext uri="{FF2B5EF4-FFF2-40B4-BE49-F238E27FC236}">
                            <a16:creationId xmlns:a16="http://schemas.microsoft.com/office/drawing/2014/main" id="{43D8F22D-1337-4E0B-86E5-B8FA462E1C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084763"/>
                        <a:ext cx="360045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0">
            <a:extLst>
              <a:ext uri="{FF2B5EF4-FFF2-40B4-BE49-F238E27FC236}">
                <a16:creationId xmlns:a16="http://schemas.microsoft.com/office/drawing/2014/main" id="{EDF2122C-296B-4012-8DC3-B3A235FB5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734050"/>
          <a:ext cx="60658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361960" imgH="279360" progId="Equation.3">
                  <p:embed/>
                </p:oleObj>
              </mc:Choice>
              <mc:Fallback>
                <p:oleObj name="公式" r:id="rId10" imgW="2361960" imgH="279360" progId="Equation.3">
                  <p:embed/>
                  <p:pic>
                    <p:nvPicPr>
                      <p:cNvPr id="12" name="Object 180">
                        <a:extLst>
                          <a:ext uri="{FF2B5EF4-FFF2-40B4-BE49-F238E27FC236}">
                            <a16:creationId xmlns:a16="http://schemas.microsoft.com/office/drawing/2014/main" id="{EDF2122C-296B-4012-8DC3-B3A235FB5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34050"/>
                        <a:ext cx="60658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98">
            <a:extLst>
              <a:ext uri="{FF2B5EF4-FFF2-40B4-BE49-F238E27FC236}">
                <a16:creationId xmlns:a16="http://schemas.microsoft.com/office/drawing/2014/main" id="{FD548A01-B817-4251-B16F-C10CA7C757AC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1341438"/>
            <a:ext cx="3492500" cy="1543050"/>
            <a:chOff x="3560" y="845"/>
            <a:chExt cx="2200" cy="972"/>
          </a:xfrm>
        </p:grpSpPr>
        <p:sp>
          <p:nvSpPr>
            <p:cNvPr id="14" name="Line 156">
              <a:extLst>
                <a:ext uri="{FF2B5EF4-FFF2-40B4-BE49-F238E27FC236}">
                  <a16:creationId xmlns:a16="http://schemas.microsoft.com/office/drawing/2014/main" id="{1A298209-AF2C-4FDB-A07D-31269ED21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1" y="864"/>
              <a:ext cx="0" cy="95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Line 158">
              <a:extLst>
                <a:ext uri="{FF2B5EF4-FFF2-40B4-BE49-F238E27FC236}">
                  <a16:creationId xmlns:a16="http://schemas.microsoft.com/office/drawing/2014/main" id="{7D40A53B-C022-4952-ABD7-26B489D21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5" y="1454"/>
              <a:ext cx="0" cy="31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Text Box 159">
              <a:extLst>
                <a:ext uri="{FF2B5EF4-FFF2-40B4-BE49-F238E27FC236}">
                  <a16:creationId xmlns:a16="http://schemas.microsoft.com/office/drawing/2014/main" id="{757C9EA8-A09D-4ED4-8AB3-1CA516637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" y="1382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160">
              <a:extLst>
                <a:ext uri="{FF2B5EF4-FFF2-40B4-BE49-F238E27FC236}">
                  <a16:creationId xmlns:a16="http://schemas.microsoft.com/office/drawing/2014/main" id="{03917EA7-E255-4028-B858-43BBBF886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1" y="845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18" name="Text Box 161">
              <a:extLst>
                <a:ext uri="{FF2B5EF4-FFF2-40B4-BE49-F238E27FC236}">
                  <a16:creationId xmlns:a16="http://schemas.microsoft.com/office/drawing/2014/main" id="{83190A4D-5241-4AA3-8073-8876DB69B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1" y="1435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19" name="Text Box 162">
              <a:extLst>
                <a:ext uri="{FF2B5EF4-FFF2-40B4-BE49-F238E27FC236}">
                  <a16:creationId xmlns:a16="http://schemas.microsoft.com/office/drawing/2014/main" id="{FB0147DC-5D4A-43DA-8099-1B95628A6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" y="1110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</a:p>
          </p:txBody>
        </p:sp>
        <p:sp>
          <p:nvSpPr>
            <p:cNvPr id="20" name="Text Box 163">
              <a:extLst>
                <a:ext uri="{FF2B5EF4-FFF2-40B4-BE49-F238E27FC236}">
                  <a16:creationId xmlns:a16="http://schemas.microsoft.com/office/drawing/2014/main" id="{C892E3BA-A5B6-4C93-8BAC-D8E66B4F1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" y="1091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2H</a:t>
              </a:r>
            </a:p>
          </p:txBody>
        </p:sp>
        <p:sp>
          <p:nvSpPr>
            <p:cNvPr id="21" name="Line 164">
              <a:extLst>
                <a:ext uri="{FF2B5EF4-FFF2-40B4-BE49-F238E27FC236}">
                  <a16:creationId xmlns:a16="http://schemas.microsoft.com/office/drawing/2014/main" id="{0A06ED65-6C17-4AEA-823B-78F0B6AD7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61" y="864"/>
              <a:ext cx="1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Line 165">
              <a:extLst>
                <a:ext uri="{FF2B5EF4-FFF2-40B4-BE49-F238E27FC236}">
                  <a16:creationId xmlns:a16="http://schemas.microsoft.com/office/drawing/2014/main" id="{9923B9FB-6DC6-4619-9D54-EB48D4A7A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1" y="1817"/>
              <a:ext cx="1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Line 166">
              <a:extLst>
                <a:ext uri="{FF2B5EF4-FFF2-40B4-BE49-F238E27FC236}">
                  <a16:creationId xmlns:a16="http://schemas.microsoft.com/office/drawing/2014/main" id="{21860BF1-F1DB-40A0-BA2C-74FA701C5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6" y="1499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167">
              <a:extLst>
                <a:ext uri="{FF2B5EF4-FFF2-40B4-BE49-F238E27FC236}">
                  <a16:creationId xmlns:a16="http://schemas.microsoft.com/office/drawing/2014/main" id="{3549016A-4C9D-44A9-A423-7D1850706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6" y="864"/>
              <a:ext cx="0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Text Box 168">
              <a:extLst>
                <a:ext uri="{FF2B5EF4-FFF2-40B4-BE49-F238E27FC236}">
                  <a16:creationId xmlns:a16="http://schemas.microsoft.com/office/drawing/2014/main" id="{2F9F52A1-CAC8-47C9-970E-E578E2859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26"/>
              <a:ext cx="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10A</a:t>
              </a:r>
            </a:p>
          </p:txBody>
        </p:sp>
        <p:sp>
          <p:nvSpPr>
            <p:cNvPr id="26" name="Line 169">
              <a:extLst>
                <a:ext uri="{FF2B5EF4-FFF2-40B4-BE49-F238E27FC236}">
                  <a16:creationId xmlns:a16="http://schemas.microsoft.com/office/drawing/2014/main" id="{01724806-81B7-4D96-A243-3A5FC49B1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6" y="864"/>
              <a:ext cx="0" cy="95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Line 171">
              <a:extLst>
                <a:ext uri="{FF2B5EF4-FFF2-40B4-BE49-F238E27FC236}">
                  <a16:creationId xmlns:a16="http://schemas.microsoft.com/office/drawing/2014/main" id="{FA86694C-3371-46CE-B1CF-953B032E9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936"/>
              <a:ext cx="0" cy="31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" name="Text Box 172">
              <a:extLst>
                <a:ext uri="{FF2B5EF4-FFF2-40B4-BE49-F238E27FC236}">
                  <a16:creationId xmlns:a16="http://schemas.microsoft.com/office/drawing/2014/main" id="{38A57BFD-E20B-4D5D-8FC0-73E8A586B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" y="1118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eq</a:t>
              </a:r>
            </a:p>
          </p:txBody>
        </p:sp>
        <p:sp>
          <p:nvSpPr>
            <p:cNvPr id="29" name="Rectangle 173">
              <a:extLst>
                <a:ext uri="{FF2B5EF4-FFF2-40B4-BE49-F238E27FC236}">
                  <a16:creationId xmlns:a16="http://schemas.microsoft.com/office/drawing/2014/main" id="{FE2BC721-7200-4AD5-B6E3-4150201B9F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160" y="1217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0" name="Group 174">
              <a:extLst>
                <a:ext uri="{FF2B5EF4-FFF2-40B4-BE49-F238E27FC236}">
                  <a16:creationId xmlns:a16="http://schemas.microsoft.com/office/drawing/2014/main" id="{126B7B77-6666-4BFC-8063-7DAB8A23C2E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242" y="1001"/>
              <a:ext cx="499" cy="590"/>
              <a:chOff x="476" y="663"/>
              <a:chExt cx="771" cy="862"/>
            </a:xfrm>
          </p:grpSpPr>
          <p:sp>
            <p:nvSpPr>
              <p:cNvPr id="34" name="AutoShape 175">
                <a:extLst>
                  <a:ext uri="{FF2B5EF4-FFF2-40B4-BE49-F238E27FC236}">
                    <a16:creationId xmlns:a16="http://schemas.microsoft.com/office/drawing/2014/main" id="{9C1593D3-CB8B-4DF6-8363-4DC6760A5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5" name="AutoShape 176">
                <a:extLst>
                  <a:ext uri="{FF2B5EF4-FFF2-40B4-BE49-F238E27FC236}">
                    <a16:creationId xmlns:a16="http://schemas.microsoft.com/office/drawing/2014/main" id="{B9D72177-4F00-4BFF-B13F-EFE93543A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6" name="AutoShape 177">
                <a:extLst>
                  <a:ext uri="{FF2B5EF4-FFF2-40B4-BE49-F238E27FC236}">
                    <a16:creationId xmlns:a16="http://schemas.microsoft.com/office/drawing/2014/main" id="{5D78BE43-7DF1-4615-9F4D-A8F953A03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31" name="Group 197">
              <a:extLst>
                <a:ext uri="{FF2B5EF4-FFF2-40B4-BE49-F238E27FC236}">
                  <a16:creationId xmlns:a16="http://schemas.microsoft.com/office/drawing/2014/main" id="{EE10A2D0-F133-4D5E-9627-DF97BD2A1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9" y="1253"/>
              <a:ext cx="363" cy="363"/>
              <a:chOff x="3879" y="1117"/>
              <a:chExt cx="363" cy="363"/>
            </a:xfrm>
          </p:grpSpPr>
          <p:sp>
            <p:nvSpPr>
              <p:cNvPr id="32" name="Oval 157">
                <a:extLst>
                  <a:ext uri="{FF2B5EF4-FFF2-40B4-BE49-F238E27FC236}">
                    <a16:creationId xmlns:a16="http://schemas.microsoft.com/office/drawing/2014/main" id="{80AFAC6B-5F39-4469-9CAD-EC831FBE0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117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3" name="Line 170">
                <a:extLst>
                  <a:ext uri="{FF2B5EF4-FFF2-40B4-BE49-F238E27FC236}">
                    <a16:creationId xmlns:a16="http://schemas.microsoft.com/office/drawing/2014/main" id="{4CA51872-F276-4D8E-9316-820698C51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9" y="1318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37" name="Group 196">
            <a:extLst>
              <a:ext uri="{FF2B5EF4-FFF2-40B4-BE49-F238E27FC236}">
                <a16:creationId xmlns:a16="http://schemas.microsoft.com/office/drawing/2014/main" id="{F7EE2C62-9CD3-4730-B9DD-A822B282BEF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908050"/>
            <a:ext cx="4752975" cy="2117725"/>
            <a:chOff x="113" y="572"/>
            <a:chExt cx="2994" cy="1334"/>
          </a:xfrm>
        </p:grpSpPr>
        <p:sp>
          <p:nvSpPr>
            <p:cNvPr id="38" name="Line 120">
              <a:extLst>
                <a:ext uri="{FF2B5EF4-FFF2-40B4-BE49-F238E27FC236}">
                  <a16:creationId xmlns:a16="http://schemas.microsoft.com/office/drawing/2014/main" id="{D3177B6A-FA31-4D60-BEE4-8B49C01C6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909"/>
              <a:ext cx="0" cy="99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9" name="Line 122">
              <a:extLst>
                <a:ext uri="{FF2B5EF4-FFF2-40B4-BE49-F238E27FC236}">
                  <a16:creationId xmlns:a16="http://schemas.microsoft.com/office/drawing/2014/main" id="{AB9ED4C5-A302-47AE-B4CF-BA4626F67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544"/>
              <a:ext cx="0" cy="31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0" name="Text Box 123">
              <a:extLst>
                <a:ext uri="{FF2B5EF4-FFF2-40B4-BE49-F238E27FC236}">
                  <a16:creationId xmlns:a16="http://schemas.microsoft.com/office/drawing/2014/main" id="{7A20194D-9835-49EE-BA4C-ED615B052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" y="1518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 Box 124">
              <a:extLst>
                <a:ext uri="{FF2B5EF4-FFF2-40B4-BE49-F238E27FC236}">
                  <a16:creationId xmlns:a16="http://schemas.microsoft.com/office/drawing/2014/main" id="{8355DAA0-425C-4743-9695-717FC09BE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" y="120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42" name="Text Box 125">
              <a:extLst>
                <a:ext uri="{FF2B5EF4-FFF2-40B4-BE49-F238E27FC236}">
                  <a16:creationId xmlns:a16="http://schemas.microsoft.com/office/drawing/2014/main" id="{4208B512-9207-4A96-9F0D-FE4A9FEC7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" y="935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43" name="Text Box 126">
              <a:extLst>
                <a:ext uri="{FF2B5EF4-FFF2-40B4-BE49-F238E27FC236}">
                  <a16:creationId xmlns:a16="http://schemas.microsoft.com/office/drawing/2014/main" id="{43790DA9-F6D7-4BA9-BAAF-506CBA01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3" y="1525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44" name="Text Box 127">
              <a:extLst>
                <a:ext uri="{FF2B5EF4-FFF2-40B4-BE49-F238E27FC236}">
                  <a16:creationId xmlns:a16="http://schemas.microsoft.com/office/drawing/2014/main" id="{B5C27C15-251B-40FB-A856-04176E3BE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1200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</a:p>
          </p:txBody>
        </p:sp>
        <p:sp>
          <p:nvSpPr>
            <p:cNvPr id="45" name="Text Box 128">
              <a:extLst>
                <a:ext uri="{FF2B5EF4-FFF2-40B4-BE49-F238E27FC236}">
                  <a16:creationId xmlns:a16="http://schemas.microsoft.com/office/drawing/2014/main" id="{3B46E3CB-717F-4B65-9437-5552508D9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1162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2H</a:t>
              </a:r>
            </a:p>
          </p:txBody>
        </p:sp>
        <p:sp>
          <p:nvSpPr>
            <p:cNvPr id="46" name="Text Box 129">
              <a:extLst>
                <a:ext uri="{FF2B5EF4-FFF2-40B4-BE49-F238E27FC236}">
                  <a16:creationId xmlns:a16="http://schemas.microsoft.com/office/drawing/2014/main" id="{8D651A35-2898-4C1C-AC36-D52F08C6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" y="57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130">
              <a:extLst>
                <a:ext uri="{FF2B5EF4-FFF2-40B4-BE49-F238E27FC236}">
                  <a16:creationId xmlns:a16="http://schemas.microsoft.com/office/drawing/2014/main" id="{D5C20640-A2C8-4AF1-9CED-3C0E2B3F0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2" y="909"/>
              <a:ext cx="245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8" name="Line 131">
              <a:extLst>
                <a:ext uri="{FF2B5EF4-FFF2-40B4-BE49-F238E27FC236}">
                  <a16:creationId xmlns:a16="http://schemas.microsoft.com/office/drawing/2014/main" id="{79912A20-8A7F-4B49-AAAE-656CFF28E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1906"/>
              <a:ext cx="245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9" name="Line 133">
              <a:extLst>
                <a:ext uri="{FF2B5EF4-FFF2-40B4-BE49-F238E27FC236}">
                  <a16:creationId xmlns:a16="http://schemas.microsoft.com/office/drawing/2014/main" id="{78BC233A-842C-41EE-A1DF-3FD77FC60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909"/>
              <a:ext cx="0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0" name="Line 134">
              <a:extLst>
                <a:ext uri="{FF2B5EF4-FFF2-40B4-BE49-F238E27FC236}">
                  <a16:creationId xmlns:a16="http://schemas.microsoft.com/office/drawing/2014/main" id="{DCF4DB66-0E3C-4993-A4CE-C55DF4F89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909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1" name="Line 135">
              <a:extLst>
                <a:ext uri="{FF2B5EF4-FFF2-40B4-BE49-F238E27FC236}">
                  <a16:creationId xmlns:a16="http://schemas.microsoft.com/office/drawing/2014/main" id="{A347D0DB-47C6-46DB-BCC7-1167FB808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8" y="1453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2" name="Text Box 136">
              <a:extLst>
                <a:ext uri="{FF2B5EF4-FFF2-40B4-BE49-F238E27FC236}">
                  <a16:creationId xmlns:a16="http://schemas.microsoft.com/office/drawing/2014/main" id="{5B2E1341-9A22-41C7-8851-FC1DE2626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572"/>
              <a:ext cx="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80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 Box 137">
              <a:extLst>
                <a:ext uri="{FF2B5EF4-FFF2-40B4-BE49-F238E27FC236}">
                  <a16:creationId xmlns:a16="http://schemas.microsoft.com/office/drawing/2014/main" id="{9BACBE6E-1F63-42F1-B035-76E48041C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026"/>
              <a:ext cx="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33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10A</a:t>
              </a:r>
            </a:p>
          </p:txBody>
        </p:sp>
        <p:sp>
          <p:nvSpPr>
            <p:cNvPr id="54" name="Line 138">
              <a:extLst>
                <a:ext uri="{FF2B5EF4-FFF2-40B4-BE49-F238E27FC236}">
                  <a16:creationId xmlns:a16="http://schemas.microsoft.com/office/drawing/2014/main" id="{8293DD15-DE50-4160-BB0A-74975E289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1135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5" name="Line 139">
              <a:extLst>
                <a:ext uri="{FF2B5EF4-FFF2-40B4-BE49-F238E27FC236}">
                  <a16:creationId xmlns:a16="http://schemas.microsoft.com/office/drawing/2014/main" id="{034B15AC-C58F-4CDF-8023-D1355F0EC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8" y="1181"/>
              <a:ext cx="227" cy="1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" name="Line 140">
              <a:extLst>
                <a:ext uri="{FF2B5EF4-FFF2-40B4-BE49-F238E27FC236}">
                  <a16:creationId xmlns:a16="http://schemas.microsoft.com/office/drawing/2014/main" id="{9A16AFA2-37A6-428D-B76E-A305634F9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2" y="909"/>
              <a:ext cx="0" cy="99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7" name="Line 141">
              <a:extLst>
                <a:ext uri="{FF2B5EF4-FFF2-40B4-BE49-F238E27FC236}">
                  <a16:creationId xmlns:a16="http://schemas.microsoft.com/office/drawing/2014/main" id="{21667728-790E-4B5C-B372-61DF729CB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909"/>
              <a:ext cx="0" cy="99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8" name="Line 143">
              <a:extLst>
                <a:ext uri="{FF2B5EF4-FFF2-40B4-BE49-F238E27FC236}">
                  <a16:creationId xmlns:a16="http://schemas.microsoft.com/office/drawing/2014/main" id="{F4D28EFA-B98C-4F37-AECE-DC467782F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1026"/>
              <a:ext cx="0" cy="36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9" name="Text Box 144">
              <a:extLst>
                <a:ext uri="{FF2B5EF4-FFF2-40B4-BE49-F238E27FC236}">
                  <a16:creationId xmlns:a16="http://schemas.microsoft.com/office/drawing/2014/main" id="{4D90E947-D2D2-4D5D-8881-0972CB55B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957" y="117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200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145">
              <a:extLst>
                <a:ext uri="{FF2B5EF4-FFF2-40B4-BE49-F238E27FC236}">
                  <a16:creationId xmlns:a16="http://schemas.microsoft.com/office/drawing/2014/main" id="{10CBC473-6B3C-4772-96BE-B47811C66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501" y="117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300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146">
              <a:extLst>
                <a:ext uri="{FF2B5EF4-FFF2-40B4-BE49-F238E27FC236}">
                  <a16:creationId xmlns:a16="http://schemas.microsoft.com/office/drawing/2014/main" id="{73AD823B-F658-4EB3-9E47-8DDB484FF5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02" y="1261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2" name="Rectangle 147">
              <a:extLst>
                <a:ext uri="{FF2B5EF4-FFF2-40B4-BE49-F238E27FC236}">
                  <a16:creationId xmlns:a16="http://schemas.microsoft.com/office/drawing/2014/main" id="{8EE9E696-CFD7-4837-80A9-EA08B8A9C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90" y="1262"/>
              <a:ext cx="29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3" name="Rectangle 148">
              <a:extLst>
                <a:ext uri="{FF2B5EF4-FFF2-40B4-BE49-F238E27FC236}">
                  <a16:creationId xmlns:a16="http://schemas.microsoft.com/office/drawing/2014/main" id="{85BBBDBC-1AAC-4A61-BC2B-A6005739E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862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4" name="Rectangle 149">
              <a:extLst>
                <a:ext uri="{FF2B5EF4-FFF2-40B4-BE49-F238E27FC236}">
                  <a16:creationId xmlns:a16="http://schemas.microsoft.com/office/drawing/2014/main" id="{196A0592-05E9-4744-88E3-7A46D2CE1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862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65" name="Group 150">
              <a:extLst>
                <a:ext uri="{FF2B5EF4-FFF2-40B4-BE49-F238E27FC236}">
                  <a16:creationId xmlns:a16="http://schemas.microsoft.com/office/drawing/2014/main" id="{9C9FC770-5EE1-4FA2-BCD6-0FA550F9075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233" y="1045"/>
              <a:ext cx="499" cy="590"/>
              <a:chOff x="476" y="663"/>
              <a:chExt cx="771" cy="862"/>
            </a:xfrm>
          </p:grpSpPr>
          <p:sp>
            <p:nvSpPr>
              <p:cNvPr id="70" name="AutoShape 151">
                <a:extLst>
                  <a:ext uri="{FF2B5EF4-FFF2-40B4-BE49-F238E27FC236}">
                    <a16:creationId xmlns:a16="http://schemas.microsoft.com/office/drawing/2014/main" id="{EF3A0D22-EEE4-4CF0-BF91-E8F73B39F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71" name="AutoShape 152">
                <a:extLst>
                  <a:ext uri="{FF2B5EF4-FFF2-40B4-BE49-F238E27FC236}">
                    <a16:creationId xmlns:a16="http://schemas.microsoft.com/office/drawing/2014/main" id="{12572B45-A88E-4C84-A61A-255933DE2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72" name="AutoShape 153">
                <a:extLst>
                  <a:ext uri="{FF2B5EF4-FFF2-40B4-BE49-F238E27FC236}">
                    <a16:creationId xmlns:a16="http://schemas.microsoft.com/office/drawing/2014/main" id="{0C85C34F-C108-41DF-B883-976CC4A4C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66" name="Line 181">
              <a:extLst>
                <a:ext uri="{FF2B5EF4-FFF2-40B4-BE49-F238E27FC236}">
                  <a16:creationId xmlns:a16="http://schemas.microsoft.com/office/drawing/2014/main" id="{4089B956-DFBC-4AFB-916D-CE8EB2EC0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1570"/>
              <a:ext cx="0" cy="3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67" name="Group 195">
              <a:extLst>
                <a:ext uri="{FF2B5EF4-FFF2-40B4-BE49-F238E27FC236}">
                  <a16:creationId xmlns:a16="http://schemas.microsoft.com/office/drawing/2014/main" id="{BC08815F-C715-45E2-AF17-3C5B5085D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344"/>
              <a:ext cx="363" cy="363"/>
              <a:chOff x="431" y="1389"/>
              <a:chExt cx="363" cy="363"/>
            </a:xfrm>
          </p:grpSpPr>
          <p:sp>
            <p:nvSpPr>
              <p:cNvPr id="68" name="Oval 121">
                <a:extLst>
                  <a:ext uri="{FF2B5EF4-FFF2-40B4-BE49-F238E27FC236}">
                    <a16:creationId xmlns:a16="http://schemas.microsoft.com/office/drawing/2014/main" id="{C187D4A9-BE58-4703-855D-77B6DA096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138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9" name="Line 142">
                <a:extLst>
                  <a:ext uri="{FF2B5EF4-FFF2-40B4-BE49-F238E27FC236}">
                    <a16:creationId xmlns:a16="http://schemas.microsoft.com/office/drawing/2014/main" id="{39AF307E-6A2B-4CFD-9D62-B4FBF62DA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157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48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F1947C-13F7-45C8-B584-F034151B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196752"/>
            <a:ext cx="3923531" cy="29727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02B0B2-CA7C-45F4-977A-B5F99F4FEA00}"/>
              </a:ext>
            </a:extLst>
          </p:cNvPr>
          <p:cNvSpPr txBox="1"/>
          <p:nvPr/>
        </p:nvSpPr>
        <p:spPr>
          <a:xfrm>
            <a:off x="469045" y="24413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3-27 </a:t>
            </a:r>
            <a:r>
              <a:rPr lang="zh-CN" altLang="en-US" dirty="0"/>
              <a:t>诺顿等效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5607BA-78AE-4F38-8ABA-D570F053CDEB}"/>
              </a:ext>
            </a:extLst>
          </p:cNvPr>
          <p:cNvSpPr/>
          <p:nvPr/>
        </p:nvSpPr>
        <p:spPr bwMode="auto">
          <a:xfrm>
            <a:off x="5550421" y="2636912"/>
            <a:ext cx="755179" cy="10081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DAB634B-A521-4643-9A99-98B02D3682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9792" y="4715902"/>
          <a:ext cx="27813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457200" progId="Equation.DSMT4">
                  <p:embed/>
                </p:oleObj>
              </mc:Choice>
              <mc:Fallback>
                <p:oleObj name="Equation" r:id="rId3" imgW="1143000" imgH="457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DAB634B-A521-4643-9A99-98B02D3682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4715902"/>
                        <a:ext cx="2781300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254DE63-11F8-4297-BB58-872DAEB69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0138" y="3810000"/>
          <a:ext cx="4173537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901440" progId="Equation.DSMT4">
                  <p:embed/>
                </p:oleObj>
              </mc:Choice>
              <mc:Fallback>
                <p:oleObj name="Equation" r:id="rId2" imgW="1714320" imgH="901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254DE63-11F8-4297-BB58-872DAEB693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70138" y="3810000"/>
                        <a:ext cx="4173537" cy="219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4FB2AB9-1413-46F4-B611-DE1FD0C8D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548680"/>
            <a:ext cx="3923531" cy="29727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DFA824-883A-487E-BA1A-15652AB37758}"/>
              </a:ext>
            </a:extLst>
          </p:cNvPr>
          <p:cNvSpPr/>
          <p:nvPr/>
        </p:nvSpPr>
        <p:spPr bwMode="auto">
          <a:xfrm>
            <a:off x="5508103" y="1916832"/>
            <a:ext cx="755179" cy="10081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1415287-56CA-404B-A251-D38EC15A7183}"/>
              </a:ext>
            </a:extLst>
          </p:cNvPr>
          <p:cNvCxnSpPr/>
          <p:nvPr/>
        </p:nvCxnSpPr>
        <p:spPr bwMode="auto">
          <a:xfrm>
            <a:off x="5868144" y="1916832"/>
            <a:ext cx="0" cy="1008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0908DF3-886C-4212-BF2B-ED6FCB14A333}"/>
              </a:ext>
            </a:extLst>
          </p:cNvPr>
          <p:cNvSpPr/>
          <p:nvPr/>
        </p:nvSpPr>
        <p:spPr bwMode="auto">
          <a:xfrm>
            <a:off x="3851920" y="836712"/>
            <a:ext cx="1800200" cy="50405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2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254DE63-11F8-4297-BB58-872DAEB69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947480"/>
              </p:ext>
            </p:extLst>
          </p:nvPr>
        </p:nvGraphicFramePr>
        <p:xfrm>
          <a:off x="1882775" y="3935413"/>
          <a:ext cx="5378450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680" imgH="901440" progId="Equation.DSMT4">
                  <p:embed/>
                </p:oleObj>
              </mc:Choice>
              <mc:Fallback>
                <p:oleObj name="Equation" r:id="rId2" imgW="2209680" imgH="901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254DE63-11F8-4297-BB58-872DAEB693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82775" y="3935413"/>
                        <a:ext cx="5378450" cy="219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4FB2AB9-1413-46F4-B611-DE1FD0C8D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548680"/>
            <a:ext cx="3923531" cy="29727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DFA824-883A-487E-BA1A-15652AB37758}"/>
              </a:ext>
            </a:extLst>
          </p:cNvPr>
          <p:cNvSpPr/>
          <p:nvPr/>
        </p:nvSpPr>
        <p:spPr bwMode="auto">
          <a:xfrm>
            <a:off x="5508103" y="1916832"/>
            <a:ext cx="755179" cy="10081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1415287-56CA-404B-A251-D38EC15A7183}"/>
              </a:ext>
            </a:extLst>
          </p:cNvPr>
          <p:cNvCxnSpPr/>
          <p:nvPr/>
        </p:nvCxnSpPr>
        <p:spPr bwMode="auto">
          <a:xfrm>
            <a:off x="5868144" y="1916832"/>
            <a:ext cx="0" cy="1008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595149"/>
            <a:ext cx="1182727" cy="183505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01545F-7B67-474E-9016-1C364F4F19EB}"/>
              </a:ext>
            </a:extLst>
          </p:cNvPr>
          <p:cNvCxnSpPr/>
          <p:nvPr/>
        </p:nvCxnSpPr>
        <p:spPr bwMode="auto">
          <a:xfrm flipH="1">
            <a:off x="5453892" y="1543481"/>
            <a:ext cx="431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68D9732-0A93-48AD-B04B-B2F65878C7B7}"/>
              </a:ext>
            </a:extLst>
          </p:cNvPr>
          <p:cNvSpPr txBox="1"/>
          <p:nvPr/>
        </p:nvSpPr>
        <p:spPr>
          <a:xfrm>
            <a:off x="5508103" y="96305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I’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D476FF-E83B-4F79-A6ED-70ED3EC6DB6E}"/>
              </a:ext>
            </a:extLst>
          </p:cNvPr>
          <p:cNvSpPr/>
          <p:nvPr/>
        </p:nvSpPr>
        <p:spPr bwMode="auto">
          <a:xfrm>
            <a:off x="2339752" y="727076"/>
            <a:ext cx="1546448" cy="279430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10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60E3DCB-ED8A-4CC9-840A-F65259A6A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76250"/>
            <a:ext cx="59769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5.6 </a:t>
            </a:r>
            <a:r>
              <a:rPr lang="zh-CN" altLang="en-US" sz="4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一阶电路的全响应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281CE58-BA66-4532-B8C7-E81516F96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125538"/>
            <a:ext cx="60499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电路的初始状态不为零，同时又有外加激励源作用时电路中产生的响应。</a:t>
            </a:r>
          </a:p>
        </p:txBody>
      </p:sp>
      <p:graphicFrame>
        <p:nvGraphicFramePr>
          <p:cNvPr id="4" name="Object 48">
            <a:extLst>
              <a:ext uri="{FF2B5EF4-FFF2-40B4-BE49-F238E27FC236}">
                <a16:creationId xmlns:a16="http://schemas.microsoft.com/office/drawing/2014/main" id="{5EC1D9EB-20EB-4250-B4F9-7AAB51E7C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3750" y="2838450"/>
          <a:ext cx="317658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69720" imgH="457200" progId="Equation.3">
                  <p:embed/>
                </p:oleObj>
              </mc:Choice>
              <mc:Fallback>
                <p:oleObj name="公式" r:id="rId2" imgW="1269720" imgH="457200" progId="Equation.3">
                  <p:embed/>
                  <p:pic>
                    <p:nvPicPr>
                      <p:cNvPr id="4" name="Object 48">
                        <a:extLst>
                          <a:ext uri="{FF2B5EF4-FFF2-40B4-BE49-F238E27FC236}">
                            <a16:creationId xmlns:a16="http://schemas.microsoft.com/office/drawing/2014/main" id="{5EC1D9EB-20EB-4250-B4F9-7AAB51E7C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2838450"/>
                        <a:ext cx="3176588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2">
            <a:extLst>
              <a:ext uri="{FF2B5EF4-FFF2-40B4-BE49-F238E27FC236}">
                <a16:creationId xmlns:a16="http://schemas.microsoft.com/office/drawing/2014/main" id="{570EFC6B-5D9E-4504-8587-D5C120740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276475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en-US" altLang="zh-CN" sz="2800" i="1" dirty="0">
                <a:solidFill>
                  <a:srgbClr val="FFFF00"/>
                </a:solidFill>
                <a:ea typeface="楷体_GB2312" pitchFamily="49" charset="-122"/>
              </a:rPr>
              <a:t>RC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电路为例，电路微分方程：</a:t>
            </a:r>
          </a:p>
        </p:txBody>
      </p:sp>
      <p:sp>
        <p:nvSpPr>
          <p:cNvPr id="6" name="Text Box 60">
            <a:extLst>
              <a:ext uri="{FF2B5EF4-FFF2-40B4-BE49-F238E27FC236}">
                <a16:creationId xmlns:a16="http://schemas.microsoft.com/office/drawing/2014/main" id="{33F428E2-700D-41E7-980A-09D5DD67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2160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1" lang="zh-CN" altLang="en-US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全响应</a:t>
            </a:r>
          </a:p>
        </p:txBody>
      </p:sp>
      <p:sp>
        <p:nvSpPr>
          <p:cNvPr id="7" name="Text Box 66">
            <a:extLst>
              <a:ext uri="{FF2B5EF4-FFF2-40B4-BE49-F238E27FC236}">
                <a16:creationId xmlns:a16="http://schemas.microsoft.com/office/drawing/2014/main" id="{B43074BD-6F95-428E-8B57-09D8E2588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12875"/>
            <a:ext cx="1439863" cy="547688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全响应</a:t>
            </a:r>
          </a:p>
        </p:txBody>
      </p:sp>
      <p:sp>
        <p:nvSpPr>
          <p:cNvPr id="8" name="AutoShape 67">
            <a:extLst>
              <a:ext uri="{FF2B5EF4-FFF2-40B4-BE49-F238E27FC236}">
                <a16:creationId xmlns:a16="http://schemas.microsoft.com/office/drawing/2014/main" id="{C797DE9E-D921-4EC4-9ADD-410ED3E07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628775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9" name="Group 85">
            <a:extLst>
              <a:ext uri="{FF2B5EF4-FFF2-40B4-BE49-F238E27FC236}">
                <a16:creationId xmlns:a16="http://schemas.microsoft.com/office/drawing/2014/main" id="{F6A5FE75-2947-4A41-B51D-9E951736674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924175"/>
            <a:ext cx="3560762" cy="2117725"/>
            <a:chOff x="2789" y="2096"/>
            <a:chExt cx="2243" cy="1334"/>
          </a:xfrm>
        </p:grpSpPr>
        <p:sp>
          <p:nvSpPr>
            <p:cNvPr id="10" name="Line 86">
              <a:extLst>
                <a:ext uri="{FF2B5EF4-FFF2-40B4-BE49-F238E27FC236}">
                  <a16:creationId xmlns:a16="http://schemas.microsoft.com/office/drawing/2014/main" id="{AC43DE5A-A48F-4CCD-A619-492CC818B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3067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Oval 87">
              <a:extLst>
                <a:ext uri="{FF2B5EF4-FFF2-40B4-BE49-F238E27FC236}">
                  <a16:creationId xmlns:a16="http://schemas.microsoft.com/office/drawing/2014/main" id="{F160008E-018C-4F55-9380-CDDD14BEE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79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2" name="Group 88">
              <a:extLst>
                <a:ext uri="{FF2B5EF4-FFF2-40B4-BE49-F238E27FC236}">
                  <a16:creationId xmlns:a16="http://schemas.microsoft.com/office/drawing/2014/main" id="{B86D636A-91E0-4442-A024-453F9176A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3041"/>
              <a:ext cx="237" cy="327"/>
              <a:chOff x="1872" y="456"/>
              <a:chExt cx="240" cy="317"/>
            </a:xfrm>
          </p:grpSpPr>
          <p:sp>
            <p:nvSpPr>
              <p:cNvPr id="39" name="Line 89">
                <a:extLst>
                  <a:ext uri="{FF2B5EF4-FFF2-40B4-BE49-F238E27FC236}">
                    <a16:creationId xmlns:a16="http://schemas.microsoft.com/office/drawing/2014/main" id="{1A626600-5F4A-43C3-B1A8-F1D621D03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0" name="Text Box 90">
                <a:extLst>
                  <a:ext uri="{FF2B5EF4-FFF2-40B4-BE49-F238E27FC236}">
                    <a16:creationId xmlns:a16="http://schemas.microsoft.com/office/drawing/2014/main" id="{AFDBABC9-C3E2-439A-8FA8-D0D2347B9F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5" y="456"/>
                <a:ext cx="180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91">
              <a:extLst>
                <a:ext uri="{FF2B5EF4-FFF2-40B4-BE49-F238E27FC236}">
                  <a16:creationId xmlns:a16="http://schemas.microsoft.com/office/drawing/2014/main" id="{921B0C5E-6E3B-43A4-8364-59E794793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" y="2096"/>
              <a:ext cx="691" cy="362"/>
              <a:chOff x="1122" y="899"/>
              <a:chExt cx="701" cy="349"/>
            </a:xfrm>
          </p:grpSpPr>
          <p:sp>
            <p:nvSpPr>
              <p:cNvPr id="37" name="Line 92">
                <a:extLst>
                  <a:ext uri="{FF2B5EF4-FFF2-40B4-BE49-F238E27FC236}">
                    <a16:creationId xmlns:a16="http://schemas.microsoft.com/office/drawing/2014/main" id="{0D23D3C3-2C4F-4ACB-84D1-FB337BBB9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104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8" name="Text Box 93">
                <a:extLst>
                  <a:ext uri="{FF2B5EF4-FFF2-40B4-BE49-F238E27FC236}">
                    <a16:creationId xmlns:a16="http://schemas.microsoft.com/office/drawing/2014/main" id="{AC8E2BE9-2976-47E4-A157-8B834ADD83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" y="899"/>
                <a:ext cx="7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S(</a:t>
                </a: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</a:t>
                </a: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=0)</a:t>
                </a:r>
              </a:p>
            </p:txBody>
          </p:sp>
        </p:grp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BA5BB237-A230-4842-B91A-D1CD64582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2821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15" name="Group 95">
              <a:extLst>
                <a:ext uri="{FF2B5EF4-FFF2-40B4-BE49-F238E27FC236}">
                  <a16:creationId xmlns:a16="http://schemas.microsoft.com/office/drawing/2014/main" id="{9700F261-7262-40F8-BA77-BF3E09A91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" y="2549"/>
              <a:ext cx="608" cy="366"/>
              <a:chOff x="806" y="755"/>
              <a:chExt cx="615" cy="353"/>
            </a:xfrm>
          </p:grpSpPr>
          <p:grpSp>
            <p:nvGrpSpPr>
              <p:cNvPr id="33" name="Group 96">
                <a:extLst>
                  <a:ext uri="{FF2B5EF4-FFF2-40B4-BE49-F238E27FC236}">
                    <a16:creationId xmlns:a16="http://schemas.microsoft.com/office/drawing/2014/main" id="{25FC06EE-08EE-4F8C-8BCA-5915CABD42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6" y="755"/>
                <a:ext cx="615" cy="315"/>
                <a:chOff x="806" y="755"/>
                <a:chExt cx="615" cy="315"/>
              </a:xfrm>
            </p:grpSpPr>
            <p:sp>
              <p:nvSpPr>
                <p:cNvPr id="35" name="Text Box 97">
                  <a:extLst>
                    <a:ext uri="{FF2B5EF4-FFF2-40B4-BE49-F238E27FC236}">
                      <a16:creationId xmlns:a16="http://schemas.microsoft.com/office/drawing/2014/main" id="{267711A8-2E71-4A56-9275-72527DCD7D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" y="755"/>
                  <a:ext cx="247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36" name="Text Box 98">
                  <a:extLst>
                    <a:ext uri="{FF2B5EF4-FFF2-40B4-BE49-F238E27FC236}">
                      <a16:creationId xmlns:a16="http://schemas.microsoft.com/office/drawing/2014/main" id="{B0950F45-F60D-4817-81E4-E18B50C531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0" y="755"/>
                  <a:ext cx="231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34" name="Text Box 99">
                <a:extLst>
                  <a:ext uri="{FF2B5EF4-FFF2-40B4-BE49-F238E27FC236}">
                    <a16:creationId xmlns:a16="http://schemas.microsoft.com/office/drawing/2014/main" id="{234580E7-F07E-421F-89F7-F5B831CB1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1" y="793"/>
                <a:ext cx="324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R</a:t>
                </a:r>
                <a:endPara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" name="Line 100">
              <a:extLst>
                <a:ext uri="{FF2B5EF4-FFF2-40B4-BE49-F238E27FC236}">
                  <a16:creationId xmlns:a16="http://schemas.microsoft.com/office/drawing/2014/main" id="{1F135F30-D15C-4A94-A060-32310CA79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568"/>
              <a:ext cx="99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Line 101">
              <a:extLst>
                <a:ext uri="{FF2B5EF4-FFF2-40B4-BE49-F238E27FC236}">
                  <a16:creationId xmlns:a16="http://schemas.microsoft.com/office/drawing/2014/main" id="{F1AC76EA-5656-4824-A7C0-8CE7AA66A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568"/>
              <a:ext cx="33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Line 102">
              <a:extLst>
                <a:ext uri="{FF2B5EF4-FFF2-40B4-BE49-F238E27FC236}">
                  <a16:creationId xmlns:a16="http://schemas.microsoft.com/office/drawing/2014/main" id="{32136737-BE94-456C-B0CA-1DE6E43A4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568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Text Box 103">
              <a:extLst>
                <a:ext uri="{FF2B5EF4-FFF2-40B4-BE49-F238E27FC236}">
                  <a16:creationId xmlns:a16="http://schemas.microsoft.com/office/drawing/2014/main" id="{ADC4B5A4-ADD1-4498-98B5-0C2F7D885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88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</a:p>
          </p:txBody>
        </p:sp>
        <p:grpSp>
          <p:nvGrpSpPr>
            <p:cNvPr id="20" name="Group 104">
              <a:extLst>
                <a:ext uri="{FF2B5EF4-FFF2-40B4-BE49-F238E27FC236}">
                  <a16:creationId xmlns:a16="http://schemas.microsoft.com/office/drawing/2014/main" id="{3A86C0FE-2CF8-47A0-86BB-F168E13D3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0" y="2640"/>
              <a:ext cx="332" cy="724"/>
              <a:chOff x="1965" y="707"/>
              <a:chExt cx="336" cy="699"/>
            </a:xfrm>
          </p:grpSpPr>
          <p:grpSp>
            <p:nvGrpSpPr>
              <p:cNvPr id="29" name="Group 105">
                <a:extLst>
                  <a:ext uri="{FF2B5EF4-FFF2-40B4-BE49-F238E27FC236}">
                    <a16:creationId xmlns:a16="http://schemas.microsoft.com/office/drawing/2014/main" id="{78F8F7D1-1849-4CA5-A6C5-FF8B152FD6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4" y="707"/>
                <a:ext cx="247" cy="699"/>
                <a:chOff x="1622" y="1235"/>
                <a:chExt cx="247" cy="699"/>
              </a:xfrm>
            </p:grpSpPr>
            <p:sp>
              <p:nvSpPr>
                <p:cNvPr id="31" name="Text Box 106">
                  <a:extLst>
                    <a:ext uri="{FF2B5EF4-FFF2-40B4-BE49-F238E27FC236}">
                      <a16:creationId xmlns:a16="http://schemas.microsoft.com/office/drawing/2014/main" id="{184C2EA8-A3D0-4599-859C-6877144E25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2" y="1235"/>
                  <a:ext cx="247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32" name="Text Box 107">
                  <a:extLst>
                    <a:ext uri="{FF2B5EF4-FFF2-40B4-BE49-F238E27FC236}">
                      <a16:creationId xmlns:a16="http://schemas.microsoft.com/office/drawing/2014/main" id="{371AD330-2ECA-4E4E-8770-A0D109318C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3" y="1618"/>
                  <a:ext cx="231" cy="3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sp>
            <p:nvSpPr>
              <p:cNvPr id="30" name="Text Box 108">
                <a:extLst>
                  <a:ext uri="{FF2B5EF4-FFF2-40B4-BE49-F238E27FC236}">
                    <a16:creationId xmlns:a16="http://schemas.microsoft.com/office/drawing/2014/main" id="{F54B91B5-34CB-4997-8993-4E5C4C73D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5" y="888"/>
                <a:ext cx="33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C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109">
              <a:extLst>
                <a:ext uri="{FF2B5EF4-FFF2-40B4-BE49-F238E27FC236}">
                  <a16:creationId xmlns:a16="http://schemas.microsoft.com/office/drawing/2014/main" id="{997914CD-D9A5-4436-A342-81BCDA404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2976"/>
              <a:ext cx="318" cy="91"/>
              <a:chOff x="1824" y="1680"/>
              <a:chExt cx="192" cy="96"/>
            </a:xfrm>
          </p:grpSpPr>
          <p:sp>
            <p:nvSpPr>
              <p:cNvPr id="27" name="Line 110">
                <a:extLst>
                  <a:ext uri="{FF2B5EF4-FFF2-40B4-BE49-F238E27FC236}">
                    <a16:creationId xmlns:a16="http://schemas.microsoft.com/office/drawing/2014/main" id="{0F73E59A-43E5-4DEE-BECF-718AEB86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8" name="Line 111">
                <a:extLst>
                  <a:ext uri="{FF2B5EF4-FFF2-40B4-BE49-F238E27FC236}">
                    <a16:creationId xmlns:a16="http://schemas.microsoft.com/office/drawing/2014/main" id="{F8C1A6A1-4F15-4775-A5FA-8E9085ECA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2" name="Line 112">
              <a:extLst>
                <a:ext uri="{FF2B5EF4-FFF2-40B4-BE49-F238E27FC236}">
                  <a16:creationId xmlns:a16="http://schemas.microsoft.com/office/drawing/2014/main" id="{4AB96EDD-3878-4A94-9DA8-D25F25BFFB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2568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Line 113">
              <a:extLst>
                <a:ext uri="{FF2B5EF4-FFF2-40B4-BE49-F238E27FC236}">
                  <a16:creationId xmlns:a16="http://schemas.microsoft.com/office/drawing/2014/main" id="{4489DD81-6AE3-4C28-AC8E-6AACADE88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8" y="2432"/>
              <a:ext cx="227" cy="1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114">
              <a:extLst>
                <a:ext uri="{FF2B5EF4-FFF2-40B4-BE49-F238E27FC236}">
                  <a16:creationId xmlns:a16="http://schemas.microsoft.com/office/drawing/2014/main" id="{72520C9D-E4EB-4035-AF67-751FE9F18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30"/>
              <a:ext cx="156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Text Box 115">
              <a:extLst>
                <a:ext uri="{FF2B5EF4-FFF2-40B4-BE49-F238E27FC236}">
                  <a16:creationId xmlns:a16="http://schemas.microsoft.com/office/drawing/2014/main" id="{47B3E502-B393-453D-82A8-527DD2050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223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116">
              <a:extLst>
                <a:ext uri="{FF2B5EF4-FFF2-40B4-BE49-F238E27FC236}">
                  <a16:creationId xmlns:a16="http://schemas.microsoft.com/office/drawing/2014/main" id="{63BFC576-9597-409C-824D-0D0B1942E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522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41" name="Text Box 117">
            <a:extLst>
              <a:ext uri="{FF2B5EF4-FFF2-40B4-BE49-F238E27FC236}">
                <a16:creationId xmlns:a16="http://schemas.microsoft.com/office/drawing/2014/main" id="{4F359C44-B921-4886-BD6E-7B44DCA4A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860800"/>
            <a:ext cx="4500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解答为：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 = 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3200" b="0" i="1" u="none" strike="noStrike" kern="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'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  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3200" b="0" i="1" u="none" strike="noStrike" kern="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"</a:t>
            </a:r>
          </a:p>
        </p:txBody>
      </p:sp>
      <p:grpSp>
        <p:nvGrpSpPr>
          <p:cNvPr id="42" name="Group 118">
            <a:extLst>
              <a:ext uri="{FF2B5EF4-FFF2-40B4-BE49-F238E27FC236}">
                <a16:creationId xmlns:a16="http://schemas.microsoft.com/office/drawing/2014/main" id="{6A9D23D5-30A4-43FF-9846-72F4FA061153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4652963"/>
            <a:ext cx="3240088" cy="1368425"/>
            <a:chOff x="476" y="2568"/>
            <a:chExt cx="2041" cy="862"/>
          </a:xfrm>
        </p:grpSpPr>
        <p:sp>
          <p:nvSpPr>
            <p:cNvPr id="43" name="Text Box 119">
              <a:extLst>
                <a:ext uri="{FF2B5EF4-FFF2-40B4-BE49-F238E27FC236}">
                  <a16:creationId xmlns:a16="http://schemas.microsoft.com/office/drawing/2014/main" id="{E7362F4C-CE00-4752-AED3-487F43759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614"/>
              <a:ext cx="18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特解</a:t>
              </a:r>
              <a:r>
                <a: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  </a:t>
              </a: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32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r>
                <a:rPr kumimoji="1" lang="en-US" altLang="zh-CN" sz="3200" b="0" i="1" u="none" strike="noStrike" kern="0" cap="none" spc="0" normalizeH="0" baseline="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'  </a:t>
              </a: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 U</a:t>
              </a:r>
              <a:r>
                <a:rPr kumimoji="1" lang="en-US" altLang="zh-CN" sz="32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grpSp>
          <p:nvGrpSpPr>
            <p:cNvPr id="44" name="Group 120">
              <a:extLst>
                <a:ext uri="{FF2B5EF4-FFF2-40B4-BE49-F238E27FC236}">
                  <a16:creationId xmlns:a16="http://schemas.microsoft.com/office/drawing/2014/main" id="{A45EDBBE-1431-4175-B393-B3EC6D26D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2840"/>
              <a:ext cx="2041" cy="590"/>
              <a:chOff x="3552" y="2688"/>
              <a:chExt cx="1824" cy="525"/>
            </a:xfrm>
          </p:grpSpPr>
          <p:sp>
            <p:nvSpPr>
              <p:cNvPr id="46" name="Text Box 121">
                <a:extLst>
                  <a:ext uri="{FF2B5EF4-FFF2-40B4-BE49-F238E27FC236}">
                    <a16:creationId xmlns:a16="http://schemas.microsoft.com/office/drawing/2014/main" id="{8B9F7230-FC6C-4457-8549-BEEC3F7E4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2880"/>
                <a:ext cx="18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ea typeface="楷体_GB2312" pitchFamily="49" charset="-122"/>
                  </a:rPr>
                  <a:t>通解</a:t>
                </a:r>
                <a:endParaRPr kumimoji="1" lang="zh-CN" altLang="en-US" sz="2800" b="1" i="1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47" name="Object 122">
                <a:extLst>
                  <a:ext uri="{FF2B5EF4-FFF2-40B4-BE49-F238E27FC236}">
                    <a16:creationId xmlns:a16="http://schemas.microsoft.com/office/drawing/2014/main" id="{CCB39BAC-8632-402C-BE5D-CA185A9384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2" y="2688"/>
              <a:ext cx="1056" cy="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711000" imgH="355320" progId="Equation.3">
                      <p:embed/>
                    </p:oleObj>
                  </mc:Choice>
                  <mc:Fallback>
                    <p:oleObj name="公式" r:id="rId4" imgW="711000" imgH="355320" progId="Equation.3">
                      <p:embed/>
                      <p:pic>
                        <p:nvPicPr>
                          <p:cNvPr id="47" name="Object 122">
                            <a:extLst>
                              <a:ext uri="{FF2B5EF4-FFF2-40B4-BE49-F238E27FC236}">
                                <a16:creationId xmlns:a16="http://schemas.microsoft.com/office/drawing/2014/main" id="{CCB39BAC-8632-402C-BE5D-CA185A93844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688"/>
                            <a:ext cx="1056" cy="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" name="AutoShape 123">
              <a:extLst>
                <a:ext uri="{FF2B5EF4-FFF2-40B4-BE49-F238E27FC236}">
                  <a16:creationId xmlns:a16="http://schemas.microsoft.com/office/drawing/2014/main" id="{5468A25E-5BD9-4927-80C0-22A317903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" y="2568"/>
              <a:ext cx="45" cy="771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48" name="Text Box 124">
            <a:extLst>
              <a:ext uri="{FF2B5EF4-FFF2-40B4-BE49-F238E27FC236}">
                <a16:creationId xmlns:a16="http://schemas.microsoft.com/office/drawing/2014/main" id="{CC870CA9-71E6-4834-AC70-CE0CF92B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300663"/>
            <a:ext cx="1312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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=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RC</a:t>
            </a:r>
            <a:endParaRPr kumimoji="1" lang="en-US" altLang="zh-CN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6456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7">
            <a:extLst>
              <a:ext uri="{FF2B5EF4-FFF2-40B4-BE49-F238E27FC236}">
                <a16:creationId xmlns:a16="http://schemas.microsoft.com/office/drawing/2014/main" id="{9105D322-2B83-439C-A93B-717D57934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620713"/>
            <a:ext cx="381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zh-CN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－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)=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</a:t>
            </a:r>
            <a:endParaRPr kumimoji="1" lang="en-US" altLang="zh-CN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" name="Text Box 59">
            <a:extLst>
              <a:ext uri="{FF2B5EF4-FFF2-40B4-BE49-F238E27FC236}">
                <a16:creationId xmlns:a16="http://schemas.microsoft.com/office/drawing/2014/main" id="{379D6719-561E-4950-8165-3FB8DED21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268413"/>
            <a:ext cx="331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(0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)=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A+U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4" name="Text Box 60">
            <a:extLst>
              <a:ext uri="{FF2B5EF4-FFF2-40B4-BE49-F238E27FC236}">
                <a16:creationId xmlns:a16="http://schemas.microsoft.com/office/drawing/2014/main" id="{879F0C8C-585C-43B1-9154-9CD7043A9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268413"/>
            <a:ext cx="252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rPr>
              <a:t>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A=U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</a:rPr>
              <a:t>-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U</a:t>
            </a:r>
            <a:r>
              <a:rPr kumimoji="1" lang="en-US" altLang="zh-CN" sz="32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</a:t>
            </a:r>
            <a:endParaRPr kumimoji="1" lang="en-US" altLang="zh-CN" sz="3200" b="0" i="0" u="none" strike="noStrike" kern="0" cap="none" spc="0" normalizeH="0" baseline="-25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ext Box 61">
            <a:extLst>
              <a:ext uri="{FF2B5EF4-FFF2-40B4-BE49-F238E27FC236}">
                <a16:creationId xmlns:a16="http://schemas.microsoft.com/office/drawing/2014/main" id="{52A96EB7-B714-4506-9C0F-205513A3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290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由初始值定</a:t>
            </a:r>
            <a:r>
              <a:rPr kumimoji="1" lang="en-US" altLang="zh-CN" sz="2800" i="1" dirty="0">
                <a:solidFill>
                  <a:srgbClr val="FFFF00"/>
                </a:solidFill>
                <a:ea typeface="楷体_GB2312" pitchFamily="49" charset="-122"/>
              </a:rPr>
              <a:t>A</a:t>
            </a:r>
          </a:p>
        </p:txBody>
      </p:sp>
      <p:graphicFrame>
        <p:nvGraphicFramePr>
          <p:cNvPr id="6" name="Object 69">
            <a:extLst>
              <a:ext uri="{FF2B5EF4-FFF2-40B4-BE49-F238E27FC236}">
                <a16:creationId xmlns:a16="http://schemas.microsoft.com/office/drawing/2014/main" id="{FB56857A-4F71-47E0-939B-4C294C4A1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229130"/>
              </p:ext>
            </p:extLst>
          </p:nvPr>
        </p:nvGraphicFramePr>
        <p:xfrm>
          <a:off x="395288" y="2060575"/>
          <a:ext cx="83042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60360" imgH="355320" progId="Equation.DSMT4">
                  <p:embed/>
                </p:oleObj>
              </mc:Choice>
              <mc:Fallback>
                <p:oleObj name="Equation" r:id="rId2" imgW="3060360" imgH="355320" progId="Equation.DSMT4">
                  <p:embed/>
                  <p:pic>
                    <p:nvPicPr>
                      <p:cNvPr id="6" name="Object 69">
                        <a:extLst>
                          <a:ext uri="{FF2B5EF4-FFF2-40B4-BE49-F238E27FC236}">
                            <a16:creationId xmlns:a16="http://schemas.microsoft.com/office/drawing/2014/main" id="{FB56857A-4F71-47E0-939B-4C294C4A1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60575"/>
                        <a:ext cx="8304212" cy="1050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33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70" descr="羊皮纸">
            <a:extLst>
              <a:ext uri="{FF2B5EF4-FFF2-40B4-BE49-F238E27FC236}">
                <a16:creationId xmlns:a16="http://schemas.microsoft.com/office/drawing/2014/main" id="{83A7D605-0EAD-4422-BFBF-019521359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00438"/>
            <a:ext cx="3167063" cy="576262"/>
          </a:xfrm>
          <a:prstGeom prst="wedgeRectCallout">
            <a:avLst>
              <a:gd name="adj1" fmla="val 46843"/>
              <a:gd name="adj2" fmla="val -13484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强制分量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稳态解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8" name="AutoShape 71" descr="羊皮纸">
            <a:extLst>
              <a:ext uri="{FF2B5EF4-FFF2-40B4-BE49-F238E27FC236}">
                <a16:creationId xmlns:a16="http://schemas.microsoft.com/office/drawing/2014/main" id="{084581EF-E672-489D-977D-7C806CE8A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500438"/>
            <a:ext cx="3097213" cy="504825"/>
          </a:xfrm>
          <a:prstGeom prst="wedgeRectCallout">
            <a:avLst>
              <a:gd name="adj1" fmla="val -40620"/>
              <a:gd name="adj2" fmla="val -122014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自由分量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暂态解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083301-3341-4FE6-BC9C-9A014E48F0EE}"/>
              </a:ext>
            </a:extLst>
          </p:cNvPr>
          <p:cNvSpPr/>
          <p:nvPr/>
        </p:nvSpPr>
        <p:spPr bwMode="auto">
          <a:xfrm>
            <a:off x="755650" y="1268413"/>
            <a:ext cx="3671888" cy="67253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graphicFrame>
        <p:nvGraphicFramePr>
          <p:cNvPr id="10" name="Object 69">
            <a:extLst>
              <a:ext uri="{FF2B5EF4-FFF2-40B4-BE49-F238E27FC236}">
                <a16:creationId xmlns:a16="http://schemas.microsoft.com/office/drawing/2014/main" id="{75044836-F2E0-4A24-B0DC-8D8A1F9FD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784968"/>
              </p:ext>
            </p:extLst>
          </p:nvPr>
        </p:nvGraphicFramePr>
        <p:xfrm>
          <a:off x="2161381" y="4853241"/>
          <a:ext cx="48228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7680" imgH="368280" progId="Equation.DSMT4">
                  <p:embed/>
                </p:oleObj>
              </mc:Choice>
              <mc:Fallback>
                <p:oleObj name="Equation" r:id="rId5" imgW="1777680" imgH="368280" progId="Equation.DSMT4">
                  <p:embed/>
                  <p:pic>
                    <p:nvPicPr>
                      <p:cNvPr id="10" name="Object 69">
                        <a:extLst>
                          <a:ext uri="{FF2B5EF4-FFF2-40B4-BE49-F238E27FC236}">
                            <a16:creationId xmlns:a16="http://schemas.microsoft.com/office/drawing/2014/main" id="{75044836-F2E0-4A24-B0DC-8D8A1F9FD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381" y="4853241"/>
                        <a:ext cx="4822825" cy="10890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33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4F38E16-D5BA-405D-82B8-3797A4C4C75D}"/>
              </a:ext>
            </a:extLst>
          </p:cNvPr>
          <p:cNvSpPr txBox="1"/>
          <p:nvPr/>
        </p:nvSpPr>
        <p:spPr>
          <a:xfrm>
            <a:off x="545369" y="5136144"/>
            <a:ext cx="1664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RL</a:t>
            </a:r>
            <a:r>
              <a:rPr kumimoji="1"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电路</a:t>
            </a:r>
          </a:p>
        </p:txBody>
      </p:sp>
    </p:spTree>
    <p:extLst>
      <p:ext uri="{BB962C8B-B14F-4D97-AF65-F5344CB8AC3E}">
        <p14:creationId xmlns:p14="http://schemas.microsoft.com/office/powerpoint/2010/main" val="26401258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06C81D4-30C8-424C-9BB9-393AFF3BF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70" y="330293"/>
            <a:ext cx="511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zh-CN" altLang="en-US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全响应的两种分解方式</a:t>
            </a:r>
          </a:p>
        </p:txBody>
      </p:sp>
      <p:grpSp>
        <p:nvGrpSpPr>
          <p:cNvPr id="3" name="Group 44">
            <a:extLst>
              <a:ext uri="{FF2B5EF4-FFF2-40B4-BE49-F238E27FC236}">
                <a16:creationId xmlns:a16="http://schemas.microsoft.com/office/drawing/2014/main" id="{FC7C0D9D-03C9-44FC-A80D-F94C146422E6}"/>
              </a:ext>
            </a:extLst>
          </p:cNvPr>
          <p:cNvGrpSpPr>
            <a:grpSpLocks/>
          </p:cNvGrpSpPr>
          <p:nvPr/>
        </p:nvGrpSpPr>
        <p:grpSpPr bwMode="auto">
          <a:xfrm>
            <a:off x="2212975" y="5014820"/>
            <a:ext cx="4392612" cy="1116012"/>
            <a:chOff x="1694" y="3104"/>
            <a:chExt cx="2637" cy="702"/>
          </a:xfrm>
        </p:grpSpPr>
        <p:grpSp>
          <p:nvGrpSpPr>
            <p:cNvPr id="4" name="Group 14">
              <a:extLst>
                <a:ext uri="{FF2B5EF4-FFF2-40B4-BE49-F238E27FC236}">
                  <a16:creationId xmlns:a16="http://schemas.microsoft.com/office/drawing/2014/main" id="{B8FE9B59-B69E-4174-B597-9F2E993CE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" y="3104"/>
              <a:ext cx="1347" cy="632"/>
              <a:chOff x="1776" y="3352"/>
              <a:chExt cx="1347" cy="632"/>
            </a:xfrm>
          </p:grpSpPr>
          <p:sp>
            <p:nvSpPr>
              <p:cNvPr id="9" name="Freeform 15">
                <a:extLst>
                  <a:ext uri="{FF2B5EF4-FFF2-40B4-BE49-F238E27FC236}">
                    <a16:creationId xmlns:a16="http://schemas.microsoft.com/office/drawing/2014/main" id="{7272617A-3C79-4F5C-8B73-44FC25502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3352"/>
                <a:ext cx="1347" cy="632"/>
              </a:xfrm>
              <a:custGeom>
                <a:avLst/>
                <a:gdLst>
                  <a:gd name="T0" fmla="*/ 0 w 1344"/>
                  <a:gd name="T1" fmla="*/ 344 h 344"/>
                  <a:gd name="T2" fmla="*/ 288 w 1344"/>
                  <a:gd name="T3" fmla="*/ 152 h 344"/>
                  <a:gd name="T4" fmla="*/ 624 w 1344"/>
                  <a:gd name="T5" fmla="*/ 56 h 344"/>
                  <a:gd name="T6" fmla="*/ 1104 w 1344"/>
                  <a:gd name="T7" fmla="*/ 8 h 344"/>
                  <a:gd name="T8" fmla="*/ 1344 w 1344"/>
                  <a:gd name="T9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4" h="344">
                    <a:moveTo>
                      <a:pt x="0" y="344"/>
                    </a:moveTo>
                    <a:cubicBezTo>
                      <a:pt x="92" y="272"/>
                      <a:pt x="184" y="200"/>
                      <a:pt x="288" y="152"/>
                    </a:cubicBezTo>
                    <a:cubicBezTo>
                      <a:pt x="392" y="104"/>
                      <a:pt x="488" y="80"/>
                      <a:pt x="624" y="56"/>
                    </a:cubicBezTo>
                    <a:cubicBezTo>
                      <a:pt x="760" y="32"/>
                      <a:pt x="984" y="16"/>
                      <a:pt x="1104" y="8"/>
                    </a:cubicBezTo>
                    <a:cubicBezTo>
                      <a:pt x="1224" y="0"/>
                      <a:pt x="1304" y="8"/>
                      <a:pt x="1344" y="8"/>
                    </a:cubicBezTo>
                  </a:path>
                </a:pathLst>
              </a:custGeom>
              <a:noFill/>
              <a:ln w="28575" cap="flat" cmpd="sng">
                <a:solidFill>
                  <a:srgbClr val="00FF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C44CC007-FB76-42E9-8113-6E1B5AA02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1" y="3379"/>
                <a:ext cx="37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i="1">
                    <a:solidFill>
                      <a:srgbClr val="FFFFFF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2800" i="1" baseline="-25000">
                    <a:solidFill>
                      <a:srgbClr val="FFFFFF"/>
                    </a:solidFill>
                    <a:ea typeface="楷体_GB2312" pitchFamily="49" charset="-122"/>
                  </a:rPr>
                  <a:t>C</a:t>
                </a:r>
                <a:r>
                  <a:rPr kumimoji="1" lang="en-US" altLang="zh-CN" sz="2800" i="1" baseline="30000">
                    <a:solidFill>
                      <a:srgbClr val="FFFFFF"/>
                    </a:solidFill>
                    <a:ea typeface="楷体_GB2312" pitchFamily="49" charset="-122"/>
                  </a:rPr>
                  <a:t>"</a:t>
                </a:r>
                <a:endParaRPr kumimoji="1" lang="en-US" altLang="zh-CN" sz="2800" i="1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DD07FDE8-D739-485D-B2D8-7B37AC857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4" y="3478"/>
              <a:ext cx="640" cy="326"/>
              <a:chOff x="1152" y="3486"/>
              <a:chExt cx="640" cy="326"/>
            </a:xfrm>
          </p:grpSpPr>
          <p:sp>
            <p:nvSpPr>
              <p:cNvPr id="7" name="Text Box 18">
                <a:extLst>
                  <a:ext uri="{FF2B5EF4-FFF2-40B4-BE49-F238E27FC236}">
                    <a16:creationId xmlns:a16="http://schemas.microsoft.com/office/drawing/2014/main" id="{74C00AA4-5B61-4CB1-8C05-7AEFD7EA0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3486"/>
                <a:ext cx="41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99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i="1">
                    <a:solidFill>
                      <a:srgbClr val="FFFFFF"/>
                    </a:solidFill>
                    <a:latin typeface="楷体_GB2312" pitchFamily="49" charset="-122"/>
                    <a:ea typeface="楷体_GB2312" pitchFamily="49" charset="-122"/>
                  </a:rPr>
                  <a:t>-</a:t>
                </a:r>
                <a:r>
                  <a:rPr kumimoji="1" lang="en-US" altLang="zh-CN" sz="2400" i="1">
                    <a:solidFill>
                      <a:srgbClr val="FFFFFF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2400" i="1" baseline="-25000">
                    <a:solidFill>
                      <a:srgbClr val="FFFFFF"/>
                    </a:solidFill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8" name="Text Box 19">
                <a:extLst>
                  <a:ext uri="{FF2B5EF4-FFF2-40B4-BE49-F238E27FC236}">
                    <a16:creationId xmlns:a16="http://schemas.microsoft.com/office/drawing/2014/main" id="{053B2FCB-5FDC-4143-8226-8EE4343DC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504"/>
                <a:ext cx="31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i="1">
                    <a:solidFill>
                      <a:srgbClr val="FFFFFF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2400" baseline="-25000">
                    <a:solidFill>
                      <a:srgbClr val="FFFFFF"/>
                    </a:solidFill>
                    <a:ea typeface="楷体_GB2312" pitchFamily="49" charset="-122"/>
                  </a:rPr>
                  <a:t>0</a:t>
                </a:r>
                <a:endParaRPr kumimoji="1" lang="en-US" altLang="zh-CN" sz="2400" i="1" baseline="-250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6" name="AutoShape 20" descr="蓝色面巾纸">
              <a:extLst>
                <a:ext uri="{FF2B5EF4-FFF2-40B4-BE49-F238E27FC236}">
                  <a16:creationId xmlns:a16="http://schemas.microsoft.com/office/drawing/2014/main" id="{A30BF5C9-35ED-4997-977A-3000A586F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566"/>
              <a:ext cx="816" cy="240"/>
            </a:xfrm>
            <a:prstGeom prst="wedgeRectCallout">
              <a:avLst>
                <a:gd name="adj1" fmla="val -30148"/>
                <a:gd name="adj2" fmla="val -191667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暂态解</a:t>
              </a:r>
            </a:p>
          </p:txBody>
        </p:sp>
      </p:grpSp>
      <p:grpSp>
        <p:nvGrpSpPr>
          <p:cNvPr id="11" name="Group 43">
            <a:extLst>
              <a:ext uri="{FF2B5EF4-FFF2-40B4-BE49-F238E27FC236}">
                <a16:creationId xmlns:a16="http://schemas.microsoft.com/office/drawing/2014/main" id="{06F6B3B0-5592-4342-8A8F-45E5BB4CC1E5}"/>
              </a:ext>
            </a:extLst>
          </p:cNvPr>
          <p:cNvGrpSpPr>
            <a:grpSpLocks/>
          </p:cNvGrpSpPr>
          <p:nvPr/>
        </p:nvGrpSpPr>
        <p:grpSpPr bwMode="auto">
          <a:xfrm>
            <a:off x="2674937" y="2905032"/>
            <a:ext cx="3489325" cy="1077913"/>
            <a:chOff x="1985" y="1888"/>
            <a:chExt cx="2132" cy="679"/>
          </a:xfrm>
        </p:grpSpPr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CC28A576-6E86-400E-89C8-046939CF7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" y="2394"/>
              <a:ext cx="13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B6C588E4-A385-4AB7-93D2-474777438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" y="2202"/>
              <a:ext cx="34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4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r>
                <a:rPr kumimoji="1" lang="en-US" altLang="zh-CN" sz="2400" b="0" i="1" u="none" strike="noStrike" kern="0" cap="none" spc="0" normalizeH="0" baseline="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'</a:t>
              </a:r>
            </a:p>
          </p:txBody>
        </p:sp>
        <p:sp>
          <p:nvSpPr>
            <p:cNvPr id="14" name="Text Box 25">
              <a:extLst>
                <a:ext uri="{FF2B5EF4-FFF2-40B4-BE49-F238E27FC236}">
                  <a16:creationId xmlns:a16="http://schemas.microsoft.com/office/drawing/2014/main" id="{E3353E31-D04E-4496-9EFD-02FBEB2BE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2250"/>
              <a:ext cx="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15" name="AutoShape 26" descr="羊皮纸">
              <a:extLst>
                <a:ext uri="{FF2B5EF4-FFF2-40B4-BE49-F238E27FC236}">
                  <a16:creationId xmlns:a16="http://schemas.microsoft.com/office/drawing/2014/main" id="{11F6D0E1-B59E-4B27-811F-7CB7EE9A7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888"/>
              <a:ext cx="816" cy="240"/>
            </a:xfrm>
            <a:prstGeom prst="wedgeRectCallout">
              <a:avLst>
                <a:gd name="adj1" fmla="val -76347"/>
                <a:gd name="adj2" fmla="val 145833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稳态解</a:t>
              </a:r>
            </a:p>
          </p:txBody>
        </p:sp>
      </p:grpSp>
      <p:grpSp>
        <p:nvGrpSpPr>
          <p:cNvPr id="16" name="Group 45">
            <a:extLst>
              <a:ext uri="{FF2B5EF4-FFF2-40B4-BE49-F238E27FC236}">
                <a16:creationId xmlns:a16="http://schemas.microsoft.com/office/drawing/2014/main" id="{1B93C305-7684-4FD9-9B2A-0AE612B66738}"/>
              </a:ext>
            </a:extLst>
          </p:cNvPr>
          <p:cNvGrpSpPr>
            <a:grpSpLocks/>
          </p:cNvGrpSpPr>
          <p:nvPr/>
        </p:nvGrpSpPr>
        <p:grpSpPr bwMode="auto">
          <a:xfrm>
            <a:off x="2652712" y="3768632"/>
            <a:ext cx="4168775" cy="885825"/>
            <a:chOff x="1970" y="2432"/>
            <a:chExt cx="2406" cy="480"/>
          </a:xfrm>
        </p:grpSpPr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58D4C5AB-D79C-4847-ADBF-048F01416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0" y="2432"/>
              <a:ext cx="1683" cy="480"/>
              <a:chOff x="1437" y="2688"/>
              <a:chExt cx="1683" cy="480"/>
            </a:xfrm>
          </p:grpSpPr>
          <p:grpSp>
            <p:nvGrpSpPr>
              <p:cNvPr id="19" name="Group 29">
                <a:extLst>
                  <a:ext uri="{FF2B5EF4-FFF2-40B4-BE49-F238E27FC236}">
                    <a16:creationId xmlns:a16="http://schemas.microsoft.com/office/drawing/2014/main" id="{B2FC63FA-86A5-4A33-AC31-E98D36863E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688"/>
                <a:ext cx="1632" cy="480"/>
                <a:chOff x="1488" y="2688"/>
                <a:chExt cx="1632" cy="480"/>
              </a:xfrm>
            </p:grpSpPr>
            <p:sp>
              <p:nvSpPr>
                <p:cNvPr id="22" name="Freeform 30">
                  <a:extLst>
                    <a:ext uri="{FF2B5EF4-FFF2-40B4-BE49-F238E27FC236}">
                      <a16:creationId xmlns:a16="http://schemas.microsoft.com/office/drawing/2014/main" id="{22ED1460-E202-4BFF-A827-27DF60CAF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" y="2688"/>
                  <a:ext cx="1344" cy="480"/>
                </a:xfrm>
                <a:custGeom>
                  <a:avLst/>
                  <a:gdLst>
                    <a:gd name="T0" fmla="*/ 0 w 1344"/>
                    <a:gd name="T1" fmla="*/ 344 h 344"/>
                    <a:gd name="T2" fmla="*/ 288 w 1344"/>
                    <a:gd name="T3" fmla="*/ 152 h 344"/>
                    <a:gd name="T4" fmla="*/ 624 w 1344"/>
                    <a:gd name="T5" fmla="*/ 56 h 344"/>
                    <a:gd name="T6" fmla="*/ 1104 w 1344"/>
                    <a:gd name="T7" fmla="*/ 8 h 344"/>
                    <a:gd name="T8" fmla="*/ 1344 w 1344"/>
                    <a:gd name="T9" fmla="*/ 8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4" h="344">
                      <a:moveTo>
                        <a:pt x="0" y="344"/>
                      </a:moveTo>
                      <a:cubicBezTo>
                        <a:pt x="92" y="272"/>
                        <a:pt x="184" y="200"/>
                        <a:pt x="288" y="152"/>
                      </a:cubicBezTo>
                      <a:cubicBezTo>
                        <a:pt x="392" y="104"/>
                        <a:pt x="488" y="80"/>
                        <a:pt x="624" y="56"/>
                      </a:cubicBezTo>
                      <a:cubicBezTo>
                        <a:pt x="760" y="32"/>
                        <a:pt x="984" y="16"/>
                        <a:pt x="1104" y="8"/>
                      </a:cubicBezTo>
                      <a:cubicBezTo>
                        <a:pt x="1224" y="0"/>
                        <a:pt x="1304" y="8"/>
                        <a:pt x="1344" y="8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23" name="Line 31">
                  <a:extLst>
                    <a:ext uri="{FF2B5EF4-FFF2-40B4-BE49-F238E27FC236}">
                      <a16:creationId xmlns:a16="http://schemas.microsoft.com/office/drawing/2014/main" id="{D254727E-95C9-47C3-A680-4D9C41B26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3168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0" name="Text Box 32">
                <a:extLst>
                  <a:ext uri="{FF2B5EF4-FFF2-40B4-BE49-F238E27FC236}">
                    <a16:creationId xmlns:a16="http://schemas.microsoft.com/office/drawing/2014/main" id="{0747C719-2EED-44D4-989B-F93E81CF7E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7" y="2836"/>
                <a:ext cx="325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i="1">
                    <a:solidFill>
                      <a:srgbClr val="FFFFFF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2800" baseline="-25000">
                    <a:solidFill>
                      <a:srgbClr val="FFFFFF"/>
                    </a:solidFill>
                    <a:ea typeface="楷体_GB2312" pitchFamily="49" charset="-122"/>
                  </a:rPr>
                  <a:t>0</a:t>
                </a:r>
                <a:endParaRPr kumimoji="1" lang="en-US" altLang="zh-CN" sz="2800" i="1" baseline="-250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1" name="Text Box 33">
                <a:extLst>
                  <a:ext uri="{FF2B5EF4-FFF2-40B4-BE49-F238E27FC236}">
                    <a16:creationId xmlns:a16="http://schemas.microsoft.com/office/drawing/2014/main" id="{62736C78-7264-4188-B03B-4FBD26B68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5" y="2788"/>
                <a:ext cx="270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i="1">
                    <a:solidFill>
                      <a:srgbClr val="FFFFFF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2800" i="1" baseline="-25000">
                    <a:solidFill>
                      <a:srgbClr val="FFFFFF"/>
                    </a:solidFill>
                    <a:ea typeface="楷体_GB2312" pitchFamily="49" charset="-122"/>
                  </a:rPr>
                  <a:t>c</a:t>
                </a:r>
                <a:endParaRPr kumimoji="1" lang="en-US" altLang="zh-CN" sz="28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DF587927-874D-4677-8E30-34060B8F6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659"/>
              <a:ext cx="816" cy="240"/>
            </a:xfrm>
            <a:prstGeom prst="wedgeRectCallout">
              <a:avLst>
                <a:gd name="adj1" fmla="val -78556"/>
                <a:gd name="adj2" fmla="val -122083"/>
              </a:avLst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全解</a:t>
              </a:r>
            </a:p>
          </p:txBody>
        </p:sp>
      </p:grpSp>
      <p:grpSp>
        <p:nvGrpSpPr>
          <p:cNvPr id="24" name="Group 35">
            <a:extLst>
              <a:ext uri="{FF2B5EF4-FFF2-40B4-BE49-F238E27FC236}">
                <a16:creationId xmlns:a16="http://schemas.microsoft.com/office/drawing/2014/main" id="{703DBBC0-1A70-48D0-A215-F09D4B9EF7C7}"/>
              </a:ext>
            </a:extLst>
          </p:cNvPr>
          <p:cNvGrpSpPr>
            <a:grpSpLocks/>
          </p:cNvGrpSpPr>
          <p:nvPr/>
        </p:nvGrpSpPr>
        <p:grpSpPr bwMode="auto">
          <a:xfrm>
            <a:off x="2789237" y="2854232"/>
            <a:ext cx="3798888" cy="3673475"/>
            <a:chOff x="1575" y="1726"/>
            <a:chExt cx="2127" cy="2066"/>
          </a:xfrm>
        </p:grpSpPr>
        <p:grpSp>
          <p:nvGrpSpPr>
            <p:cNvPr id="25" name="Group 36">
              <a:extLst>
                <a:ext uri="{FF2B5EF4-FFF2-40B4-BE49-F238E27FC236}">
                  <a16:creationId xmlns:a16="http://schemas.microsoft.com/office/drawing/2014/main" id="{9563D3C4-08D6-4D30-9224-FE094197A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5" y="1726"/>
              <a:ext cx="2127" cy="2066"/>
              <a:chOff x="1539" y="2110"/>
              <a:chExt cx="2127" cy="2066"/>
            </a:xfrm>
          </p:grpSpPr>
          <p:sp>
            <p:nvSpPr>
              <p:cNvPr id="27" name="Line 37">
                <a:extLst>
                  <a:ext uri="{FF2B5EF4-FFF2-40B4-BE49-F238E27FC236}">
                    <a16:creationId xmlns:a16="http://schemas.microsoft.com/office/drawing/2014/main" id="{F34950B4-8BED-4DD3-AF70-20F14CB4C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9" y="3312"/>
                <a:ext cx="1968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8" name="Line 38">
                <a:extLst>
                  <a:ext uri="{FF2B5EF4-FFF2-40B4-BE49-F238E27FC236}">
                    <a16:creationId xmlns:a16="http://schemas.microsoft.com/office/drawing/2014/main" id="{34240CF2-CDC5-481B-8D64-A8F7D6BC8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256"/>
                <a:ext cx="0" cy="192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9" name="Text Box 39">
                <a:extLst>
                  <a:ext uri="{FF2B5EF4-FFF2-40B4-BE49-F238E27FC236}">
                    <a16:creationId xmlns:a16="http://schemas.microsoft.com/office/drawing/2014/main" id="{5F4A10F4-5B82-4CCD-96D3-1D0624AB3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6" y="3183"/>
                <a:ext cx="150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Text Box 40">
                <a:extLst>
                  <a:ext uri="{FF2B5EF4-FFF2-40B4-BE49-F238E27FC236}">
                    <a16:creationId xmlns:a16="http://schemas.microsoft.com/office/drawing/2014/main" id="{F91F167E-05EF-4164-966C-B77311293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2" y="2110"/>
                <a:ext cx="26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c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6" name="Text Box 41">
              <a:extLst>
                <a:ext uri="{FF2B5EF4-FFF2-40B4-BE49-F238E27FC236}">
                  <a16:creationId xmlns:a16="http://schemas.microsoft.com/office/drawing/2014/main" id="{C7B60F7A-5807-446D-9915-C11522D6B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2" y="2951"/>
              <a:ext cx="18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sp>
        <p:nvSpPr>
          <p:cNvPr id="31" name="Text Box 42">
            <a:extLst>
              <a:ext uri="{FF2B5EF4-FFF2-40B4-BE49-F238E27FC236}">
                <a16:creationId xmlns:a16="http://schemas.microsoft.com/office/drawing/2014/main" id="{D048A9D3-EBB9-4F3F-A45A-6516F21EB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07" y="1399027"/>
            <a:ext cx="8351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全响应</a:t>
            </a:r>
            <a:r>
              <a:rPr kumimoji="1" lang="zh-CN" altLang="en-US" sz="28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200" b="1" dirty="0">
                <a:solidFill>
                  <a:srgbClr val="00FFFF"/>
                </a:solidFill>
                <a:ea typeface="楷体_GB2312" pitchFamily="49" charset="-122"/>
              </a:rPr>
              <a:t>=</a:t>
            </a:r>
            <a:r>
              <a:rPr kumimoji="1" lang="en-US" altLang="zh-CN" sz="28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强制分量</a:t>
            </a:r>
            <a:r>
              <a:rPr kumimoji="1" lang="en-US" altLang="zh-CN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稳态解</a:t>
            </a:r>
            <a:r>
              <a:rPr kumimoji="1" lang="en-US" altLang="zh-CN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3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自由分量</a:t>
            </a:r>
            <a:r>
              <a:rPr kumimoji="1" lang="en-US" altLang="zh-CN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暂态解</a:t>
            </a:r>
            <a:r>
              <a:rPr kumimoji="1" lang="en-US" altLang="zh-CN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80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" name="Object 69">
            <a:extLst>
              <a:ext uri="{FF2B5EF4-FFF2-40B4-BE49-F238E27FC236}">
                <a16:creationId xmlns:a16="http://schemas.microsoft.com/office/drawing/2014/main" id="{B8081B4E-89D8-49B3-9772-BA1D1ED22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294922"/>
              </p:ext>
            </p:extLst>
          </p:nvPr>
        </p:nvGraphicFramePr>
        <p:xfrm>
          <a:off x="766499" y="1989971"/>
          <a:ext cx="7377180" cy="88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60360" imgH="355320" progId="Equation.3">
                  <p:embed/>
                </p:oleObj>
              </mc:Choice>
              <mc:Fallback>
                <p:oleObj name="公式" r:id="rId4" imgW="3060360" imgH="355320" progId="Equation.3">
                  <p:embed/>
                  <p:pic>
                    <p:nvPicPr>
                      <p:cNvPr id="35" name="Object 69">
                        <a:extLst>
                          <a:ext uri="{FF2B5EF4-FFF2-40B4-BE49-F238E27FC236}">
                            <a16:creationId xmlns:a16="http://schemas.microsoft.com/office/drawing/2014/main" id="{B8081B4E-89D8-49B3-9772-BA1D1ED226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99" y="1989971"/>
                        <a:ext cx="7377180" cy="884899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33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146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4">
            <a:extLst>
              <a:ext uri="{FF2B5EF4-FFF2-40B4-BE49-F238E27FC236}">
                <a16:creationId xmlns:a16="http://schemas.microsoft.com/office/drawing/2014/main" id="{74F1991D-B922-4BA5-848B-09D855E39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997200"/>
            <a:ext cx="68183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全响应 </a:t>
            </a:r>
            <a:r>
              <a:rPr kumimoji="1" lang="en-US" altLang="zh-CN" sz="4000" b="1" dirty="0">
                <a:solidFill>
                  <a:srgbClr val="FFFFFF"/>
                </a:solidFill>
                <a:latin typeface="宋体" panose="02010600030101010101" pitchFamily="2" charset="-122"/>
              </a:rPr>
              <a:t>=</a:t>
            </a:r>
            <a:r>
              <a:rPr kumimoji="1" lang="en-US" altLang="zh-CN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零状态响应</a:t>
            </a:r>
            <a:r>
              <a:rPr kumimoji="1"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latin typeface="宋体" panose="02010600030101010101" pitchFamily="2" charset="-122"/>
              </a:rPr>
              <a:t>+</a:t>
            </a:r>
            <a:r>
              <a:rPr kumimoji="1" lang="en-US" altLang="zh-CN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零输入响应</a:t>
            </a:r>
          </a:p>
        </p:txBody>
      </p:sp>
      <p:graphicFrame>
        <p:nvGraphicFramePr>
          <p:cNvPr id="3" name="Object 137">
            <a:extLst>
              <a:ext uri="{FF2B5EF4-FFF2-40B4-BE49-F238E27FC236}">
                <a16:creationId xmlns:a16="http://schemas.microsoft.com/office/drawing/2014/main" id="{4EE6F7D1-5F38-46D8-86AD-08134EA6C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120433"/>
              </p:ext>
            </p:extLst>
          </p:nvPr>
        </p:nvGraphicFramePr>
        <p:xfrm>
          <a:off x="949325" y="1036638"/>
          <a:ext cx="72453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01640" imgH="355320" progId="Equation.3">
                  <p:embed/>
                </p:oleObj>
              </mc:Choice>
              <mc:Fallback>
                <p:oleObj name="公式" r:id="rId2" imgW="2501640" imgH="355320" progId="Equation.3">
                  <p:embed/>
                  <p:pic>
                    <p:nvPicPr>
                      <p:cNvPr id="3" name="Object 137">
                        <a:extLst>
                          <a:ext uri="{FF2B5EF4-FFF2-40B4-BE49-F238E27FC236}">
                            <a16:creationId xmlns:a16="http://schemas.microsoft.com/office/drawing/2014/main" id="{4EE6F7D1-5F38-46D8-86AD-08134EA6C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1036638"/>
                        <a:ext cx="7245350" cy="10255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00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81">
            <a:extLst>
              <a:ext uri="{FF2B5EF4-FFF2-40B4-BE49-F238E27FC236}">
                <a16:creationId xmlns:a16="http://schemas.microsoft.com/office/drawing/2014/main" id="{E21ACB78-0360-4E5D-8E8A-80FE43EB9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 startAt="2"/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着眼于因果关系</a:t>
            </a:r>
          </a:p>
        </p:txBody>
      </p:sp>
      <p:sp>
        <p:nvSpPr>
          <p:cNvPr id="5" name="Text Box 183">
            <a:extLst>
              <a:ext uri="{FF2B5EF4-FFF2-40B4-BE49-F238E27FC236}">
                <a16:creationId xmlns:a16="http://schemas.microsoft.com/office/drawing/2014/main" id="{B83846B8-9366-4F0C-9A34-EA3A01FA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625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便于叠加计算</a:t>
            </a:r>
          </a:p>
        </p:txBody>
      </p:sp>
      <p:sp>
        <p:nvSpPr>
          <p:cNvPr id="6" name="Line 196">
            <a:extLst>
              <a:ext uri="{FF2B5EF4-FFF2-40B4-BE49-F238E27FC236}">
                <a16:creationId xmlns:a16="http://schemas.microsoft.com/office/drawing/2014/main" id="{4F299527-4F97-4626-936B-7ECD9D75A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765175"/>
            <a:ext cx="647700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AutoShape 136">
            <a:extLst>
              <a:ext uri="{FF2B5EF4-FFF2-40B4-BE49-F238E27FC236}">
                <a16:creationId xmlns:a16="http://schemas.microsoft.com/office/drawing/2014/main" id="{E9727D52-4464-4A26-87BD-AE96A069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420938"/>
            <a:ext cx="2016125" cy="647700"/>
          </a:xfrm>
          <a:prstGeom prst="wedgeRectCallout">
            <a:avLst>
              <a:gd name="adj1" fmla="val -98741"/>
              <a:gd name="adj2" fmla="val -140685"/>
            </a:avLst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itchFamily="49" charset="-122"/>
              </a:rPr>
              <a:t>零输入响应</a:t>
            </a:r>
          </a:p>
        </p:txBody>
      </p:sp>
      <p:sp>
        <p:nvSpPr>
          <p:cNvPr id="8" name="AutoShape 135">
            <a:extLst>
              <a:ext uri="{FF2B5EF4-FFF2-40B4-BE49-F238E27FC236}">
                <a16:creationId xmlns:a16="http://schemas.microsoft.com/office/drawing/2014/main" id="{4CB3DE62-81F5-448E-8891-A322147F0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349500"/>
            <a:ext cx="2016125" cy="576263"/>
          </a:xfrm>
          <a:prstGeom prst="wedgeRectCallout">
            <a:avLst>
              <a:gd name="adj1" fmla="val 55120"/>
              <a:gd name="adj2" fmla="val -138431"/>
            </a:avLst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itchFamily="49" charset="-122"/>
              </a:rPr>
              <a:t>零状态响应</a:t>
            </a:r>
          </a:p>
        </p:txBody>
      </p:sp>
      <p:grpSp>
        <p:nvGrpSpPr>
          <p:cNvPr id="9" name="Group 197">
            <a:extLst>
              <a:ext uri="{FF2B5EF4-FFF2-40B4-BE49-F238E27FC236}">
                <a16:creationId xmlns:a16="http://schemas.microsoft.com/office/drawing/2014/main" id="{7A4C387F-BE5A-401F-9612-231255EDEE3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789363"/>
            <a:ext cx="2592387" cy="2306637"/>
            <a:chOff x="2653" y="2096"/>
            <a:chExt cx="1633" cy="1453"/>
          </a:xfrm>
        </p:grpSpPr>
        <p:sp>
          <p:nvSpPr>
            <p:cNvPr id="10" name="Oval 198">
              <a:extLst>
                <a:ext uri="{FF2B5EF4-FFF2-40B4-BE49-F238E27FC236}">
                  <a16:creationId xmlns:a16="http://schemas.microsoft.com/office/drawing/2014/main" id="{4DD8AE07-490D-4506-9D8B-8AEA578A4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65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Line 199">
              <a:extLst>
                <a:ext uri="{FF2B5EF4-FFF2-40B4-BE49-F238E27FC236}">
                  <a16:creationId xmlns:a16="http://schemas.microsoft.com/office/drawing/2014/main" id="{E524B0F8-C1F8-4DC0-9DAE-AC0EF0C9C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523"/>
              <a:ext cx="0" cy="7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200">
              <a:extLst>
                <a:ext uri="{FF2B5EF4-FFF2-40B4-BE49-F238E27FC236}">
                  <a16:creationId xmlns:a16="http://schemas.microsoft.com/office/drawing/2014/main" id="{B65FB2FD-2F21-428D-AA46-93EAA309F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519"/>
              <a:ext cx="0" cy="23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201">
              <a:extLst>
                <a:ext uri="{FF2B5EF4-FFF2-40B4-BE49-F238E27FC236}">
                  <a16:creationId xmlns:a16="http://schemas.microsoft.com/office/drawing/2014/main" id="{DCE45AAF-F040-460C-B052-BE9DAF3029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870"/>
              <a:ext cx="0" cy="3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14" name="Group 202">
              <a:extLst>
                <a:ext uri="{FF2B5EF4-FFF2-40B4-BE49-F238E27FC236}">
                  <a16:creationId xmlns:a16="http://schemas.microsoft.com/office/drawing/2014/main" id="{BD3A6B57-63B9-4655-8BBF-AEEE585B6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096"/>
              <a:ext cx="691" cy="395"/>
              <a:chOff x="983" y="919"/>
              <a:chExt cx="980" cy="329"/>
            </a:xfrm>
          </p:grpSpPr>
          <p:sp>
            <p:nvSpPr>
              <p:cNvPr id="30" name="Line 203">
                <a:extLst>
                  <a:ext uri="{FF2B5EF4-FFF2-40B4-BE49-F238E27FC236}">
                    <a16:creationId xmlns:a16="http://schemas.microsoft.com/office/drawing/2014/main" id="{0B2979A9-D4A1-4999-AB70-0FDD72634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104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1" name="Text Box 204">
                <a:extLst>
                  <a:ext uri="{FF2B5EF4-FFF2-40B4-BE49-F238E27FC236}">
                    <a16:creationId xmlns:a16="http://schemas.microsoft.com/office/drawing/2014/main" id="{ED673278-7FF6-4632-B58C-05E4B0862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3" y="919"/>
                <a:ext cx="98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S(</a:t>
                </a: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</a:t>
                </a: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=0)</a:t>
                </a:r>
              </a:p>
            </p:txBody>
          </p:sp>
        </p:grpSp>
        <p:sp>
          <p:nvSpPr>
            <p:cNvPr id="15" name="Text Box 205">
              <a:extLst>
                <a:ext uri="{FF2B5EF4-FFF2-40B4-BE49-F238E27FC236}">
                  <a16:creationId xmlns:a16="http://schemas.microsoft.com/office/drawing/2014/main" id="{40FDC9FC-A783-4432-B4EC-556479415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2685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206">
              <a:extLst>
                <a:ext uri="{FF2B5EF4-FFF2-40B4-BE49-F238E27FC236}">
                  <a16:creationId xmlns:a16="http://schemas.microsoft.com/office/drawing/2014/main" id="{9946D008-DF27-4723-985E-69F4ABF13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23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Line 207">
              <a:extLst>
                <a:ext uri="{FF2B5EF4-FFF2-40B4-BE49-F238E27FC236}">
                  <a16:creationId xmlns:a16="http://schemas.microsoft.com/office/drawing/2014/main" id="{7D16D59C-CCC4-489E-8CB2-2DE7F982F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523"/>
              <a:ext cx="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Text Box 208">
              <a:extLst>
                <a:ext uri="{FF2B5EF4-FFF2-40B4-BE49-F238E27FC236}">
                  <a16:creationId xmlns:a16="http://schemas.microsoft.com/office/drawing/2014/main" id="{B9A1C90C-59F6-421F-81CD-181F3221C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731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19" name="Group 209">
              <a:extLst>
                <a:ext uri="{FF2B5EF4-FFF2-40B4-BE49-F238E27FC236}">
                  <a16:creationId xmlns:a16="http://schemas.microsoft.com/office/drawing/2014/main" id="{38B42769-AD55-4298-9026-EE922D3E4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6" y="2481"/>
              <a:ext cx="244" cy="788"/>
              <a:chOff x="1572" y="1256"/>
              <a:chExt cx="345" cy="657"/>
            </a:xfrm>
          </p:grpSpPr>
          <p:sp>
            <p:nvSpPr>
              <p:cNvPr id="28" name="Text Box 210">
                <a:extLst>
                  <a:ext uri="{FF2B5EF4-FFF2-40B4-BE49-F238E27FC236}">
                    <a16:creationId xmlns:a16="http://schemas.microsoft.com/office/drawing/2014/main" id="{6CD5B422-1FE7-4E64-9077-EEE7E6FE4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2" y="1256"/>
                <a:ext cx="345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+</a:t>
                </a:r>
              </a:p>
            </p:txBody>
          </p:sp>
          <p:sp>
            <p:nvSpPr>
              <p:cNvPr id="29" name="Text Box 211">
                <a:extLst>
                  <a:ext uri="{FF2B5EF4-FFF2-40B4-BE49-F238E27FC236}">
                    <a16:creationId xmlns:a16="http://schemas.microsoft.com/office/drawing/2014/main" id="{D10D8FB1-A57F-459C-AFA3-AE24A6712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3" y="1640"/>
                <a:ext cx="323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–</a:t>
                </a:r>
              </a:p>
            </p:txBody>
          </p:sp>
        </p:grpSp>
        <p:grpSp>
          <p:nvGrpSpPr>
            <p:cNvPr id="20" name="Group 212">
              <a:extLst>
                <a:ext uri="{FF2B5EF4-FFF2-40B4-BE49-F238E27FC236}">
                  <a16:creationId xmlns:a16="http://schemas.microsoft.com/office/drawing/2014/main" id="{7AB06115-6CAA-4287-97AE-6AD28A211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50"/>
              <a:ext cx="317" cy="136"/>
              <a:chOff x="1824" y="1680"/>
              <a:chExt cx="192" cy="96"/>
            </a:xfrm>
          </p:grpSpPr>
          <p:sp>
            <p:nvSpPr>
              <p:cNvPr id="26" name="Line 213">
                <a:extLst>
                  <a:ext uri="{FF2B5EF4-FFF2-40B4-BE49-F238E27FC236}">
                    <a16:creationId xmlns:a16="http://schemas.microsoft.com/office/drawing/2014/main" id="{F903383D-884E-4678-8F21-112C75776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7" name="Line 214">
                <a:extLst>
                  <a:ext uri="{FF2B5EF4-FFF2-40B4-BE49-F238E27FC236}">
                    <a16:creationId xmlns:a16="http://schemas.microsoft.com/office/drawing/2014/main" id="{850BBD1B-23D3-45B2-97A7-F167300E0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1" name="Line 215">
              <a:extLst>
                <a:ext uri="{FF2B5EF4-FFF2-40B4-BE49-F238E27FC236}">
                  <a16:creationId xmlns:a16="http://schemas.microsoft.com/office/drawing/2014/main" id="{96C04840-7594-45C1-BAB7-2F3B8B6D6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16" y="2387"/>
              <a:ext cx="272" cy="1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Line 216">
              <a:extLst>
                <a:ext uri="{FF2B5EF4-FFF2-40B4-BE49-F238E27FC236}">
                  <a16:creationId xmlns:a16="http://schemas.microsoft.com/office/drawing/2014/main" id="{893F71EB-F30B-41B7-B36E-C2C413C50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249"/>
              <a:ext cx="127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Text Box 217">
              <a:extLst>
                <a:ext uri="{FF2B5EF4-FFF2-40B4-BE49-F238E27FC236}">
                  <a16:creationId xmlns:a16="http://schemas.microsoft.com/office/drawing/2014/main" id="{3175ED5C-3A0B-4E9F-92DD-595A3BE5B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20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18">
              <a:extLst>
                <a:ext uri="{FF2B5EF4-FFF2-40B4-BE49-F238E27FC236}">
                  <a16:creationId xmlns:a16="http://schemas.microsoft.com/office/drawing/2014/main" id="{43058ED9-DFEA-40C7-9FDD-6E021B868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3222"/>
              <a:ext cx="11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(0</a:t>
              </a:r>
              <a:r>
                <a:rPr kumimoji="1" lang="zh-CN" altLang="en-US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)=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219">
              <a:extLst>
                <a:ext uri="{FF2B5EF4-FFF2-40B4-BE49-F238E27FC236}">
                  <a16:creationId xmlns:a16="http://schemas.microsoft.com/office/drawing/2014/main" id="{92C1C226-BAFB-4F41-AD58-0183678F3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478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2" name="Group 243">
            <a:extLst>
              <a:ext uri="{FF2B5EF4-FFF2-40B4-BE49-F238E27FC236}">
                <a16:creationId xmlns:a16="http://schemas.microsoft.com/office/drawing/2014/main" id="{0B9DF701-E192-42FE-8FAB-BA1BDD74F719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3716338"/>
            <a:ext cx="2776537" cy="2306637"/>
            <a:chOff x="2900" y="2115"/>
            <a:chExt cx="1749" cy="1453"/>
          </a:xfrm>
        </p:grpSpPr>
        <p:sp>
          <p:nvSpPr>
            <p:cNvPr id="33" name="Text Box 244">
              <a:extLst>
                <a:ext uri="{FF2B5EF4-FFF2-40B4-BE49-F238E27FC236}">
                  <a16:creationId xmlns:a16="http://schemas.microsoft.com/office/drawing/2014/main" id="{2CA59053-6536-45C0-995F-7B11DAEC4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" y="2659"/>
              <a:ext cx="2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34" name="Line 245">
              <a:extLst>
                <a:ext uri="{FF2B5EF4-FFF2-40B4-BE49-F238E27FC236}">
                  <a16:creationId xmlns:a16="http://schemas.microsoft.com/office/drawing/2014/main" id="{DC0D3F36-4115-48F9-AB3E-012FFBEA9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542"/>
              <a:ext cx="0" cy="7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5" name="Line 246">
              <a:extLst>
                <a:ext uri="{FF2B5EF4-FFF2-40B4-BE49-F238E27FC236}">
                  <a16:creationId xmlns:a16="http://schemas.microsoft.com/office/drawing/2014/main" id="{0BAECF5D-769C-4494-BCD6-9AE10D6FC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2538"/>
              <a:ext cx="0" cy="23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6" name="Line 247">
              <a:extLst>
                <a:ext uri="{FF2B5EF4-FFF2-40B4-BE49-F238E27FC236}">
                  <a16:creationId xmlns:a16="http://schemas.microsoft.com/office/drawing/2014/main" id="{8F34A1B1-42B1-4192-AD54-B8D9927FD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2889"/>
              <a:ext cx="0" cy="3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7" name="Group 248">
              <a:extLst>
                <a:ext uri="{FF2B5EF4-FFF2-40B4-BE49-F238E27FC236}">
                  <a16:creationId xmlns:a16="http://schemas.microsoft.com/office/drawing/2014/main" id="{43107F75-C3FC-4C2D-915B-2B00E0066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5" y="2115"/>
              <a:ext cx="691" cy="395"/>
              <a:chOff x="983" y="919"/>
              <a:chExt cx="980" cy="329"/>
            </a:xfrm>
          </p:grpSpPr>
          <p:sp>
            <p:nvSpPr>
              <p:cNvPr id="53" name="Line 249">
                <a:extLst>
                  <a:ext uri="{FF2B5EF4-FFF2-40B4-BE49-F238E27FC236}">
                    <a16:creationId xmlns:a16="http://schemas.microsoft.com/office/drawing/2014/main" id="{FCD18565-4A4E-46FE-AACF-576D665F3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104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4" name="Text Box 250">
                <a:extLst>
                  <a:ext uri="{FF2B5EF4-FFF2-40B4-BE49-F238E27FC236}">
                    <a16:creationId xmlns:a16="http://schemas.microsoft.com/office/drawing/2014/main" id="{0736002F-FD6A-4681-92A8-CA92359B0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3" y="919"/>
                <a:ext cx="980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S(</a:t>
                </a: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</a:t>
                </a: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=0)</a:t>
                </a:r>
              </a:p>
            </p:txBody>
          </p:sp>
        </p:grpSp>
        <p:sp>
          <p:nvSpPr>
            <p:cNvPr id="38" name="Text Box 251">
              <a:extLst>
                <a:ext uri="{FF2B5EF4-FFF2-40B4-BE49-F238E27FC236}">
                  <a16:creationId xmlns:a16="http://schemas.microsoft.com/office/drawing/2014/main" id="{B2D70DCF-A189-41CE-BA4C-7C29BFDA6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2704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252">
              <a:extLst>
                <a:ext uri="{FF2B5EF4-FFF2-40B4-BE49-F238E27FC236}">
                  <a16:creationId xmlns:a16="http://schemas.microsoft.com/office/drawing/2014/main" id="{9C228034-FDA5-4E55-AF6C-CCAB989EB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542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0" name="Line 253">
              <a:extLst>
                <a:ext uri="{FF2B5EF4-FFF2-40B4-BE49-F238E27FC236}">
                  <a16:creationId xmlns:a16="http://schemas.microsoft.com/office/drawing/2014/main" id="{470912B3-7F73-41BB-8083-1805294C4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542"/>
              <a:ext cx="23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1" name="Text Box 254">
              <a:extLst>
                <a:ext uri="{FF2B5EF4-FFF2-40B4-BE49-F238E27FC236}">
                  <a16:creationId xmlns:a16="http://schemas.microsoft.com/office/drawing/2014/main" id="{7F722427-14EA-496F-896D-3A38860DC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75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42" name="Group 255">
              <a:extLst>
                <a:ext uri="{FF2B5EF4-FFF2-40B4-BE49-F238E27FC236}">
                  <a16:creationId xmlns:a16="http://schemas.microsoft.com/office/drawing/2014/main" id="{E3FF2942-C9CA-480A-8714-D48E140C19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9" y="2500"/>
              <a:ext cx="244" cy="788"/>
              <a:chOff x="1572" y="1256"/>
              <a:chExt cx="345" cy="657"/>
            </a:xfrm>
          </p:grpSpPr>
          <p:sp>
            <p:nvSpPr>
              <p:cNvPr id="51" name="Text Box 256">
                <a:extLst>
                  <a:ext uri="{FF2B5EF4-FFF2-40B4-BE49-F238E27FC236}">
                    <a16:creationId xmlns:a16="http://schemas.microsoft.com/office/drawing/2014/main" id="{712E9077-8427-4578-A8F1-90DE5DAB2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2" y="1256"/>
                <a:ext cx="345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+</a:t>
                </a:r>
              </a:p>
            </p:txBody>
          </p:sp>
          <p:sp>
            <p:nvSpPr>
              <p:cNvPr id="52" name="Text Box 257">
                <a:extLst>
                  <a:ext uri="{FF2B5EF4-FFF2-40B4-BE49-F238E27FC236}">
                    <a16:creationId xmlns:a16="http://schemas.microsoft.com/office/drawing/2014/main" id="{36F59375-E018-4890-9F55-27902582F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3" y="1640"/>
                <a:ext cx="323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–</a:t>
                </a:r>
              </a:p>
            </p:txBody>
          </p:sp>
        </p:grpSp>
        <p:grpSp>
          <p:nvGrpSpPr>
            <p:cNvPr id="43" name="Group 258">
              <a:extLst>
                <a:ext uri="{FF2B5EF4-FFF2-40B4-BE49-F238E27FC236}">
                  <a16:creationId xmlns:a16="http://schemas.microsoft.com/office/drawing/2014/main" id="{1A335A5F-1C8D-4EAC-AF27-E770DF35A3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2769"/>
              <a:ext cx="317" cy="136"/>
              <a:chOff x="1824" y="1680"/>
              <a:chExt cx="192" cy="96"/>
            </a:xfrm>
          </p:grpSpPr>
          <p:sp>
            <p:nvSpPr>
              <p:cNvPr id="49" name="Line 259">
                <a:extLst>
                  <a:ext uri="{FF2B5EF4-FFF2-40B4-BE49-F238E27FC236}">
                    <a16:creationId xmlns:a16="http://schemas.microsoft.com/office/drawing/2014/main" id="{8B96676E-2F7E-40BF-A69F-4F889BC4E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0" name="Line 260">
                <a:extLst>
                  <a:ext uri="{FF2B5EF4-FFF2-40B4-BE49-F238E27FC236}">
                    <a16:creationId xmlns:a16="http://schemas.microsoft.com/office/drawing/2014/main" id="{D7435BFD-7D79-4B4B-BD4F-090BEE00E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44" name="Line 261">
              <a:extLst>
                <a:ext uri="{FF2B5EF4-FFF2-40B4-BE49-F238E27FC236}">
                  <a16:creationId xmlns:a16="http://schemas.microsoft.com/office/drawing/2014/main" id="{1F957698-98D8-4CA6-883D-EDED57812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79" y="2406"/>
              <a:ext cx="272" cy="1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" name="Line 262">
              <a:extLst>
                <a:ext uri="{FF2B5EF4-FFF2-40B4-BE49-F238E27FC236}">
                  <a16:creationId xmlns:a16="http://schemas.microsoft.com/office/drawing/2014/main" id="{B5B0BE11-8299-47FC-AD4C-9CCE8D5D2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268"/>
              <a:ext cx="127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6" name="Text Box 263">
              <a:extLst>
                <a:ext uri="{FF2B5EF4-FFF2-40B4-BE49-F238E27FC236}">
                  <a16:creationId xmlns:a16="http://schemas.microsoft.com/office/drawing/2014/main" id="{67111057-229C-478A-A463-F4055F8C5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224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264">
              <a:extLst>
                <a:ext uri="{FF2B5EF4-FFF2-40B4-BE49-F238E27FC236}">
                  <a16:creationId xmlns:a16="http://schemas.microsoft.com/office/drawing/2014/main" id="{51E0EBDC-940C-4D4A-8844-49A168084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" y="3241"/>
              <a:ext cx="11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 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(0</a:t>
              </a:r>
              <a:r>
                <a:rPr kumimoji="1" lang="zh-CN" altLang="en-US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)=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265">
              <a:extLst>
                <a:ext uri="{FF2B5EF4-FFF2-40B4-BE49-F238E27FC236}">
                  <a16:creationId xmlns:a16="http://schemas.microsoft.com/office/drawing/2014/main" id="{102D3D78-556B-4E64-8BD2-77E1046B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497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55" name="Group 268">
            <a:extLst>
              <a:ext uri="{FF2B5EF4-FFF2-40B4-BE49-F238E27FC236}">
                <a16:creationId xmlns:a16="http://schemas.microsoft.com/office/drawing/2014/main" id="{883B712C-0C91-44D8-9F7E-F3D73634164A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3789363"/>
            <a:ext cx="2952750" cy="2306637"/>
            <a:chOff x="1927" y="2387"/>
            <a:chExt cx="1860" cy="1453"/>
          </a:xfrm>
        </p:grpSpPr>
        <p:grpSp>
          <p:nvGrpSpPr>
            <p:cNvPr id="56" name="Group 220">
              <a:extLst>
                <a:ext uri="{FF2B5EF4-FFF2-40B4-BE49-F238E27FC236}">
                  <a16:creationId xmlns:a16="http://schemas.microsoft.com/office/drawing/2014/main" id="{20E56258-49D3-4B79-BB74-310902A036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387"/>
              <a:ext cx="1633" cy="1453"/>
              <a:chOff x="2653" y="2096"/>
              <a:chExt cx="1633" cy="1453"/>
            </a:xfrm>
          </p:grpSpPr>
          <p:sp>
            <p:nvSpPr>
              <p:cNvPr id="59" name="Oval 221">
                <a:extLst>
                  <a:ext uri="{FF2B5EF4-FFF2-40B4-BE49-F238E27FC236}">
                    <a16:creationId xmlns:a16="http://schemas.microsoft.com/office/drawing/2014/main" id="{57CB6FDD-3137-486B-A092-B4CA06BF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0" name="Line 222">
                <a:extLst>
                  <a:ext uri="{FF2B5EF4-FFF2-40B4-BE49-F238E27FC236}">
                    <a16:creationId xmlns:a16="http://schemas.microsoft.com/office/drawing/2014/main" id="{0C210267-A5CF-49DC-AB31-35551AF5A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2523"/>
                <a:ext cx="0" cy="72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1" name="Line 223">
                <a:extLst>
                  <a:ext uri="{FF2B5EF4-FFF2-40B4-BE49-F238E27FC236}">
                    <a16:creationId xmlns:a16="http://schemas.microsoft.com/office/drawing/2014/main" id="{1B010B5B-FE19-4FD2-9E34-FAFD4D0A9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5" y="2519"/>
                <a:ext cx="0" cy="23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2" name="Line 224">
                <a:extLst>
                  <a:ext uri="{FF2B5EF4-FFF2-40B4-BE49-F238E27FC236}">
                    <a16:creationId xmlns:a16="http://schemas.microsoft.com/office/drawing/2014/main" id="{2A407C1A-5A7E-4D65-9431-CB6E1A062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5" y="2870"/>
                <a:ext cx="0" cy="379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grpSp>
            <p:nvGrpSpPr>
              <p:cNvPr id="63" name="Group 225">
                <a:extLst>
                  <a:ext uri="{FF2B5EF4-FFF2-40B4-BE49-F238E27FC236}">
                    <a16:creationId xmlns:a16="http://schemas.microsoft.com/office/drawing/2014/main" id="{BEC96DDD-8B90-42C6-8C6D-1C0CAF1A95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2" y="2096"/>
                <a:ext cx="691" cy="395"/>
                <a:chOff x="983" y="919"/>
                <a:chExt cx="980" cy="329"/>
              </a:xfrm>
            </p:grpSpPr>
            <p:sp>
              <p:nvSpPr>
                <p:cNvPr id="79" name="Line 226">
                  <a:extLst>
                    <a:ext uri="{FF2B5EF4-FFF2-40B4-BE49-F238E27FC236}">
                      <a16:creationId xmlns:a16="http://schemas.microsoft.com/office/drawing/2014/main" id="{6B5A8550-5F59-44CB-BD37-D5F8A2E5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1104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80" name="Text Box 227">
                  <a:extLst>
                    <a:ext uri="{FF2B5EF4-FFF2-40B4-BE49-F238E27FC236}">
                      <a16:creationId xmlns:a16="http://schemas.microsoft.com/office/drawing/2014/main" id="{373A4616-84F5-41CD-A923-58F723B113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3" y="919"/>
                  <a:ext cx="980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S(</a:t>
                  </a:r>
                  <a:r>
                    <a:rPr kumimoji="1" lang="en-US" altLang="zh-CN" sz="2800" b="0" i="1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t</a:t>
                  </a: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=0)</a:t>
                  </a:r>
                </a:p>
              </p:txBody>
            </p:sp>
          </p:grpSp>
          <p:sp>
            <p:nvSpPr>
              <p:cNvPr id="64" name="Text Box 228">
                <a:extLst>
                  <a:ext uri="{FF2B5EF4-FFF2-40B4-BE49-F238E27FC236}">
                    <a16:creationId xmlns:a16="http://schemas.microsoft.com/office/drawing/2014/main" id="{D687F57C-7918-4D8D-94AE-C580590B8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2" y="2685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S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Line 229">
                <a:extLst>
                  <a:ext uri="{FF2B5EF4-FFF2-40B4-BE49-F238E27FC236}">
                    <a16:creationId xmlns:a16="http://schemas.microsoft.com/office/drawing/2014/main" id="{49450B76-9DA0-4C5D-86AE-D137835F2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2523"/>
                <a:ext cx="81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6" name="Line 230">
                <a:extLst>
                  <a:ext uri="{FF2B5EF4-FFF2-40B4-BE49-F238E27FC236}">
                    <a16:creationId xmlns:a16="http://schemas.microsoft.com/office/drawing/2014/main" id="{183625C7-53AB-47F2-AB54-5A29B1092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2523"/>
                <a:ext cx="237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7" name="Text Box 231">
                <a:extLst>
                  <a:ext uri="{FF2B5EF4-FFF2-40B4-BE49-F238E27FC236}">
                    <a16:creationId xmlns:a16="http://schemas.microsoft.com/office/drawing/2014/main" id="{DC141BB7-03E4-46E5-9B3D-ADEEFE452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731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C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8" name="Group 232">
                <a:extLst>
                  <a:ext uri="{FF2B5EF4-FFF2-40B4-BE49-F238E27FC236}">
                    <a16:creationId xmlns:a16="http://schemas.microsoft.com/office/drawing/2014/main" id="{B03DBA1D-04A9-4857-BB6E-5F734DE567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6" y="2481"/>
                <a:ext cx="244" cy="788"/>
                <a:chOff x="1572" y="1256"/>
                <a:chExt cx="345" cy="657"/>
              </a:xfrm>
            </p:grpSpPr>
            <p:sp>
              <p:nvSpPr>
                <p:cNvPr id="77" name="Text Box 233">
                  <a:extLst>
                    <a:ext uri="{FF2B5EF4-FFF2-40B4-BE49-F238E27FC236}">
                      <a16:creationId xmlns:a16="http://schemas.microsoft.com/office/drawing/2014/main" id="{093870FF-CC98-416F-BAAA-7A6E9BCA58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72" y="1256"/>
                  <a:ext cx="345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+</a:t>
                  </a:r>
                </a:p>
              </p:txBody>
            </p:sp>
            <p:sp>
              <p:nvSpPr>
                <p:cNvPr id="78" name="Text Box 234">
                  <a:extLst>
                    <a:ext uri="{FF2B5EF4-FFF2-40B4-BE49-F238E27FC236}">
                      <a16:creationId xmlns:a16="http://schemas.microsoft.com/office/drawing/2014/main" id="{1267F406-607D-4BE7-95BB-A7B73947CF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73" y="1640"/>
                  <a:ext cx="323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–</a:t>
                  </a:r>
                </a:p>
              </p:txBody>
            </p:sp>
          </p:grpSp>
          <p:grpSp>
            <p:nvGrpSpPr>
              <p:cNvPr id="69" name="Group 235">
                <a:extLst>
                  <a:ext uri="{FF2B5EF4-FFF2-40B4-BE49-F238E27FC236}">
                    <a16:creationId xmlns:a16="http://schemas.microsoft.com/office/drawing/2014/main" id="{626013FA-75DE-43F6-8ADA-3F090AC52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9" y="2750"/>
                <a:ext cx="317" cy="136"/>
                <a:chOff x="1824" y="1680"/>
                <a:chExt cx="192" cy="96"/>
              </a:xfrm>
            </p:grpSpPr>
            <p:sp>
              <p:nvSpPr>
                <p:cNvPr id="75" name="Line 236">
                  <a:extLst>
                    <a:ext uri="{FF2B5EF4-FFF2-40B4-BE49-F238E27FC236}">
                      <a16:creationId xmlns:a16="http://schemas.microsoft.com/office/drawing/2014/main" id="{F9E0CE9B-812A-4FA7-B0CE-D779E5A60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68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76" name="Line 237">
                  <a:extLst>
                    <a:ext uri="{FF2B5EF4-FFF2-40B4-BE49-F238E27FC236}">
                      <a16:creationId xmlns:a16="http://schemas.microsoft.com/office/drawing/2014/main" id="{039607BA-2C3D-4FD1-AE38-5163A240B1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7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70" name="Line 238">
                <a:extLst>
                  <a:ext uri="{FF2B5EF4-FFF2-40B4-BE49-F238E27FC236}">
                    <a16:creationId xmlns:a16="http://schemas.microsoft.com/office/drawing/2014/main" id="{3A4BE3A8-0034-4A98-BFBA-4B491CE3E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16" y="2387"/>
                <a:ext cx="272" cy="13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71" name="Line 239">
                <a:extLst>
                  <a:ext uri="{FF2B5EF4-FFF2-40B4-BE49-F238E27FC236}">
                    <a16:creationId xmlns:a16="http://schemas.microsoft.com/office/drawing/2014/main" id="{C69D6B69-79DD-47A7-B0BE-B7CF8B12E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3249"/>
                <a:ext cx="1270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72" name="Text Box 240">
                <a:extLst>
                  <a:ext uri="{FF2B5EF4-FFF2-40B4-BE49-F238E27FC236}">
                    <a16:creationId xmlns:a16="http://schemas.microsoft.com/office/drawing/2014/main" id="{6A1E5F65-2C52-4A48-A835-D562EA15C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1" y="2205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R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Text Box 241">
                <a:extLst>
                  <a:ext uri="{FF2B5EF4-FFF2-40B4-BE49-F238E27FC236}">
                    <a16:creationId xmlns:a16="http://schemas.microsoft.com/office/drawing/2014/main" id="{431F5429-D1DD-463D-ABEC-0B7E75115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3222"/>
                <a:ext cx="107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u</a:t>
                </a:r>
                <a:r>
                  <a:rPr kumimoji="1" lang="en-US" altLang="zh-CN" sz="2800" b="0" i="1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C </a:t>
                </a: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(0</a:t>
                </a:r>
                <a:r>
                  <a:rPr kumimoji="1" lang="zh-CN" altLang="en-US" sz="2800" b="0" i="0" u="none" strike="noStrike" kern="0" cap="none" spc="0" normalizeH="0" baseline="-2500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－</a:t>
                </a:r>
                <a:r>
                  <a:rPr kumimoji="1" lang="en-US" altLang="zh-CN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)= 0</a:t>
                </a:r>
              </a:p>
            </p:txBody>
          </p:sp>
          <p:sp>
            <p:nvSpPr>
              <p:cNvPr id="74" name="Rectangle 242">
                <a:extLst>
                  <a:ext uri="{FF2B5EF4-FFF2-40B4-BE49-F238E27FC236}">
                    <a16:creationId xmlns:a16="http://schemas.microsoft.com/office/drawing/2014/main" id="{1EC326F1-FE5B-493B-AE6E-F775EC409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478"/>
                <a:ext cx="297" cy="137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57" name="Line 266">
              <a:extLst>
                <a:ext uri="{FF2B5EF4-FFF2-40B4-BE49-F238E27FC236}">
                  <a16:creationId xmlns:a16="http://schemas.microsoft.com/office/drawing/2014/main" id="{E37C5241-615D-4B7D-AF1D-9AFB60D8B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067"/>
              <a:ext cx="18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8" name="Line 267">
              <a:extLst>
                <a:ext uri="{FF2B5EF4-FFF2-40B4-BE49-F238E27FC236}">
                  <a16:creationId xmlns:a16="http://schemas.microsoft.com/office/drawing/2014/main" id="{BBC68E0C-8731-4624-AE08-6B5C56D6F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158"/>
              <a:ext cx="181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2358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>
            <a:extLst>
              <a:ext uri="{FF2B5EF4-FFF2-40B4-BE49-F238E27FC236}">
                <a16:creationId xmlns:a16="http://schemas.microsoft.com/office/drawing/2014/main" id="{A0FC0C81-AE6C-4A23-B834-8594468F01A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636588"/>
            <a:ext cx="7993062" cy="1916113"/>
            <a:chOff x="249" y="182"/>
            <a:chExt cx="5035" cy="1207"/>
          </a:xfrm>
        </p:grpSpPr>
        <p:graphicFrame>
          <p:nvGraphicFramePr>
            <p:cNvPr id="3" name="Object 3">
              <a:extLst>
                <a:ext uri="{FF2B5EF4-FFF2-40B4-BE49-F238E27FC236}">
                  <a16:creationId xmlns:a16="http://schemas.microsoft.com/office/drawing/2014/main" id="{73CDE922-E827-431F-A786-8F6C203B6D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6" y="182"/>
            <a:ext cx="4342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501640" imgH="355320" progId="Equation.3">
                    <p:embed/>
                  </p:oleObj>
                </mc:Choice>
                <mc:Fallback>
                  <p:oleObj name="公式" r:id="rId2" imgW="2501640" imgH="355320" progId="Equation.3">
                    <p:embed/>
                    <p:pic>
                      <p:nvPicPr>
                        <p:cNvPr id="3" name="Object 3">
                          <a:extLst>
                            <a:ext uri="{FF2B5EF4-FFF2-40B4-BE49-F238E27FC236}">
                              <a16:creationId xmlns:a16="http://schemas.microsoft.com/office/drawing/2014/main" id="{73CDE922-E827-431F-A786-8F6C203B6D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" y="182"/>
                          <a:ext cx="4342" cy="614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CC00"/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9E40F38D-7852-4CD4-8D51-96B7DF752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071"/>
              <a:ext cx="1452" cy="318"/>
            </a:xfrm>
            <a:prstGeom prst="wedgeRectCallout">
              <a:avLst>
                <a:gd name="adj1" fmla="val 69421"/>
                <a:gd name="adj2" fmla="val -178616"/>
              </a:avLst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rPr>
                <a:t>零状态响应</a:t>
              </a: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C9AF70F5-A060-4465-BEFC-E19601A22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981"/>
              <a:ext cx="1361" cy="363"/>
            </a:xfrm>
            <a:prstGeom prst="wedgeRectCallout">
              <a:avLst>
                <a:gd name="adj1" fmla="val -74245"/>
                <a:gd name="adj2" fmla="val -123278"/>
              </a:avLst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楷体_GB2312" pitchFamily="49" charset="-122"/>
                </a:rPr>
                <a:t>零输入响应</a:t>
              </a:r>
            </a:p>
          </p:txBody>
        </p:sp>
      </p:grpSp>
      <p:sp>
        <p:nvSpPr>
          <p:cNvPr id="6" name="Line 8">
            <a:extLst>
              <a:ext uri="{FF2B5EF4-FFF2-40B4-BE49-F238E27FC236}">
                <a16:creationId xmlns:a16="http://schemas.microsoft.com/office/drawing/2014/main" id="{6AB1D1BD-3AF1-4392-BA16-92B93E9BCB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1513" y="2482850"/>
            <a:ext cx="0" cy="361156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7" name="Group 48">
            <a:extLst>
              <a:ext uri="{FF2B5EF4-FFF2-40B4-BE49-F238E27FC236}">
                <a16:creationId xmlns:a16="http://schemas.microsoft.com/office/drawing/2014/main" id="{71C8436A-0074-42B2-A87C-04692A05D57B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2174875"/>
            <a:ext cx="4921250" cy="3571875"/>
            <a:chOff x="1777" y="1370"/>
            <a:chExt cx="3100" cy="2250"/>
          </a:xfrm>
        </p:grpSpPr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47C40D12-6E2F-4D56-B111-D30894AEC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3330"/>
              <a:ext cx="2908" cy="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009436A-DA7A-4273-AF5D-18F89F249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" y="3094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23F7E2E9-187F-48D9-B7A7-D3ECFFB60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1370"/>
              <a:ext cx="3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32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FBAAEDF-5054-40C0-A9A7-FE224632E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329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</p:grpSp>
      <p:grpSp>
        <p:nvGrpSpPr>
          <p:cNvPr id="12" name="Group 50">
            <a:extLst>
              <a:ext uri="{FF2B5EF4-FFF2-40B4-BE49-F238E27FC236}">
                <a16:creationId xmlns:a16="http://schemas.microsoft.com/office/drawing/2014/main" id="{79FFF6BD-007C-42AF-8414-37852AFAD5F5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068638"/>
            <a:ext cx="4537075" cy="2168525"/>
            <a:chOff x="1610" y="1933"/>
            <a:chExt cx="2858" cy="1366"/>
          </a:xfrm>
        </p:grpSpPr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F577BF09-FEC5-4539-9148-DF1DF1EE4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115"/>
              <a:ext cx="195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4B385866-11CB-4115-9A52-DBA10180E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933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80F69096-407F-4560-AE52-E8CEB31A1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" y="2160"/>
              <a:ext cx="1890" cy="1139"/>
            </a:xfrm>
            <a:custGeom>
              <a:avLst/>
              <a:gdLst>
                <a:gd name="T0" fmla="*/ 0 w 1344"/>
                <a:gd name="T1" fmla="*/ 344 h 344"/>
                <a:gd name="T2" fmla="*/ 288 w 1344"/>
                <a:gd name="T3" fmla="*/ 152 h 344"/>
                <a:gd name="T4" fmla="*/ 624 w 1344"/>
                <a:gd name="T5" fmla="*/ 56 h 344"/>
                <a:gd name="T6" fmla="*/ 1104 w 1344"/>
                <a:gd name="T7" fmla="*/ 8 h 344"/>
                <a:gd name="T8" fmla="*/ 1344 w 1344"/>
                <a:gd name="T9" fmla="*/ 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FF99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AutoShape 17" descr="羊皮纸">
              <a:extLst>
                <a:ext uri="{FF2B5EF4-FFF2-40B4-BE49-F238E27FC236}">
                  <a16:creationId xmlns:a16="http://schemas.microsoft.com/office/drawing/2014/main" id="{FA5E4DF3-86A9-41ED-8F24-828704B23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614"/>
              <a:ext cx="1225" cy="342"/>
            </a:xfrm>
            <a:prstGeom prst="wedgeRectCallout">
              <a:avLst>
                <a:gd name="adj1" fmla="val -74083"/>
                <a:gd name="adj2" fmla="val -126606"/>
              </a:avLst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零状态响应</a:t>
              </a:r>
            </a:p>
          </p:txBody>
        </p:sp>
      </p:grpSp>
      <p:grpSp>
        <p:nvGrpSpPr>
          <p:cNvPr id="17" name="Group 47">
            <a:extLst>
              <a:ext uri="{FF2B5EF4-FFF2-40B4-BE49-F238E27FC236}">
                <a16:creationId xmlns:a16="http://schemas.microsoft.com/office/drawing/2014/main" id="{CACA7C1F-1CAD-4E5B-9175-ACBAD067C651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2565400"/>
            <a:ext cx="3424238" cy="1890713"/>
            <a:chOff x="1746" y="1616"/>
            <a:chExt cx="2157" cy="1191"/>
          </a:xfrm>
        </p:grpSpPr>
        <p:grpSp>
          <p:nvGrpSpPr>
            <p:cNvPr id="18" name="Group 46">
              <a:extLst>
                <a:ext uri="{FF2B5EF4-FFF2-40B4-BE49-F238E27FC236}">
                  <a16:creationId xmlns:a16="http://schemas.microsoft.com/office/drawing/2014/main" id="{5D53FE87-4733-470C-8A21-423936B06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1616"/>
              <a:ext cx="1885" cy="1191"/>
              <a:chOff x="2038" y="1616"/>
              <a:chExt cx="1885" cy="1191"/>
            </a:xfrm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618801-B9B7-4FC8-BEA6-7A20C6904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2160"/>
                <a:ext cx="1885" cy="647"/>
              </a:xfrm>
              <a:custGeom>
                <a:avLst/>
                <a:gdLst>
                  <a:gd name="T0" fmla="*/ 0 w 1344"/>
                  <a:gd name="T1" fmla="*/ 344 h 344"/>
                  <a:gd name="T2" fmla="*/ 288 w 1344"/>
                  <a:gd name="T3" fmla="*/ 152 h 344"/>
                  <a:gd name="T4" fmla="*/ 624 w 1344"/>
                  <a:gd name="T5" fmla="*/ 56 h 344"/>
                  <a:gd name="T6" fmla="*/ 1104 w 1344"/>
                  <a:gd name="T7" fmla="*/ 8 h 344"/>
                  <a:gd name="T8" fmla="*/ 1344 w 1344"/>
                  <a:gd name="T9" fmla="*/ 8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4" h="344">
                    <a:moveTo>
                      <a:pt x="0" y="344"/>
                    </a:moveTo>
                    <a:cubicBezTo>
                      <a:pt x="92" y="272"/>
                      <a:pt x="184" y="200"/>
                      <a:pt x="288" y="152"/>
                    </a:cubicBezTo>
                    <a:cubicBezTo>
                      <a:pt x="392" y="104"/>
                      <a:pt x="488" y="80"/>
                      <a:pt x="624" y="56"/>
                    </a:cubicBezTo>
                    <a:cubicBezTo>
                      <a:pt x="760" y="32"/>
                      <a:pt x="984" y="16"/>
                      <a:pt x="1104" y="8"/>
                    </a:cubicBezTo>
                    <a:cubicBezTo>
                      <a:pt x="1224" y="0"/>
                      <a:pt x="1304" y="8"/>
                      <a:pt x="1344" y="8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1" name="AutoShape 21">
                <a:extLst>
                  <a:ext uri="{FF2B5EF4-FFF2-40B4-BE49-F238E27FC236}">
                    <a16:creationId xmlns:a16="http://schemas.microsoft.com/office/drawing/2014/main" id="{0EEBF9AB-1E5F-4456-BDCE-E5B7D126E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616"/>
                <a:ext cx="1096" cy="330"/>
              </a:xfrm>
              <a:prstGeom prst="wedgeRectCallout">
                <a:avLst>
                  <a:gd name="adj1" fmla="val -51458"/>
                  <a:gd name="adj2" fmla="val 186366"/>
                </a:avLst>
              </a:prstGeom>
              <a:solidFill>
                <a:srgbClr val="FF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>
                    <a:solidFill>
                      <a:srgbClr val="000000"/>
                    </a:solidFill>
                    <a:ea typeface="楷体_GB2312" pitchFamily="49" charset="-122"/>
                  </a:rPr>
                  <a:t>全响应</a:t>
                </a:r>
              </a:p>
            </p:txBody>
          </p:sp>
        </p:grp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AD9762C-60A5-4683-BEC0-7FF404DE0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795"/>
              <a:ext cx="2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22" name="Group 49">
            <a:extLst>
              <a:ext uri="{FF2B5EF4-FFF2-40B4-BE49-F238E27FC236}">
                <a16:creationId xmlns:a16="http://schemas.microsoft.com/office/drawing/2014/main" id="{D9B8870B-3986-4F22-A5A0-1E063E156221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3846513"/>
            <a:ext cx="5762625" cy="2317750"/>
            <a:chOff x="1610" y="2423"/>
            <a:chExt cx="3630" cy="1460"/>
          </a:xfrm>
        </p:grpSpPr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464AEA58-4629-4762-BABD-82299A1253E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8" y="2795"/>
              <a:ext cx="1957" cy="474"/>
            </a:xfrm>
            <a:custGeom>
              <a:avLst/>
              <a:gdLst>
                <a:gd name="T0" fmla="*/ 0 w 1344"/>
                <a:gd name="T1" fmla="*/ 344 h 344"/>
                <a:gd name="T2" fmla="*/ 288 w 1344"/>
                <a:gd name="T3" fmla="*/ 152 h 344"/>
                <a:gd name="T4" fmla="*/ 624 w 1344"/>
                <a:gd name="T5" fmla="*/ 56 h 344"/>
                <a:gd name="T6" fmla="*/ 1104 w 1344"/>
                <a:gd name="T7" fmla="*/ 8 h 344"/>
                <a:gd name="T8" fmla="*/ 1344 w 1344"/>
                <a:gd name="T9" fmla="*/ 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4" h="344">
                  <a:moveTo>
                    <a:pt x="0" y="344"/>
                  </a:moveTo>
                  <a:cubicBezTo>
                    <a:pt x="92" y="272"/>
                    <a:pt x="184" y="200"/>
                    <a:pt x="288" y="152"/>
                  </a:cubicBezTo>
                  <a:cubicBezTo>
                    <a:pt x="392" y="104"/>
                    <a:pt x="488" y="80"/>
                    <a:pt x="624" y="56"/>
                  </a:cubicBezTo>
                  <a:cubicBezTo>
                    <a:pt x="760" y="32"/>
                    <a:pt x="984" y="16"/>
                    <a:pt x="1104" y="8"/>
                  </a:cubicBezTo>
                  <a:cubicBezTo>
                    <a:pt x="1224" y="0"/>
                    <a:pt x="1304" y="8"/>
                    <a:pt x="1344" y="8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AutoShape 27" descr="花束">
              <a:extLst>
                <a:ext uri="{FF2B5EF4-FFF2-40B4-BE49-F238E27FC236}">
                  <a16:creationId xmlns:a16="http://schemas.microsoft.com/office/drawing/2014/main" id="{77E9DF58-D0FB-46F4-AA11-5110246BA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21"/>
              <a:ext cx="1544" cy="362"/>
            </a:xfrm>
            <a:prstGeom prst="wedgeRectCallout">
              <a:avLst>
                <a:gd name="adj1" fmla="val -87370"/>
                <a:gd name="adj2" fmla="val -130111"/>
              </a:avLst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零输入响应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96B86F98-CAFB-4902-8F4B-4CD7225E1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423"/>
              <a:ext cx="3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  <a:endParaRPr kumimoji="1" lang="en-US" altLang="zh-CN" sz="2800" b="0" i="1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6A0960E4-FCFD-4931-A84F-3A120BC92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2795"/>
              <a:ext cx="296" cy="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703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58">
            <a:extLst>
              <a:ext uri="{FF2B5EF4-FFF2-40B4-BE49-F238E27FC236}">
                <a16:creationId xmlns:a16="http://schemas.microsoft.com/office/drawing/2014/main" id="{802E4817-DFC2-4601-982A-1109D2E6BAC4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1428750"/>
            <a:ext cx="8048625" cy="3409951"/>
            <a:chOff x="410" y="900"/>
            <a:chExt cx="5070" cy="2148"/>
          </a:xfrm>
        </p:grpSpPr>
        <p:grpSp>
          <p:nvGrpSpPr>
            <p:cNvPr id="39" name="Group 157">
              <a:extLst>
                <a:ext uri="{FF2B5EF4-FFF2-40B4-BE49-F238E27FC236}">
                  <a16:creationId xmlns:a16="http://schemas.microsoft.com/office/drawing/2014/main" id="{7897BC85-734D-4842-9F72-D23B9C211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" y="900"/>
              <a:ext cx="5070" cy="1512"/>
              <a:chOff x="410" y="900"/>
              <a:chExt cx="5070" cy="1512"/>
            </a:xfrm>
          </p:grpSpPr>
          <p:sp>
            <p:nvSpPr>
              <p:cNvPr id="41" name="Line 127">
                <a:extLst>
                  <a:ext uri="{FF2B5EF4-FFF2-40B4-BE49-F238E27FC236}">
                    <a16:creationId xmlns:a16="http://schemas.microsoft.com/office/drawing/2014/main" id="{406B60DB-847B-4AC4-8ED4-279BB98BA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5" y="1344"/>
                <a:ext cx="3988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42" name="Line 126">
                <a:extLst>
                  <a:ext uri="{FF2B5EF4-FFF2-40B4-BE49-F238E27FC236}">
                    <a16:creationId xmlns:a16="http://schemas.microsoft.com/office/drawing/2014/main" id="{355EB1B5-070D-4ED1-A3CA-E4BD8311F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7" y="2292"/>
                <a:ext cx="3986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43" name="Rectangle 116">
                <a:extLst>
                  <a:ext uri="{FF2B5EF4-FFF2-40B4-BE49-F238E27FC236}">
                    <a16:creationId xmlns:a16="http://schemas.microsoft.com/office/drawing/2014/main" id="{7119A42B-DBA2-4E07-A812-057351243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716"/>
                <a:ext cx="770" cy="252"/>
              </a:xfrm>
              <a:prstGeom prst="rect">
                <a:avLst/>
              </a:prstGeom>
              <a:solidFill>
                <a:srgbClr val="66FF99"/>
              </a:solidFill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44" name="Text Box 117">
                <a:extLst>
                  <a:ext uri="{FF2B5EF4-FFF2-40B4-BE49-F238E27FC236}">
                    <a16:creationId xmlns:a16="http://schemas.microsoft.com/office/drawing/2014/main" id="{E5CE0100-4ACC-4A30-A434-F36031324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8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3333FF"/>
                    </a:solidFill>
                  </a:rPr>
                  <a:t>全响应</a:t>
                </a:r>
              </a:p>
            </p:txBody>
          </p:sp>
          <p:sp>
            <p:nvSpPr>
              <p:cNvPr id="45" name="Line 118">
                <a:extLst>
                  <a:ext uri="{FF2B5EF4-FFF2-40B4-BE49-F238E27FC236}">
                    <a16:creationId xmlns:a16="http://schemas.microsoft.com/office/drawing/2014/main" id="{866632DD-4DC4-49A2-8834-D0E231F43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9" y="1824"/>
                <a:ext cx="205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46" name="Line 119">
                <a:extLst>
                  <a:ext uri="{FF2B5EF4-FFF2-40B4-BE49-F238E27FC236}">
                    <a16:creationId xmlns:a16="http://schemas.microsoft.com/office/drawing/2014/main" id="{E3381B23-3C94-4369-8DE6-0DE2889A7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7" y="1344"/>
                <a:ext cx="0" cy="948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47" name="Rectangle 120">
                <a:extLst>
                  <a:ext uri="{FF2B5EF4-FFF2-40B4-BE49-F238E27FC236}">
                    <a16:creationId xmlns:a16="http://schemas.microsoft.com/office/drawing/2014/main" id="{085413D0-66AD-4AD7-8119-EC7133F01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1224"/>
                <a:ext cx="1070" cy="252"/>
              </a:xfrm>
              <a:prstGeom prst="rect">
                <a:avLst/>
              </a:prstGeom>
              <a:solidFill>
                <a:srgbClr val="66FF99"/>
              </a:solidFill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48" name="Rectangle 122">
                <a:extLst>
                  <a:ext uri="{FF2B5EF4-FFF2-40B4-BE49-F238E27FC236}">
                    <a16:creationId xmlns:a16="http://schemas.microsoft.com/office/drawing/2014/main" id="{286CCD70-91FF-41E7-A947-8DB0BEDCB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224"/>
                <a:ext cx="938" cy="252"/>
              </a:xfrm>
              <a:prstGeom prst="rect">
                <a:avLst/>
              </a:prstGeom>
              <a:solidFill>
                <a:srgbClr val="66FF99"/>
              </a:solidFill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49" name="Text Box 128">
                <a:extLst>
                  <a:ext uri="{FF2B5EF4-FFF2-40B4-BE49-F238E27FC236}">
                    <a16:creationId xmlns:a16="http://schemas.microsoft.com/office/drawing/2014/main" id="{DAD02B95-AC31-4953-8DD8-6521C6E9F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8" y="1212"/>
                <a:ext cx="114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3333FF"/>
                    </a:solidFill>
                  </a:rPr>
                  <a:t>零状态响应</a:t>
                </a:r>
              </a:p>
            </p:txBody>
          </p:sp>
          <p:sp>
            <p:nvSpPr>
              <p:cNvPr id="50" name="Rectangle 129">
                <a:extLst>
                  <a:ext uri="{FF2B5EF4-FFF2-40B4-BE49-F238E27FC236}">
                    <a16:creationId xmlns:a16="http://schemas.microsoft.com/office/drawing/2014/main" id="{4369B652-D1D1-4A6F-A0E7-D7458BD2E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60"/>
                <a:ext cx="1070" cy="252"/>
              </a:xfrm>
              <a:prstGeom prst="rect">
                <a:avLst/>
              </a:prstGeom>
              <a:solidFill>
                <a:srgbClr val="66FF99"/>
              </a:solidFill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51" name="Text Box 130">
                <a:extLst>
                  <a:ext uri="{FF2B5EF4-FFF2-40B4-BE49-F238E27FC236}">
                    <a16:creationId xmlns:a16="http://schemas.microsoft.com/office/drawing/2014/main" id="{26121BEC-9A06-407F-B2F3-BFDF77691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9" y="2148"/>
                <a:ext cx="114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3333FF"/>
                    </a:solidFill>
                  </a:rPr>
                  <a:t>零输入响应</a:t>
                </a:r>
              </a:p>
            </p:txBody>
          </p:sp>
          <p:sp>
            <p:nvSpPr>
              <p:cNvPr id="52" name="Text Box 131">
                <a:extLst>
                  <a:ext uri="{FF2B5EF4-FFF2-40B4-BE49-F238E27FC236}">
                    <a16:creationId xmlns:a16="http://schemas.microsoft.com/office/drawing/2014/main" id="{4EA34FCB-BE28-4247-8290-46E95C2B7C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5" y="1632"/>
                <a:ext cx="1296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ts val="2000"/>
                  </a:lnSpc>
                </a:pPr>
                <a:r>
                  <a:rPr lang="zh-CN" altLang="en-US" sz="2000" b="1"/>
                  <a:t>自由响应分量</a:t>
                </a:r>
              </a:p>
            </p:txBody>
          </p:sp>
          <p:sp>
            <p:nvSpPr>
              <p:cNvPr id="53" name="Text Box 132">
                <a:extLst>
                  <a:ext uri="{FF2B5EF4-FFF2-40B4-BE49-F238E27FC236}">
                    <a16:creationId xmlns:a16="http://schemas.microsoft.com/office/drawing/2014/main" id="{A4F04EC5-4CD3-49B2-B1FC-6984D1004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6" y="1200"/>
                <a:ext cx="89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3333FF"/>
                    </a:solidFill>
                  </a:rPr>
                  <a:t>强制响应</a:t>
                </a:r>
              </a:p>
            </p:txBody>
          </p:sp>
          <p:sp>
            <p:nvSpPr>
              <p:cNvPr id="54" name="Rectangle 133">
                <a:extLst>
                  <a:ext uri="{FF2B5EF4-FFF2-40B4-BE49-F238E27FC236}">
                    <a16:creationId xmlns:a16="http://schemas.microsoft.com/office/drawing/2014/main" id="{AF5A3918-0C3D-4A95-9711-F23ADAD57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160"/>
                <a:ext cx="938" cy="252"/>
              </a:xfrm>
              <a:prstGeom prst="rect">
                <a:avLst/>
              </a:prstGeom>
              <a:solidFill>
                <a:srgbClr val="66FF99"/>
              </a:solidFill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55" name="Text Box 134">
                <a:extLst>
                  <a:ext uri="{FF2B5EF4-FFF2-40B4-BE49-F238E27FC236}">
                    <a16:creationId xmlns:a16="http://schemas.microsoft.com/office/drawing/2014/main" id="{D4AB3999-B577-4133-97AE-EB2E6BC64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0" y="2136"/>
                <a:ext cx="89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3333FF"/>
                    </a:solidFill>
                  </a:rPr>
                  <a:t>自由响应</a:t>
                </a:r>
              </a:p>
            </p:txBody>
          </p:sp>
          <p:sp>
            <p:nvSpPr>
              <p:cNvPr id="56" name="Rectangle 136">
                <a:extLst>
                  <a:ext uri="{FF2B5EF4-FFF2-40B4-BE49-F238E27FC236}">
                    <a16:creationId xmlns:a16="http://schemas.microsoft.com/office/drawing/2014/main" id="{3FB58E39-DF78-4E45-838B-5E26E9943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1236"/>
                <a:ext cx="938" cy="252"/>
              </a:xfrm>
              <a:prstGeom prst="rect">
                <a:avLst/>
              </a:prstGeom>
              <a:solidFill>
                <a:srgbClr val="66FF99"/>
              </a:solidFill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57" name="Text Box 137">
                <a:extLst>
                  <a:ext uri="{FF2B5EF4-FFF2-40B4-BE49-F238E27FC236}">
                    <a16:creationId xmlns:a16="http://schemas.microsoft.com/office/drawing/2014/main" id="{38D877B5-CE93-436D-A239-A7417936F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9" y="1212"/>
                <a:ext cx="89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3333FF"/>
                    </a:solidFill>
                  </a:rPr>
                  <a:t>稳态响应</a:t>
                </a:r>
              </a:p>
            </p:txBody>
          </p:sp>
          <p:sp>
            <p:nvSpPr>
              <p:cNvPr id="58" name="Rectangle 138">
                <a:extLst>
                  <a:ext uri="{FF2B5EF4-FFF2-40B4-BE49-F238E27FC236}">
                    <a16:creationId xmlns:a16="http://schemas.microsoft.com/office/drawing/2014/main" id="{5F502340-08CB-4A27-83BA-52C5F3D6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" y="2148"/>
                <a:ext cx="938" cy="252"/>
              </a:xfrm>
              <a:prstGeom prst="rect">
                <a:avLst/>
              </a:prstGeom>
              <a:solidFill>
                <a:srgbClr val="66FF99"/>
              </a:solidFill>
              <a:ln w="952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59" name="Text Box 139">
                <a:extLst>
                  <a:ext uri="{FF2B5EF4-FFF2-40B4-BE49-F238E27FC236}">
                    <a16:creationId xmlns:a16="http://schemas.microsoft.com/office/drawing/2014/main" id="{7C5F56D9-A78A-4CED-B0D6-DD9A43B355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" y="2124"/>
                <a:ext cx="89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3333FF"/>
                    </a:solidFill>
                  </a:rPr>
                  <a:t>暂态响应</a:t>
                </a:r>
              </a:p>
            </p:txBody>
          </p:sp>
          <p:sp>
            <p:nvSpPr>
              <p:cNvPr id="60" name="Line 140">
                <a:extLst>
                  <a:ext uri="{FF2B5EF4-FFF2-40B4-BE49-F238E27FC236}">
                    <a16:creationId xmlns:a16="http://schemas.microsoft.com/office/drawing/2014/main" id="{431F89F3-95E7-4A40-A58E-C4B7B1D11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4" y="1344"/>
                <a:ext cx="168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1" name="Line 141">
                <a:extLst>
                  <a:ext uri="{FF2B5EF4-FFF2-40B4-BE49-F238E27FC236}">
                    <a16:creationId xmlns:a16="http://schemas.microsoft.com/office/drawing/2014/main" id="{55F8ABBB-84E0-4494-AB2A-1DE11B622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5" y="2292"/>
                <a:ext cx="168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4" name="Line 145">
                <a:extLst>
                  <a:ext uri="{FF2B5EF4-FFF2-40B4-BE49-F238E27FC236}">
                    <a16:creationId xmlns:a16="http://schemas.microsoft.com/office/drawing/2014/main" id="{A35826F5-CA37-4C5B-9BF9-58E2A5F4A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5" y="1374"/>
                <a:ext cx="0" cy="834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5" name="Line 146">
                <a:extLst>
                  <a:ext uri="{FF2B5EF4-FFF2-40B4-BE49-F238E27FC236}">
                    <a16:creationId xmlns:a16="http://schemas.microsoft.com/office/drawing/2014/main" id="{FD583683-92AC-42A0-B121-6DD9F6DF6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5" y="2196"/>
                <a:ext cx="261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6" name="Line 147">
                <a:extLst>
                  <a:ext uri="{FF2B5EF4-FFF2-40B4-BE49-F238E27FC236}">
                    <a16:creationId xmlns:a16="http://schemas.microsoft.com/office/drawing/2014/main" id="{2FBAD5F4-02E8-4AAE-A920-004E79917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1350"/>
                <a:ext cx="0" cy="834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7" name="Line 148">
                <a:extLst>
                  <a:ext uri="{FF2B5EF4-FFF2-40B4-BE49-F238E27FC236}">
                    <a16:creationId xmlns:a16="http://schemas.microsoft.com/office/drawing/2014/main" id="{7942180D-82DF-430E-9B91-013B7945A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5" y="2172"/>
                <a:ext cx="450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8" name="Line 149">
                <a:extLst>
                  <a:ext uri="{FF2B5EF4-FFF2-40B4-BE49-F238E27FC236}">
                    <a16:creationId xmlns:a16="http://schemas.microsoft.com/office/drawing/2014/main" id="{43957590-0CF9-4FFB-9198-233FF30DA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4" y="2292"/>
                <a:ext cx="205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69" name="Text Box 150">
                <a:extLst>
                  <a:ext uri="{FF2B5EF4-FFF2-40B4-BE49-F238E27FC236}">
                    <a16:creationId xmlns:a16="http://schemas.microsoft.com/office/drawing/2014/main" id="{9C26B23F-404A-41F6-905A-4A2BF13F66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6" y="900"/>
                <a:ext cx="16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000" b="1" dirty="0"/>
                  <a:t>等幅部分</a:t>
                </a:r>
                <a:r>
                  <a:rPr lang="en-US" altLang="zh-CN" sz="2000" b="1" dirty="0"/>
                  <a:t>(</a:t>
                </a:r>
                <a:r>
                  <a:rPr lang="zh-CN" altLang="en-US" sz="2000" b="1" dirty="0"/>
                  <a:t>直流或正弦</a:t>
                </a:r>
                <a:r>
                  <a:rPr lang="en-US" altLang="zh-CN" sz="2000" b="1" dirty="0"/>
                  <a:t>)</a:t>
                </a:r>
                <a:endParaRPr lang="zh-CN" altLang="en-US" sz="2000" b="1" dirty="0"/>
              </a:p>
            </p:txBody>
          </p:sp>
          <p:sp>
            <p:nvSpPr>
              <p:cNvPr id="71" name="Line 152">
                <a:extLst>
                  <a:ext uri="{FF2B5EF4-FFF2-40B4-BE49-F238E27FC236}">
                    <a16:creationId xmlns:a16="http://schemas.microsoft.com/office/drawing/2014/main" id="{D364C20C-767F-47E6-A5F7-B8F2B5827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2292"/>
                <a:ext cx="205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72" name="Line 153">
                <a:extLst>
                  <a:ext uri="{FF2B5EF4-FFF2-40B4-BE49-F238E27FC236}">
                    <a16:creationId xmlns:a16="http://schemas.microsoft.com/office/drawing/2014/main" id="{62C85666-63F0-44C2-8E1E-D57D0E730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1344"/>
                <a:ext cx="205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73" name="Line 154">
                <a:extLst>
                  <a:ext uri="{FF2B5EF4-FFF2-40B4-BE49-F238E27FC236}">
                    <a16:creationId xmlns:a16="http://schemas.microsoft.com/office/drawing/2014/main" id="{3FF19EDD-8CEE-49A7-9D4B-879028FEF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1" y="1344"/>
                <a:ext cx="205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/>
              </a:p>
            </p:txBody>
          </p:sp>
        </p:grpSp>
        <p:sp>
          <p:nvSpPr>
            <p:cNvPr id="40" name="Text Box 156">
              <a:extLst>
                <a:ext uri="{FF2B5EF4-FFF2-40B4-BE49-F238E27FC236}">
                  <a16:creationId xmlns:a16="http://schemas.microsoft.com/office/drawing/2014/main" id="{63A9B9C8-C621-4E63-B991-056760AD5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2796"/>
              <a:ext cx="1356" cy="252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FF3300"/>
                  </a:solidFill>
                </a:rPr>
                <a:t>响应的分解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11D088-3ECC-4B4C-87B0-0FA9E814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86" y="997973"/>
            <a:ext cx="1936002" cy="7165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B806FE-73C6-448F-9A30-11308EE1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142" y="2653091"/>
            <a:ext cx="1001719" cy="725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EBD38E-B012-457E-A7CA-B96865960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270" y="2876550"/>
            <a:ext cx="1417637" cy="5140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28CECE-5E3F-4BB3-8DBE-7FF54E089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527" y="1104901"/>
            <a:ext cx="504885" cy="5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5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>
            <a:extLst>
              <a:ext uri="{FF2B5EF4-FFF2-40B4-BE49-F238E27FC236}">
                <a16:creationId xmlns:a16="http://schemas.microsoft.com/office/drawing/2014/main" id="{E2973CC6-96F1-4C76-AB7C-49900939C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461963"/>
            <a:ext cx="3960812" cy="547687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动态电路的分析方法</a:t>
            </a:r>
          </a:p>
        </p:txBody>
      </p:sp>
      <p:sp>
        <p:nvSpPr>
          <p:cNvPr id="3" name="Text Box 25">
            <a:extLst>
              <a:ext uri="{FF2B5EF4-FFF2-40B4-BE49-F238E27FC236}">
                <a16:creationId xmlns:a16="http://schemas.microsoft.com/office/drawing/2014/main" id="{A6F03383-80F3-41FD-8020-2496A88AC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166813"/>
            <a:ext cx="792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AutoNum type="circleNumDbPlain"/>
            </a:pP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根据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VCR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建立微分方程；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1B1607AF-3DD2-44F6-9B4B-60C32CD90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2373313"/>
            <a:ext cx="2327275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ea typeface="楷体_GB2312" pitchFamily="49" charset="-122"/>
              </a:rPr>
              <a:t>复频域分析法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C57FFBA-1ED8-4BE6-86D3-0DF2F73A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5" y="2446338"/>
            <a:ext cx="1970088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ea typeface="楷体_GB2312" pitchFamily="49" charset="-122"/>
              </a:rPr>
              <a:t>时域分析法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A4486AC5-DD73-478A-BE9B-F2BE9D04A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654175"/>
            <a:ext cx="367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circleNumDbPlain" startAt="2"/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求解微分方程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F4E2E290-5A9B-4A31-A41C-0D77CDAB117D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3165475"/>
            <a:ext cx="3024188" cy="2320925"/>
            <a:chOff x="884" y="2387"/>
            <a:chExt cx="1394" cy="1285"/>
          </a:xfrm>
        </p:grpSpPr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E7A78930-CD0E-421F-9B2C-5A2FAD0E5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387"/>
              <a:ext cx="5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经典法</a:t>
              </a:r>
            </a:p>
          </p:txBody>
        </p:sp>
        <p:sp>
          <p:nvSpPr>
            <p:cNvPr id="9" name="Text Box 20">
              <a:extLst>
                <a:ext uri="{FF2B5EF4-FFF2-40B4-BE49-F238E27FC236}">
                  <a16:creationId xmlns:a16="http://schemas.microsoft.com/office/drawing/2014/main" id="{A30C661E-4F7E-45D6-8EDD-C82929AD1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705"/>
              <a:ext cx="1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状态变量法</a:t>
              </a:r>
            </a:p>
          </p:txBody>
        </p:sp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5F93C200-7C09-433C-BFDE-B6C568CD2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3385"/>
              <a:ext cx="69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数值法</a:t>
              </a: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FA9119A9-6F1E-4B87-ACF8-EA979BC69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" y="2478"/>
              <a:ext cx="136" cy="1179"/>
            </a:xfrm>
            <a:prstGeom prst="leftBrace">
              <a:avLst>
                <a:gd name="adj1" fmla="val 72243"/>
                <a:gd name="adj2" fmla="val 50000"/>
              </a:avLst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A3AB843E-2A99-40A6-AFC7-E9395F04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022"/>
              <a:ext cx="9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卷积积分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86C8F810-3524-4892-BB47-D1C13F320F0A}"/>
              </a:ext>
            </a:extLst>
          </p:cNvPr>
          <p:cNvGrpSpPr>
            <a:grpSpLocks/>
          </p:cNvGrpSpPr>
          <p:nvPr/>
        </p:nvGrpSpPr>
        <p:grpSpPr bwMode="auto">
          <a:xfrm>
            <a:off x="4978400" y="3238500"/>
            <a:ext cx="2954338" cy="2016125"/>
            <a:chOff x="3243" y="2705"/>
            <a:chExt cx="1682" cy="1179"/>
          </a:xfrm>
        </p:grpSpPr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5ED7D7AA-2A26-4FE3-8574-7100104B7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7" y="2742"/>
              <a:ext cx="1528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拉普拉斯变换法</a:t>
              </a:r>
            </a:p>
          </p:txBody>
        </p:sp>
        <p:sp>
          <p:nvSpPr>
            <p:cNvPr id="15" name="Text Box 32">
              <a:extLst>
                <a:ext uri="{FF2B5EF4-FFF2-40B4-BE49-F238E27FC236}">
                  <a16:creationId xmlns:a16="http://schemas.microsoft.com/office/drawing/2014/main" id="{75173905-EBC2-4E7F-91C1-9E0341715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105"/>
              <a:ext cx="1258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状态变量法</a:t>
              </a:r>
            </a:p>
          </p:txBody>
        </p:sp>
        <p:sp>
          <p:nvSpPr>
            <p:cNvPr id="16" name="Text Box 33">
              <a:extLst>
                <a:ext uri="{FF2B5EF4-FFF2-40B4-BE49-F238E27FC236}">
                  <a16:creationId xmlns:a16="http://schemas.microsoft.com/office/drawing/2014/main" id="{3C3D0604-4687-4E39-B741-B71B21B58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" y="3423"/>
              <a:ext cx="115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8000" rIns="19800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楷体_GB2312" pitchFamily="49" charset="-122"/>
                </a:rPr>
                <a:t>付氏变换</a:t>
              </a:r>
              <a:endPara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17" name="AutoShape 34">
              <a:extLst>
                <a:ext uri="{FF2B5EF4-FFF2-40B4-BE49-F238E27FC236}">
                  <a16:creationId xmlns:a16="http://schemas.microsoft.com/office/drawing/2014/main" id="{4BD2E253-4B28-4B74-AC65-94A628D33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2705"/>
              <a:ext cx="136" cy="1179"/>
            </a:xfrm>
            <a:prstGeom prst="leftBrace">
              <a:avLst>
                <a:gd name="adj1" fmla="val 72243"/>
                <a:gd name="adj2" fmla="val 50000"/>
              </a:avLst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8" name="Rectangle 37">
            <a:extLst>
              <a:ext uri="{FF2B5EF4-FFF2-40B4-BE49-F238E27FC236}">
                <a16:creationId xmlns:a16="http://schemas.microsoft.com/office/drawing/2014/main" id="{662BA6AD-E1C4-4273-B0AE-290E35395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2227263"/>
            <a:ext cx="2376488" cy="136842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" name="Text Box 41">
            <a:extLst>
              <a:ext uri="{FF2B5EF4-FFF2-40B4-BE49-F238E27FC236}">
                <a16:creationId xmlns:a16="http://schemas.microsoft.com/office/drawing/2014/main" id="{A332057C-3CBD-4288-8968-4FF8EE50E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5686425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工程中高阶微分方程应用计算机辅助分析求解。</a:t>
            </a:r>
          </a:p>
        </p:txBody>
      </p:sp>
    </p:spTree>
    <p:extLst>
      <p:ext uri="{BB962C8B-B14F-4D97-AF65-F5344CB8AC3E}">
        <p14:creationId xmlns:p14="http://schemas.microsoft.com/office/powerpoint/2010/main" val="1158217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8DF1186D-C635-4594-8279-7EEA29E8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107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DEF2F0B-3903-4A3B-B617-D78A3BB0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49275"/>
            <a:ext cx="698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=0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时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开关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k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打开，求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itchFamily="49" charset="-122"/>
              </a:rPr>
              <a:t>t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楷体_GB2312" pitchFamily="49" charset="-122"/>
              </a:rPr>
              <a:t>&gt;0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后的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i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</a:t>
            </a:r>
            <a:r>
              <a:rPr kumimoji="1" lang="zh-CN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、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</a:t>
            </a:r>
            <a:r>
              <a:rPr kumimoji="1" lang="zh-CN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。</a:t>
            </a: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770CA05-5757-451A-961B-E6D868B8A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6975"/>
            <a:ext cx="576263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3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182F1CA-2538-4FD2-A1C8-2590AF78A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96975"/>
            <a:ext cx="547211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这是</a:t>
            </a:r>
            <a:r>
              <a:rPr lang="en-US" altLang="zh-CN" sz="2800" i="1">
                <a:solidFill>
                  <a:srgbClr val="FFFF00"/>
                </a:solidFill>
                <a:ea typeface="楷体_GB2312" pitchFamily="49" charset="-122"/>
              </a:rPr>
              <a:t>RL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电路全响应问题，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有：</a:t>
            </a:r>
          </a:p>
        </p:txBody>
      </p:sp>
      <p:graphicFrame>
        <p:nvGraphicFramePr>
          <p:cNvPr id="6" name="Object 52">
            <a:extLst>
              <a:ext uri="{FF2B5EF4-FFF2-40B4-BE49-F238E27FC236}">
                <a16:creationId xmlns:a16="http://schemas.microsoft.com/office/drawing/2014/main" id="{58336CBC-1ECC-4EBE-AE5C-9B765B2A2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2997200"/>
          <a:ext cx="43068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41400" imgH="190440" progId="Equation.3">
                  <p:embed/>
                </p:oleObj>
              </mc:Choice>
              <mc:Fallback>
                <p:oleObj name="公式" r:id="rId2" imgW="1841400" imgH="190440" progId="Equation.3">
                  <p:embed/>
                  <p:pic>
                    <p:nvPicPr>
                      <p:cNvPr id="6" name="Object 52">
                        <a:extLst>
                          <a:ext uri="{FF2B5EF4-FFF2-40B4-BE49-F238E27FC236}">
                            <a16:creationId xmlns:a16="http://schemas.microsoft.com/office/drawing/2014/main" id="{58336CBC-1ECC-4EBE-AE5C-9B765B2A2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2997200"/>
                        <a:ext cx="43068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7">
            <a:extLst>
              <a:ext uri="{FF2B5EF4-FFF2-40B4-BE49-F238E27FC236}">
                <a16:creationId xmlns:a16="http://schemas.microsoft.com/office/drawing/2014/main" id="{464F8551-CCE4-4CD7-940C-8E01CE07B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1800225"/>
          <a:ext cx="23606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15920" imgH="469800" progId="Equation.3">
                  <p:embed/>
                </p:oleObj>
              </mc:Choice>
              <mc:Fallback>
                <p:oleObj name="公式" r:id="rId4" imgW="1015920" imgH="469800" progId="Equation.3">
                  <p:embed/>
                  <p:pic>
                    <p:nvPicPr>
                      <p:cNvPr id="7" name="Object 57">
                        <a:extLst>
                          <a:ext uri="{FF2B5EF4-FFF2-40B4-BE49-F238E27FC236}">
                            <a16:creationId xmlns:a16="http://schemas.microsoft.com/office/drawing/2014/main" id="{464F8551-CCE4-4CD7-940C-8E01CE07B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800225"/>
                        <a:ext cx="23606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22">
            <a:extLst>
              <a:ext uri="{FF2B5EF4-FFF2-40B4-BE49-F238E27FC236}">
                <a16:creationId xmlns:a16="http://schemas.microsoft.com/office/drawing/2014/main" id="{E2DD5E0E-0CD1-4268-A15F-94690B9EB65B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716338"/>
            <a:ext cx="4846638" cy="639762"/>
            <a:chOff x="385" y="2478"/>
            <a:chExt cx="3053" cy="403"/>
          </a:xfrm>
        </p:grpSpPr>
        <p:graphicFrame>
          <p:nvGraphicFramePr>
            <p:cNvPr id="9" name="Object 54">
              <a:extLst>
                <a:ext uri="{FF2B5EF4-FFF2-40B4-BE49-F238E27FC236}">
                  <a16:creationId xmlns:a16="http://schemas.microsoft.com/office/drawing/2014/main" id="{BA731BAE-A276-4A98-8876-118E4FD201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6" y="2478"/>
            <a:ext cx="1702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02960" imgH="253800" progId="Equation.3">
                    <p:embed/>
                  </p:oleObj>
                </mc:Choice>
                <mc:Fallback>
                  <p:oleObj name="公式" r:id="rId6" imgW="1002960" imgH="253800" progId="Equation.3">
                    <p:embed/>
                    <p:pic>
                      <p:nvPicPr>
                        <p:cNvPr id="9" name="Object 54">
                          <a:extLst>
                            <a:ext uri="{FF2B5EF4-FFF2-40B4-BE49-F238E27FC236}">
                              <a16:creationId xmlns:a16="http://schemas.microsoft.com/office/drawing/2014/main" id="{BA731BAE-A276-4A98-8876-118E4FD201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2478"/>
                          <a:ext cx="1702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58">
              <a:extLst>
                <a:ext uri="{FF2B5EF4-FFF2-40B4-BE49-F238E27FC236}">
                  <a16:creationId xmlns:a16="http://schemas.microsoft.com/office/drawing/2014/main" id="{986C9178-1D0A-4C29-831A-E0808B7B4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523"/>
              <a:ext cx="19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零输入响应：</a:t>
              </a:r>
            </a:p>
          </p:txBody>
        </p:sp>
      </p:grpSp>
      <p:grpSp>
        <p:nvGrpSpPr>
          <p:cNvPr id="11" name="Group 120">
            <a:extLst>
              <a:ext uri="{FF2B5EF4-FFF2-40B4-BE49-F238E27FC236}">
                <a16:creationId xmlns:a16="http://schemas.microsoft.com/office/drawing/2014/main" id="{76477574-A15B-4738-9513-75C21BE801C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365625"/>
            <a:ext cx="6048375" cy="1014413"/>
            <a:chOff x="385" y="2840"/>
            <a:chExt cx="3810" cy="639"/>
          </a:xfrm>
        </p:grpSpPr>
        <p:graphicFrame>
          <p:nvGraphicFramePr>
            <p:cNvPr id="12" name="Object 53">
              <a:extLst>
                <a:ext uri="{FF2B5EF4-FFF2-40B4-BE49-F238E27FC236}">
                  <a16:creationId xmlns:a16="http://schemas.microsoft.com/office/drawing/2014/main" id="{6F29BB85-F86D-4123-B581-D1C8330552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840"/>
            <a:ext cx="2404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62040" imgH="444240" progId="Equation.3">
                    <p:embed/>
                  </p:oleObj>
                </mc:Choice>
                <mc:Fallback>
                  <p:oleObj name="公式" r:id="rId8" imgW="1562040" imgH="444240" progId="Equation.3">
                    <p:embed/>
                    <p:pic>
                      <p:nvPicPr>
                        <p:cNvPr id="12" name="Object 53">
                          <a:extLst>
                            <a:ext uri="{FF2B5EF4-FFF2-40B4-BE49-F238E27FC236}">
                              <a16:creationId xmlns:a16="http://schemas.microsoft.com/office/drawing/2014/main" id="{6F29BB85-F86D-4123-B581-D1C8330552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840"/>
                          <a:ext cx="2404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59">
              <a:extLst>
                <a:ext uri="{FF2B5EF4-FFF2-40B4-BE49-F238E27FC236}">
                  <a16:creationId xmlns:a16="http://schemas.microsoft.com/office/drawing/2014/main" id="{742C39B8-3E87-4DA7-8DC2-7FE2801EB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76"/>
              <a:ext cx="17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零状态响应：</a:t>
              </a:r>
            </a:p>
          </p:txBody>
        </p:sp>
      </p:grpSp>
      <p:grpSp>
        <p:nvGrpSpPr>
          <p:cNvPr id="14" name="Group 121">
            <a:extLst>
              <a:ext uri="{FF2B5EF4-FFF2-40B4-BE49-F238E27FC236}">
                <a16:creationId xmlns:a16="http://schemas.microsoft.com/office/drawing/2014/main" id="{C0FE5E81-37B1-4367-939B-2EE18E67F8F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516563"/>
            <a:ext cx="8047037" cy="649287"/>
            <a:chOff x="295" y="3475"/>
            <a:chExt cx="5069" cy="409"/>
          </a:xfrm>
        </p:grpSpPr>
        <p:graphicFrame>
          <p:nvGraphicFramePr>
            <p:cNvPr id="15" name="Object 55">
              <a:extLst>
                <a:ext uri="{FF2B5EF4-FFF2-40B4-BE49-F238E27FC236}">
                  <a16:creationId xmlns:a16="http://schemas.microsoft.com/office/drawing/2014/main" id="{1499CA87-9661-4534-9E88-EF7272928C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1" y="3475"/>
            <a:ext cx="406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666880" imgH="253800" progId="Equation.3">
                    <p:embed/>
                  </p:oleObj>
                </mc:Choice>
                <mc:Fallback>
                  <p:oleObj name="公式" r:id="rId10" imgW="2666880" imgH="253800" progId="Equation.3">
                    <p:embed/>
                    <p:pic>
                      <p:nvPicPr>
                        <p:cNvPr id="15" name="Object 55">
                          <a:extLst>
                            <a:ext uri="{FF2B5EF4-FFF2-40B4-BE49-F238E27FC236}">
                              <a16:creationId xmlns:a16="http://schemas.microsoft.com/office/drawing/2014/main" id="{1499CA87-9661-4534-9E88-EF7272928C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3475"/>
                          <a:ext cx="4063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60">
              <a:extLst>
                <a:ext uri="{FF2B5EF4-FFF2-40B4-BE49-F238E27FC236}">
                  <a16:creationId xmlns:a16="http://schemas.microsoft.com/office/drawing/2014/main" id="{034026F5-37E8-4E22-8777-F6879828D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475"/>
              <a:ext cx="1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全响应：</a:t>
              </a:r>
            </a:p>
          </p:txBody>
        </p:sp>
      </p:grpSp>
      <p:grpSp>
        <p:nvGrpSpPr>
          <p:cNvPr id="17" name="Group 89">
            <a:extLst>
              <a:ext uri="{FF2B5EF4-FFF2-40B4-BE49-F238E27FC236}">
                <a16:creationId xmlns:a16="http://schemas.microsoft.com/office/drawing/2014/main" id="{3E02040C-F86E-4555-A3EE-B8E8041F0EDC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341438"/>
            <a:ext cx="3871913" cy="2376487"/>
            <a:chOff x="2608" y="2160"/>
            <a:chExt cx="2439" cy="1497"/>
          </a:xfrm>
        </p:grpSpPr>
        <p:sp>
          <p:nvSpPr>
            <p:cNvPr id="18" name="Oval 90">
              <a:extLst>
                <a:ext uri="{FF2B5EF4-FFF2-40B4-BE49-F238E27FC236}">
                  <a16:creationId xmlns:a16="http://schemas.microsoft.com/office/drawing/2014/main" id="{217FA4DB-4C08-4231-9AA7-671D4A25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93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Line 91">
              <a:extLst>
                <a:ext uri="{FF2B5EF4-FFF2-40B4-BE49-F238E27FC236}">
                  <a16:creationId xmlns:a16="http://schemas.microsoft.com/office/drawing/2014/main" id="{29C74C69-3F9F-44B3-BF76-4605398BE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2614"/>
              <a:ext cx="0" cy="31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Text Box 92">
              <a:extLst>
                <a:ext uri="{FF2B5EF4-FFF2-40B4-BE49-F238E27FC236}">
                  <a16:creationId xmlns:a16="http://schemas.microsoft.com/office/drawing/2014/main" id="{F601E9CB-520A-4FEB-8A3A-148FEF523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3" y="2542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93">
              <a:extLst>
                <a:ext uri="{FF2B5EF4-FFF2-40B4-BE49-F238E27FC236}">
                  <a16:creationId xmlns:a16="http://schemas.microsoft.com/office/drawing/2014/main" id="{65CF8474-E21A-4090-A2F0-69F864B7D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595"/>
              <a:ext cx="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=0)</a:t>
              </a:r>
            </a:p>
          </p:txBody>
        </p:sp>
        <p:sp>
          <p:nvSpPr>
            <p:cNvPr id="22" name="Text Box 94">
              <a:extLst>
                <a:ext uri="{FF2B5EF4-FFF2-40B4-BE49-F238E27FC236}">
                  <a16:creationId xmlns:a16="http://schemas.microsoft.com/office/drawing/2014/main" id="{CEA684E9-070B-4B2F-AB12-F6A765504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640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23" name="Text Box 95">
              <a:extLst>
                <a:ext uri="{FF2B5EF4-FFF2-40B4-BE49-F238E27FC236}">
                  <a16:creationId xmlns:a16="http://schemas.microsoft.com/office/drawing/2014/main" id="{7274BA58-F936-4CB0-B32E-9A3301E1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3230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24" name="Text Box 96">
              <a:extLst>
                <a:ext uri="{FF2B5EF4-FFF2-40B4-BE49-F238E27FC236}">
                  <a16:creationId xmlns:a16="http://schemas.microsoft.com/office/drawing/2014/main" id="{39E8C8C4-8AD8-4A71-B1DE-846A8B903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3003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24V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97">
              <a:extLst>
                <a:ext uri="{FF2B5EF4-FFF2-40B4-BE49-F238E27FC236}">
                  <a16:creationId xmlns:a16="http://schemas.microsoft.com/office/drawing/2014/main" id="{E5FFE59E-8990-45EB-9A45-725C2E485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605" y="2976"/>
              <a:ext cx="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0.6H</a:t>
              </a:r>
            </a:p>
          </p:txBody>
        </p:sp>
        <p:sp>
          <p:nvSpPr>
            <p:cNvPr id="26" name="Line 98">
              <a:extLst>
                <a:ext uri="{FF2B5EF4-FFF2-40B4-BE49-F238E27FC236}">
                  <a16:creationId xmlns:a16="http://schemas.microsoft.com/office/drawing/2014/main" id="{8F7A0D38-E9FB-4F6A-88DB-1ED7B4E41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2614"/>
              <a:ext cx="110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Line 99">
              <a:extLst>
                <a:ext uri="{FF2B5EF4-FFF2-40B4-BE49-F238E27FC236}">
                  <a16:creationId xmlns:a16="http://schemas.microsoft.com/office/drawing/2014/main" id="{24D7A81C-41C0-4069-A0A7-FBAD8FCC4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2614"/>
              <a:ext cx="44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" name="Line 100">
              <a:extLst>
                <a:ext uri="{FF2B5EF4-FFF2-40B4-BE49-F238E27FC236}">
                  <a16:creationId xmlns:a16="http://schemas.microsoft.com/office/drawing/2014/main" id="{0EC6299D-CF5A-482F-B05E-3DFDCFBCA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657"/>
              <a:ext cx="18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9" name="Line 101">
              <a:extLst>
                <a:ext uri="{FF2B5EF4-FFF2-40B4-BE49-F238E27FC236}">
                  <a16:creationId xmlns:a16="http://schemas.microsoft.com/office/drawing/2014/main" id="{7E6C0505-1EF1-4C24-91B9-618AA4BEF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43" y="3385"/>
              <a:ext cx="6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" name="Line 102">
              <a:extLst>
                <a:ext uri="{FF2B5EF4-FFF2-40B4-BE49-F238E27FC236}">
                  <a16:creationId xmlns:a16="http://schemas.microsoft.com/office/drawing/2014/main" id="{596DCD6B-637A-49B6-9FDB-B41BE8A27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9" y="2614"/>
              <a:ext cx="6" cy="3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" name="Line 103">
              <a:extLst>
                <a:ext uri="{FF2B5EF4-FFF2-40B4-BE49-F238E27FC236}">
                  <a16:creationId xmlns:a16="http://schemas.microsoft.com/office/drawing/2014/main" id="{71E8B3BF-526C-407E-95BE-7F4683ED0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523"/>
              <a:ext cx="360" cy="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Line 104">
              <a:extLst>
                <a:ext uri="{FF2B5EF4-FFF2-40B4-BE49-F238E27FC236}">
                  <a16:creationId xmlns:a16="http://schemas.microsoft.com/office/drawing/2014/main" id="{01516980-1EFF-478F-9477-0FD8D84A9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8" y="2341"/>
              <a:ext cx="85" cy="22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" name="Line 105">
              <a:extLst>
                <a:ext uri="{FF2B5EF4-FFF2-40B4-BE49-F238E27FC236}">
                  <a16:creationId xmlns:a16="http://schemas.microsoft.com/office/drawing/2014/main" id="{EDBED5FC-E494-41F7-B572-4A7C23C2D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614"/>
              <a:ext cx="0" cy="104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Text Box 106">
              <a:extLst>
                <a:ext uri="{FF2B5EF4-FFF2-40B4-BE49-F238E27FC236}">
                  <a16:creationId xmlns:a16="http://schemas.microsoft.com/office/drawing/2014/main" id="{4CDE1D3A-95C3-415B-92DB-4A51D9BAC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" y="223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Box 107">
              <a:extLst>
                <a:ext uri="{FF2B5EF4-FFF2-40B4-BE49-F238E27FC236}">
                  <a16:creationId xmlns:a16="http://schemas.microsoft.com/office/drawing/2014/main" id="{3551ED2A-77CF-45A1-ABD1-A8C729F57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685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36" name="Text Box 108">
              <a:extLst>
                <a:ext uri="{FF2B5EF4-FFF2-40B4-BE49-F238E27FC236}">
                  <a16:creationId xmlns:a16="http://schemas.microsoft.com/office/drawing/2014/main" id="{36F8E841-101C-4FD5-8EBB-81562135B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275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sp>
          <p:nvSpPr>
            <p:cNvPr id="37" name="Text Box 109">
              <a:extLst>
                <a:ext uri="{FF2B5EF4-FFF2-40B4-BE49-F238E27FC236}">
                  <a16:creationId xmlns:a16="http://schemas.microsoft.com/office/drawing/2014/main" id="{742CDCF9-A1C7-412D-90CF-220546DF9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905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110">
              <a:extLst>
                <a:ext uri="{FF2B5EF4-FFF2-40B4-BE49-F238E27FC236}">
                  <a16:creationId xmlns:a16="http://schemas.microsoft.com/office/drawing/2014/main" id="{B88AA7E2-33D2-4582-BB3B-CBE6C6FDB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2216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8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111">
              <a:extLst>
                <a:ext uri="{FF2B5EF4-FFF2-40B4-BE49-F238E27FC236}">
                  <a16:creationId xmlns:a16="http://schemas.microsoft.com/office/drawing/2014/main" id="{531962FE-4FCE-4229-BC4B-795EB3F45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2205"/>
              <a:ext cx="0" cy="40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0" name="Line 112">
              <a:extLst>
                <a:ext uri="{FF2B5EF4-FFF2-40B4-BE49-F238E27FC236}">
                  <a16:creationId xmlns:a16="http://schemas.microsoft.com/office/drawing/2014/main" id="{E31BA9C6-6BA7-4D29-9DF9-98C61429C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205"/>
              <a:ext cx="104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1" name="Line 113">
              <a:extLst>
                <a:ext uri="{FF2B5EF4-FFF2-40B4-BE49-F238E27FC236}">
                  <a16:creationId xmlns:a16="http://schemas.microsoft.com/office/drawing/2014/main" id="{9F26E3C8-500B-4BAD-8371-2A964065E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205"/>
              <a:ext cx="0" cy="40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2" name="Rectangle 114">
              <a:extLst>
                <a:ext uri="{FF2B5EF4-FFF2-40B4-BE49-F238E27FC236}">
                  <a16:creationId xmlns:a16="http://schemas.microsoft.com/office/drawing/2014/main" id="{502093FE-2AF3-4B03-9B81-C4FACCC0D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523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3" name="Rectangle 115">
              <a:extLst>
                <a:ext uri="{FF2B5EF4-FFF2-40B4-BE49-F238E27FC236}">
                  <a16:creationId xmlns:a16="http://schemas.microsoft.com/office/drawing/2014/main" id="{2052B998-0B04-44B2-AC45-43C34EEF7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160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44" name="Group 116">
              <a:extLst>
                <a:ext uri="{FF2B5EF4-FFF2-40B4-BE49-F238E27FC236}">
                  <a16:creationId xmlns:a16="http://schemas.microsoft.com/office/drawing/2014/main" id="{38F893B1-EB1A-4D5F-8ACC-6A757EEB720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95" y="2886"/>
              <a:ext cx="499" cy="590"/>
              <a:chOff x="476" y="663"/>
              <a:chExt cx="771" cy="862"/>
            </a:xfrm>
          </p:grpSpPr>
          <p:sp>
            <p:nvSpPr>
              <p:cNvPr id="45" name="AutoShape 117">
                <a:extLst>
                  <a:ext uri="{FF2B5EF4-FFF2-40B4-BE49-F238E27FC236}">
                    <a16:creationId xmlns:a16="http://schemas.microsoft.com/office/drawing/2014/main" id="{F9AB3BC2-3289-490D-B96B-5DC8E5A71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6" name="AutoShape 118">
                <a:extLst>
                  <a:ext uri="{FF2B5EF4-FFF2-40B4-BE49-F238E27FC236}">
                    <a16:creationId xmlns:a16="http://schemas.microsoft.com/office/drawing/2014/main" id="{7458481D-178B-4C2D-B6C0-0C8D36582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7" name="AutoShape 119">
                <a:extLst>
                  <a:ext uri="{FF2B5EF4-FFF2-40B4-BE49-F238E27FC236}">
                    <a16:creationId xmlns:a16="http://schemas.microsoft.com/office/drawing/2014/main" id="{44335AAD-B5B9-40CD-A8EE-7390EA98C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3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4AA9A3CC-9345-4F3F-9000-C7F5A729A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7" y="116671"/>
            <a:ext cx="31514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或求出特解（强制分量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稳态解）：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21CD2FC8-6A48-4C7C-80B0-8F8DA676B1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95821"/>
              </p:ext>
            </p:extLst>
          </p:nvPr>
        </p:nvGraphicFramePr>
        <p:xfrm>
          <a:off x="3447151" y="460375"/>
          <a:ext cx="34496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9400" imgH="241200" progId="Equation.3">
                  <p:embed/>
                </p:oleObj>
              </mc:Choice>
              <mc:Fallback>
                <p:oleObj name="公式" r:id="rId2" imgW="1409400" imgH="241200" progId="Equation.3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21CD2FC8-6A48-4C7C-80B0-8F8DA676B1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151" y="460375"/>
                        <a:ext cx="34496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>
            <a:extLst>
              <a:ext uri="{FF2B5EF4-FFF2-40B4-BE49-F238E27FC236}">
                <a16:creationId xmlns:a16="http://schemas.microsoft.com/office/drawing/2014/main" id="{E52763DE-314E-421A-A1A0-0FC70E4AE59C}"/>
              </a:ext>
            </a:extLst>
          </p:cNvPr>
          <p:cNvGrpSpPr>
            <a:grpSpLocks/>
          </p:cNvGrpSpPr>
          <p:nvPr/>
        </p:nvGrpSpPr>
        <p:grpSpPr bwMode="auto">
          <a:xfrm>
            <a:off x="1747838" y="981075"/>
            <a:ext cx="5129212" cy="611188"/>
            <a:chOff x="249" y="598"/>
            <a:chExt cx="3367" cy="434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1B7969AD-3C80-462F-B7E3-FB95A0AFF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663"/>
              <a:ext cx="113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全响应：</a:t>
              </a:r>
            </a:p>
          </p:txBody>
        </p:sp>
        <p:graphicFrame>
          <p:nvGraphicFramePr>
            <p:cNvPr id="6" name="Object 6">
              <a:extLst>
                <a:ext uri="{FF2B5EF4-FFF2-40B4-BE49-F238E27FC236}">
                  <a16:creationId xmlns:a16="http://schemas.microsoft.com/office/drawing/2014/main" id="{A590FD8E-60AE-4B09-B8A3-EB63442DB3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7" y="598"/>
            <a:ext cx="2229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95280" imgH="253800" progId="Equation.3">
                    <p:embed/>
                  </p:oleObj>
                </mc:Choice>
                <mc:Fallback>
                  <p:oleObj name="公式" r:id="rId4" imgW="1295280" imgH="253800" progId="Equation.3">
                    <p:embed/>
                    <p:pic>
                      <p:nvPicPr>
                        <p:cNvPr id="6" name="Object 6">
                          <a:extLst>
                            <a:ext uri="{FF2B5EF4-FFF2-40B4-BE49-F238E27FC236}">
                              <a16:creationId xmlns:a16="http://schemas.microsoft.com/office/drawing/2014/main" id="{A590FD8E-60AE-4B09-B8A3-EB63442DB3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598"/>
                          <a:ext cx="2229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6DCA2DF-FB8C-4C6D-AD4F-73BAAD8EA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00213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代入初值有：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751CF82-8BF9-474A-94EF-610055EC9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700213"/>
            <a:ext cx="244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FFFFFF"/>
                </a:solidFill>
                <a:ea typeface="仿宋_GB2312" pitchFamily="49" charset="-122"/>
              </a:rPr>
              <a:t>6</a:t>
            </a:r>
            <a:r>
              <a:rPr lang="zh-CN" altLang="en-US" sz="3200">
                <a:solidFill>
                  <a:srgbClr val="FFFFFF"/>
                </a:solidFill>
                <a:ea typeface="仿宋_GB2312" pitchFamily="49" charset="-122"/>
              </a:rPr>
              <a:t>＝</a:t>
            </a:r>
            <a:r>
              <a:rPr lang="en-US" altLang="zh-CN" sz="3200">
                <a:solidFill>
                  <a:srgbClr val="FFFFFF"/>
                </a:solidFill>
                <a:ea typeface="仿宋_GB2312" pitchFamily="49" charset="-122"/>
              </a:rPr>
              <a:t>2</a:t>
            </a:r>
            <a:r>
              <a:rPr lang="zh-CN" altLang="en-US" sz="3200">
                <a:solidFill>
                  <a:srgbClr val="FFFFFF"/>
                </a:solidFill>
                <a:ea typeface="仿宋_GB2312" pitchFamily="49" charset="-122"/>
              </a:rPr>
              <a:t>＋</a:t>
            </a:r>
            <a:r>
              <a:rPr lang="en-US" altLang="zh-CN" sz="3200" i="1">
                <a:solidFill>
                  <a:srgbClr val="FFFFFF"/>
                </a:solidFill>
                <a:ea typeface="仿宋_GB2312" pitchFamily="49" charset="-122"/>
              </a:rPr>
              <a:t>A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92F148ED-1836-44B6-A3C1-C7B78D999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1989138"/>
            <a:ext cx="647700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C459AC7-8A6A-49A8-9782-D3926CE64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700213"/>
            <a:ext cx="136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i="1">
                <a:solidFill>
                  <a:srgbClr val="FFFFFF"/>
                </a:solidFill>
                <a:ea typeface="仿宋_GB2312" pitchFamily="49" charset="-122"/>
              </a:rPr>
              <a:t>A</a:t>
            </a:r>
            <a:r>
              <a:rPr lang="en-US" altLang="zh-CN" sz="3200">
                <a:solidFill>
                  <a:srgbClr val="FFFFFF"/>
                </a:solidFill>
                <a:ea typeface="仿宋_GB2312" pitchFamily="49" charset="-122"/>
              </a:rPr>
              <a:t>=4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5C78344-9565-4F27-838D-8CDA46CEF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462213"/>
            <a:ext cx="1079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1F4CD88D-5F75-4307-A717-E8C8E039B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349500"/>
            <a:ext cx="7056438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=0</a:t>
            </a:r>
            <a:r>
              <a: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时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开关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K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闭合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t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&gt;0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后的</a:t>
            </a:r>
            <a:r>
              <a:rPr kumimoji="1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仿宋_GB2312" pitchFamily="49" charset="-122"/>
              </a:rPr>
              <a:t>i</a:t>
            </a:r>
            <a:r>
              <a:rPr kumimoji="1" lang="en-US" altLang="zh-CN" sz="32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zh-CN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、</a:t>
            </a:r>
            <a:r>
              <a:rPr kumimoji="1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u</a:t>
            </a:r>
            <a:r>
              <a:rPr kumimoji="1" lang="en-US" altLang="zh-CN" sz="32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及电流源两端的电压。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897FFC5A-A4EB-46E5-8944-1B3C959C9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89363"/>
            <a:ext cx="576262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3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E6292A7-51B3-4771-A1A9-FEF0A793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1" y="3850821"/>
            <a:ext cx="3024188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特解通解法，有：</a:t>
            </a:r>
          </a:p>
        </p:txBody>
      </p:sp>
      <p:graphicFrame>
        <p:nvGraphicFramePr>
          <p:cNvPr id="15" name="Object 52">
            <a:extLst>
              <a:ext uri="{FF2B5EF4-FFF2-40B4-BE49-F238E27FC236}">
                <a16:creationId xmlns:a16="http://schemas.microsoft.com/office/drawing/2014/main" id="{71AE0CD3-EA1C-45AF-90AC-4CF5C08C1E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2997200"/>
          <a:ext cx="35798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36480" imgH="253800" progId="Equation.3">
                  <p:embed/>
                </p:oleObj>
              </mc:Choice>
              <mc:Fallback>
                <p:oleObj name="公式" r:id="rId6" imgW="1536480" imgH="253800" progId="Equation.3">
                  <p:embed/>
                  <p:pic>
                    <p:nvPicPr>
                      <p:cNvPr id="15" name="Object 52">
                        <a:extLst>
                          <a:ext uri="{FF2B5EF4-FFF2-40B4-BE49-F238E27FC236}">
                            <a16:creationId xmlns:a16="http://schemas.microsoft.com/office/drawing/2014/main" id="{71AE0CD3-EA1C-45AF-90AC-4CF5C08C1E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997200"/>
                        <a:ext cx="357981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99">
            <a:extLst>
              <a:ext uri="{FF2B5EF4-FFF2-40B4-BE49-F238E27FC236}">
                <a16:creationId xmlns:a16="http://schemas.microsoft.com/office/drawing/2014/main" id="{3692BA44-E459-481E-AC0D-8197882A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97425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特解</a:t>
            </a:r>
            <a:r>
              <a: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稳态解：</a:t>
            </a:r>
          </a:p>
        </p:txBody>
      </p:sp>
      <p:graphicFrame>
        <p:nvGraphicFramePr>
          <p:cNvPr id="17" name="Object 100">
            <a:extLst>
              <a:ext uri="{FF2B5EF4-FFF2-40B4-BE49-F238E27FC236}">
                <a16:creationId xmlns:a16="http://schemas.microsoft.com/office/drawing/2014/main" id="{3463F04A-60C9-4323-BB85-FABF1AE46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445125"/>
          <a:ext cx="36052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73120" imgH="241200" progId="Equation.3">
                  <p:embed/>
                </p:oleObj>
              </mc:Choice>
              <mc:Fallback>
                <p:oleObj name="公式" r:id="rId8" imgW="1473120" imgH="241200" progId="Equation.3">
                  <p:embed/>
                  <p:pic>
                    <p:nvPicPr>
                      <p:cNvPr id="17" name="Object 100">
                        <a:extLst>
                          <a:ext uri="{FF2B5EF4-FFF2-40B4-BE49-F238E27FC236}">
                            <a16:creationId xmlns:a16="http://schemas.microsoft.com/office/drawing/2014/main" id="{3463F04A-60C9-4323-BB85-FABF1AE46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45125"/>
                        <a:ext cx="360521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39">
            <a:extLst>
              <a:ext uri="{FF2B5EF4-FFF2-40B4-BE49-F238E27FC236}">
                <a16:creationId xmlns:a16="http://schemas.microsoft.com/office/drawing/2014/main" id="{CD612D8C-1CAE-4209-B705-2629AD90C878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4005263"/>
            <a:ext cx="4130675" cy="2071687"/>
            <a:chOff x="2835" y="2523"/>
            <a:chExt cx="2602" cy="1305"/>
          </a:xfrm>
        </p:grpSpPr>
        <p:sp>
          <p:nvSpPr>
            <p:cNvPr id="19" name="Line 102">
              <a:extLst>
                <a:ext uri="{FF2B5EF4-FFF2-40B4-BE49-F238E27FC236}">
                  <a16:creationId xmlns:a16="http://schemas.microsoft.com/office/drawing/2014/main" id="{8FC5E386-1418-479D-8E7D-A35697961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523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Oval 104">
              <a:extLst>
                <a:ext uri="{FF2B5EF4-FFF2-40B4-BE49-F238E27FC236}">
                  <a16:creationId xmlns:a16="http://schemas.microsoft.com/office/drawing/2014/main" id="{8CDCBA47-C181-49F0-BC78-ABC6D0BD1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11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Text Box 105">
              <a:extLst>
                <a:ext uri="{FF2B5EF4-FFF2-40B4-BE49-F238E27FC236}">
                  <a16:creationId xmlns:a16="http://schemas.microsoft.com/office/drawing/2014/main" id="{CA6A024E-4506-41BE-8905-AA361BD52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867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22" name="Text Box 106">
              <a:extLst>
                <a:ext uri="{FF2B5EF4-FFF2-40B4-BE49-F238E27FC236}">
                  <a16:creationId xmlns:a16="http://schemas.microsoft.com/office/drawing/2014/main" id="{8AED331D-4756-47B9-96DE-46BCBA96C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3412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23" name="Text Box 107">
              <a:extLst>
                <a:ext uri="{FF2B5EF4-FFF2-40B4-BE49-F238E27FC236}">
                  <a16:creationId xmlns:a16="http://schemas.microsoft.com/office/drawing/2014/main" id="{6B8E56D7-2209-41BE-83C4-98EF5E13F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139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10V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108">
              <a:extLst>
                <a:ext uri="{FF2B5EF4-FFF2-40B4-BE49-F238E27FC236}">
                  <a16:creationId xmlns:a16="http://schemas.microsoft.com/office/drawing/2014/main" id="{08F67F75-E034-4639-A764-E389DC2A9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97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1A</a:t>
              </a:r>
            </a:p>
          </p:txBody>
        </p:sp>
        <p:sp>
          <p:nvSpPr>
            <p:cNvPr id="25" name="Line 109">
              <a:extLst>
                <a:ext uri="{FF2B5EF4-FFF2-40B4-BE49-F238E27FC236}">
                  <a16:creationId xmlns:a16="http://schemas.microsoft.com/office/drawing/2014/main" id="{7AF2FAE9-9E09-4B69-A9F3-101E35F35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748"/>
              <a:ext cx="190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Line 110">
              <a:extLst>
                <a:ext uri="{FF2B5EF4-FFF2-40B4-BE49-F238E27FC236}">
                  <a16:creationId xmlns:a16="http://schemas.microsoft.com/office/drawing/2014/main" id="{C95ECBC3-F82D-4A52-9DA2-29F36AF09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7" y="2977"/>
              <a:ext cx="136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Line 111">
              <a:extLst>
                <a:ext uri="{FF2B5EF4-FFF2-40B4-BE49-F238E27FC236}">
                  <a16:creationId xmlns:a16="http://schemas.microsoft.com/office/drawing/2014/main" id="{8D2EA447-8F7F-4503-8278-D02D4BBA3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3022"/>
              <a:ext cx="272" cy="22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" name="Text Box 112">
              <a:extLst>
                <a:ext uri="{FF2B5EF4-FFF2-40B4-BE49-F238E27FC236}">
                  <a16:creationId xmlns:a16="http://schemas.microsoft.com/office/drawing/2014/main" id="{983B8299-2E76-4E9D-BC32-CC45A74D1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" y="259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113">
              <a:extLst>
                <a:ext uri="{FF2B5EF4-FFF2-40B4-BE49-F238E27FC236}">
                  <a16:creationId xmlns:a16="http://schemas.microsoft.com/office/drawing/2014/main" id="{489A8261-B709-467F-9BAB-12C673D3F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049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30" name="Text Box 114">
              <a:extLst>
                <a:ext uri="{FF2B5EF4-FFF2-40B4-BE49-F238E27FC236}">
                  <a16:creationId xmlns:a16="http://schemas.microsoft.com/office/drawing/2014/main" id="{C6D0CF14-1B0E-4940-9A0C-622370D26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521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sp>
          <p:nvSpPr>
            <p:cNvPr id="31" name="Text Box 115">
              <a:extLst>
                <a:ext uri="{FF2B5EF4-FFF2-40B4-BE49-F238E27FC236}">
                  <a16:creationId xmlns:a16="http://schemas.microsoft.com/office/drawing/2014/main" id="{854A8E5B-1782-437E-9D79-746C0D9DE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276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116">
              <a:extLst>
                <a:ext uri="{FF2B5EF4-FFF2-40B4-BE49-F238E27FC236}">
                  <a16:creationId xmlns:a16="http://schemas.microsoft.com/office/drawing/2014/main" id="{DDB73D9B-AE3B-4CC4-985B-14EBE4C1F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259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117">
              <a:extLst>
                <a:ext uri="{FF2B5EF4-FFF2-40B4-BE49-F238E27FC236}">
                  <a16:creationId xmlns:a16="http://schemas.microsoft.com/office/drawing/2014/main" id="{F90AF9C7-7D48-477C-91AE-7F530E285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523"/>
              <a:ext cx="0" cy="1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Line 118">
              <a:extLst>
                <a:ext uri="{FF2B5EF4-FFF2-40B4-BE49-F238E27FC236}">
                  <a16:creationId xmlns:a16="http://schemas.microsoft.com/office/drawing/2014/main" id="{EC0CC5F2-2B95-4320-8164-FFF1D004F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523"/>
              <a:ext cx="0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5" name="Line 119">
              <a:extLst>
                <a:ext uri="{FF2B5EF4-FFF2-40B4-BE49-F238E27FC236}">
                  <a16:creationId xmlns:a16="http://schemas.microsoft.com/office/drawing/2014/main" id="{53389CDD-9128-49D5-BFD9-C0EB128B7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204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6" name="Line 120">
              <a:extLst>
                <a:ext uri="{FF2B5EF4-FFF2-40B4-BE49-F238E27FC236}">
                  <a16:creationId xmlns:a16="http://schemas.microsoft.com/office/drawing/2014/main" id="{0238A0E9-B55D-4C89-AB48-8A6D9C7E2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521"/>
              <a:ext cx="0" cy="2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7" name="Line 121">
              <a:extLst>
                <a:ext uri="{FF2B5EF4-FFF2-40B4-BE49-F238E27FC236}">
                  <a16:creationId xmlns:a16="http://schemas.microsoft.com/office/drawing/2014/main" id="{5866B6E4-0275-4AE7-AACC-C642C1D5F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523"/>
              <a:ext cx="190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8" name="Group 122">
              <a:extLst>
                <a:ext uri="{FF2B5EF4-FFF2-40B4-BE49-F238E27FC236}">
                  <a16:creationId xmlns:a16="http://schemas.microsoft.com/office/drawing/2014/main" id="{243712FC-2107-4B51-9DED-9D641FFF7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7" y="3431"/>
              <a:ext cx="272" cy="91"/>
              <a:chOff x="930" y="3430"/>
              <a:chExt cx="227" cy="91"/>
            </a:xfrm>
          </p:grpSpPr>
          <p:sp>
            <p:nvSpPr>
              <p:cNvPr id="50" name="Line 123">
                <a:extLst>
                  <a:ext uri="{FF2B5EF4-FFF2-40B4-BE49-F238E27FC236}">
                    <a16:creationId xmlns:a16="http://schemas.microsoft.com/office/drawing/2014/main" id="{602A89FA-9059-4939-BFD7-FBF2251C4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227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51" name="Line 124">
                <a:extLst>
                  <a:ext uri="{FF2B5EF4-FFF2-40B4-BE49-F238E27FC236}">
                    <a16:creationId xmlns:a16="http://schemas.microsoft.com/office/drawing/2014/main" id="{1F25BB80-DB98-4A11-9163-DBDE28DEE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3521"/>
                <a:ext cx="227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9" name="Line 126">
              <a:extLst>
                <a:ext uri="{FF2B5EF4-FFF2-40B4-BE49-F238E27FC236}">
                  <a16:creationId xmlns:a16="http://schemas.microsoft.com/office/drawing/2014/main" id="{9ABBF148-E165-46CF-BA37-53DA238BA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3022"/>
              <a:ext cx="0" cy="2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0" name="Text Box 127">
              <a:extLst>
                <a:ext uri="{FF2B5EF4-FFF2-40B4-BE49-F238E27FC236}">
                  <a16:creationId xmlns:a16="http://schemas.microsoft.com/office/drawing/2014/main" id="{676EE18D-6541-4F88-BB62-812C31EE9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" y="3048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41" name="Text Box 128">
              <a:extLst>
                <a:ext uri="{FF2B5EF4-FFF2-40B4-BE49-F238E27FC236}">
                  <a16:creationId xmlns:a16="http://schemas.microsoft.com/office/drawing/2014/main" id="{CB01AE38-BDD3-4F47-898D-5E99C02E2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3540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sp>
          <p:nvSpPr>
            <p:cNvPr id="42" name="Text Box 129">
              <a:extLst>
                <a:ext uri="{FF2B5EF4-FFF2-40B4-BE49-F238E27FC236}">
                  <a16:creationId xmlns:a16="http://schemas.microsoft.com/office/drawing/2014/main" id="{4E0228D3-35FA-4ED8-91BD-B925CF4D1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324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endPara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 Box 130">
              <a:extLst>
                <a:ext uri="{FF2B5EF4-FFF2-40B4-BE49-F238E27FC236}">
                  <a16:creationId xmlns:a16="http://schemas.microsoft.com/office/drawing/2014/main" id="{F735C75B-0114-4885-A218-ADF1800FD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" y="259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131">
              <a:extLst>
                <a:ext uri="{FF2B5EF4-FFF2-40B4-BE49-F238E27FC236}">
                  <a16:creationId xmlns:a16="http://schemas.microsoft.com/office/drawing/2014/main" id="{7CE979A7-0811-4826-8016-C954C15C5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5" name="Rectangle 132">
              <a:extLst>
                <a:ext uri="{FF2B5EF4-FFF2-40B4-BE49-F238E27FC236}">
                  <a16:creationId xmlns:a16="http://schemas.microsoft.com/office/drawing/2014/main" id="{8931FC5C-D293-4AF6-A44E-3367484A9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6" name="Rectangle 133">
              <a:extLst>
                <a:ext uri="{FF2B5EF4-FFF2-40B4-BE49-F238E27FC236}">
                  <a16:creationId xmlns:a16="http://schemas.microsoft.com/office/drawing/2014/main" id="{BD3D9F40-207A-4326-831B-5F12F04D3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47" name="Group 137">
              <a:extLst>
                <a:ext uri="{FF2B5EF4-FFF2-40B4-BE49-F238E27FC236}">
                  <a16:creationId xmlns:a16="http://schemas.microsoft.com/office/drawing/2014/main" id="{F0A11FA2-9335-439D-8215-B54E77D27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3294"/>
              <a:ext cx="363" cy="363"/>
              <a:chOff x="4740" y="3294"/>
              <a:chExt cx="363" cy="363"/>
            </a:xfrm>
          </p:grpSpPr>
          <p:sp>
            <p:nvSpPr>
              <p:cNvPr id="48" name="Oval 103">
                <a:extLst>
                  <a:ext uri="{FF2B5EF4-FFF2-40B4-BE49-F238E27FC236}">
                    <a16:creationId xmlns:a16="http://schemas.microsoft.com/office/drawing/2014/main" id="{BAAEBF0B-9323-438A-B15B-7CB8F82EA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329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9" name="Line 125">
                <a:extLst>
                  <a:ext uri="{FF2B5EF4-FFF2-40B4-BE49-F238E27FC236}">
                    <a16:creationId xmlns:a16="http://schemas.microsoft.com/office/drawing/2014/main" id="{CAEE8B23-E54A-4956-8C7D-3AFBE705D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3475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E97D421-8346-4A86-BEBA-1FD0B5A8E893}"/>
              </a:ext>
            </a:extLst>
          </p:cNvPr>
          <p:cNvCxnSpPr/>
          <p:nvPr/>
        </p:nvCxnSpPr>
        <p:spPr bwMode="auto">
          <a:xfrm>
            <a:off x="5814251" y="5232019"/>
            <a:ext cx="0" cy="573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6CE22E5-7B5D-43B6-B973-BBAE266A58BC}"/>
              </a:ext>
            </a:extLst>
          </p:cNvPr>
          <p:cNvSpPr txBox="1"/>
          <p:nvPr/>
        </p:nvSpPr>
        <p:spPr>
          <a:xfrm>
            <a:off x="5484751" y="5362178"/>
            <a:ext cx="41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kern="0" dirty="0" err="1">
                <a:solidFill>
                  <a:srgbClr val="FFFFFF"/>
                </a:solidFill>
                <a:ea typeface="仿宋_GB2312" pitchFamily="49" charset="-122"/>
              </a:rPr>
              <a:t>i</a:t>
            </a:r>
            <a:r>
              <a:rPr kumimoji="1" lang="en-US" altLang="zh-CN" sz="2400" kern="0" baseline="-25000" dirty="0" err="1">
                <a:solidFill>
                  <a:srgbClr val="FFFFFF"/>
                </a:solidFill>
              </a:rPr>
              <a:t>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067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2C152893-A762-459F-AF19-235D78C84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565400"/>
          <a:ext cx="3952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47560" imgH="253800" progId="Equation.3">
                  <p:embed/>
                </p:oleObj>
              </mc:Choice>
              <mc:Fallback>
                <p:oleObj name="公式" r:id="rId2" imgW="1447560" imgH="253800" progId="Equation.3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2C152893-A762-459F-AF19-235D78C84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39528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7B0D073B-2206-496E-AFA9-488F07DEB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413125"/>
          <a:ext cx="40227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73120" imgH="457200" progId="Equation.3">
                  <p:embed/>
                </p:oleObj>
              </mc:Choice>
              <mc:Fallback>
                <p:oleObj name="公式" r:id="rId4" imgW="1473120" imgH="457200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7B0D073B-2206-496E-AFA9-488F07DEB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13125"/>
                        <a:ext cx="40227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4">
            <a:extLst>
              <a:ext uri="{FF2B5EF4-FFF2-40B4-BE49-F238E27FC236}">
                <a16:creationId xmlns:a16="http://schemas.microsoft.com/office/drawing/2014/main" id="{901A9E06-726E-4999-958C-F403D60AB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013" y="4724400"/>
          <a:ext cx="70072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65360" imgH="253800" progId="Equation.3">
                  <p:embed/>
                </p:oleObj>
              </mc:Choice>
              <mc:Fallback>
                <p:oleObj name="公式" r:id="rId6" imgW="2565360" imgH="253800" progId="Equation.3">
                  <p:embed/>
                  <p:pic>
                    <p:nvPicPr>
                      <p:cNvPr id="4" name="Object 74">
                        <a:extLst>
                          <a:ext uri="{FF2B5EF4-FFF2-40B4-BE49-F238E27FC236}">
                            <a16:creationId xmlns:a16="http://schemas.microsoft.com/office/drawing/2014/main" id="{901A9E06-726E-4999-958C-F403D60AB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724400"/>
                        <a:ext cx="70072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0">
            <a:extLst>
              <a:ext uri="{FF2B5EF4-FFF2-40B4-BE49-F238E27FC236}">
                <a16:creationId xmlns:a16="http://schemas.microsoft.com/office/drawing/2014/main" id="{6A0A1746-C02D-49D7-B4E3-C6C045AF5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5863" y="549275"/>
          <a:ext cx="3860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50960" imgH="228600" progId="Equation.3">
                  <p:embed/>
                </p:oleObj>
              </mc:Choice>
              <mc:Fallback>
                <p:oleObj name="公式" r:id="rId8" imgW="1650960" imgH="228600" progId="Equation.3">
                  <p:embed/>
                  <p:pic>
                    <p:nvPicPr>
                      <p:cNvPr id="5" name="Object 120">
                        <a:extLst>
                          <a:ext uri="{FF2B5EF4-FFF2-40B4-BE49-F238E27FC236}">
                            <a16:creationId xmlns:a16="http://schemas.microsoft.com/office/drawing/2014/main" id="{6A0A1746-C02D-49D7-B4E3-C6C045AF5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549275"/>
                        <a:ext cx="3860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24">
            <a:extLst>
              <a:ext uri="{FF2B5EF4-FFF2-40B4-BE49-F238E27FC236}">
                <a16:creationId xmlns:a16="http://schemas.microsoft.com/office/drawing/2014/main" id="{C49898D8-7132-45D3-AA00-7B6DE90EB71B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268413"/>
            <a:ext cx="5545138" cy="631825"/>
            <a:chOff x="385" y="709"/>
            <a:chExt cx="3582" cy="409"/>
          </a:xfrm>
        </p:grpSpPr>
        <p:sp>
          <p:nvSpPr>
            <p:cNvPr id="7" name="Text Box 122">
              <a:extLst>
                <a:ext uri="{FF2B5EF4-FFF2-40B4-BE49-F238E27FC236}">
                  <a16:creationId xmlns:a16="http://schemas.microsoft.com/office/drawing/2014/main" id="{35D6CD42-1C23-41B9-A43E-7EADD7154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54"/>
              <a:ext cx="113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全响应：</a:t>
              </a:r>
            </a:p>
          </p:txBody>
        </p:sp>
        <p:graphicFrame>
          <p:nvGraphicFramePr>
            <p:cNvPr id="8" name="Object 123">
              <a:extLst>
                <a:ext uri="{FF2B5EF4-FFF2-40B4-BE49-F238E27FC236}">
                  <a16:creationId xmlns:a16="http://schemas.microsoft.com/office/drawing/2014/main" id="{20A2E041-4193-4379-AFFF-A5FAE5B534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709"/>
            <a:ext cx="2448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422360" imgH="253800" progId="Equation.3">
                    <p:embed/>
                  </p:oleObj>
                </mc:Choice>
                <mc:Fallback>
                  <p:oleObj name="公式" r:id="rId10" imgW="1422360" imgH="253800" progId="Equation.3">
                    <p:embed/>
                    <p:pic>
                      <p:nvPicPr>
                        <p:cNvPr id="8" name="Object 123">
                          <a:extLst>
                            <a:ext uri="{FF2B5EF4-FFF2-40B4-BE49-F238E27FC236}">
                              <a16:creationId xmlns:a16="http://schemas.microsoft.com/office/drawing/2014/main" id="{20A2E041-4193-4379-AFFF-A5FAE5B534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709"/>
                          <a:ext cx="2448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95">
            <a:extLst>
              <a:ext uri="{FF2B5EF4-FFF2-40B4-BE49-F238E27FC236}">
                <a16:creationId xmlns:a16="http://schemas.microsoft.com/office/drawing/2014/main" id="{4B877739-74F1-4528-9B63-62797A5DBC95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989138"/>
            <a:ext cx="4130675" cy="2071687"/>
            <a:chOff x="2835" y="2523"/>
            <a:chExt cx="2602" cy="1305"/>
          </a:xfrm>
        </p:grpSpPr>
        <p:sp>
          <p:nvSpPr>
            <p:cNvPr id="10" name="Line 196">
              <a:extLst>
                <a:ext uri="{FF2B5EF4-FFF2-40B4-BE49-F238E27FC236}">
                  <a16:creationId xmlns:a16="http://schemas.microsoft.com/office/drawing/2014/main" id="{5E1D61D9-25C6-427B-A446-987DFA46F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523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Oval 197">
              <a:extLst>
                <a:ext uri="{FF2B5EF4-FFF2-40B4-BE49-F238E27FC236}">
                  <a16:creationId xmlns:a16="http://schemas.microsoft.com/office/drawing/2014/main" id="{BD1A6A5E-F26C-427E-856D-BC439EEA3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11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Text Box 198">
              <a:extLst>
                <a:ext uri="{FF2B5EF4-FFF2-40B4-BE49-F238E27FC236}">
                  <a16:creationId xmlns:a16="http://schemas.microsoft.com/office/drawing/2014/main" id="{59C45603-F580-4728-8B4A-3006BCF52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867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13" name="Text Box 199">
              <a:extLst>
                <a:ext uri="{FF2B5EF4-FFF2-40B4-BE49-F238E27FC236}">
                  <a16:creationId xmlns:a16="http://schemas.microsoft.com/office/drawing/2014/main" id="{8A29C84A-59A4-4E30-9ED6-27060EA2A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3412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14" name="Text Box 200">
              <a:extLst>
                <a:ext uri="{FF2B5EF4-FFF2-40B4-BE49-F238E27FC236}">
                  <a16:creationId xmlns:a16="http://schemas.microsoft.com/office/drawing/2014/main" id="{5CEE2155-082C-4712-86C1-4D56B4002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139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10V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201">
              <a:extLst>
                <a:ext uri="{FF2B5EF4-FFF2-40B4-BE49-F238E27FC236}">
                  <a16:creationId xmlns:a16="http://schemas.microsoft.com/office/drawing/2014/main" id="{D3326CEB-A98A-4947-B8E5-39E900FD3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97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1A</a:t>
              </a:r>
            </a:p>
          </p:txBody>
        </p:sp>
        <p:sp>
          <p:nvSpPr>
            <p:cNvPr id="16" name="Line 202">
              <a:extLst>
                <a:ext uri="{FF2B5EF4-FFF2-40B4-BE49-F238E27FC236}">
                  <a16:creationId xmlns:a16="http://schemas.microsoft.com/office/drawing/2014/main" id="{BFB2018B-E414-4E1D-A1A0-A12D9E4A7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748"/>
              <a:ext cx="190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Line 203">
              <a:extLst>
                <a:ext uri="{FF2B5EF4-FFF2-40B4-BE49-F238E27FC236}">
                  <a16:creationId xmlns:a16="http://schemas.microsoft.com/office/drawing/2014/main" id="{C9E66331-431B-4739-A888-564A1319F8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7" y="2977"/>
              <a:ext cx="136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Line 204">
              <a:extLst>
                <a:ext uri="{FF2B5EF4-FFF2-40B4-BE49-F238E27FC236}">
                  <a16:creationId xmlns:a16="http://schemas.microsoft.com/office/drawing/2014/main" id="{9F86AC85-8923-4EAC-9184-783A62B23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3022"/>
              <a:ext cx="272" cy="22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Text Box 205">
              <a:extLst>
                <a:ext uri="{FF2B5EF4-FFF2-40B4-BE49-F238E27FC236}">
                  <a16:creationId xmlns:a16="http://schemas.microsoft.com/office/drawing/2014/main" id="{717756CD-C7B9-4B8C-81D7-3E059AD58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" y="259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206">
              <a:extLst>
                <a:ext uri="{FF2B5EF4-FFF2-40B4-BE49-F238E27FC236}">
                  <a16:creationId xmlns:a16="http://schemas.microsoft.com/office/drawing/2014/main" id="{E499B808-8BF7-44BA-B3E0-979CA96A1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049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21" name="Text Box 207">
              <a:extLst>
                <a:ext uri="{FF2B5EF4-FFF2-40B4-BE49-F238E27FC236}">
                  <a16:creationId xmlns:a16="http://schemas.microsoft.com/office/drawing/2014/main" id="{8079928F-1973-40A0-A39F-1D98659ED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521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sp>
          <p:nvSpPr>
            <p:cNvPr id="22" name="Text Box 208">
              <a:extLst>
                <a:ext uri="{FF2B5EF4-FFF2-40B4-BE49-F238E27FC236}">
                  <a16:creationId xmlns:a16="http://schemas.microsoft.com/office/drawing/2014/main" id="{B866411A-80F0-4AA2-817F-29FB11EED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276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209">
              <a:extLst>
                <a:ext uri="{FF2B5EF4-FFF2-40B4-BE49-F238E27FC236}">
                  <a16:creationId xmlns:a16="http://schemas.microsoft.com/office/drawing/2014/main" id="{89B423EA-472E-4B70-9F93-0396C8744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259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10">
              <a:extLst>
                <a:ext uri="{FF2B5EF4-FFF2-40B4-BE49-F238E27FC236}">
                  <a16:creationId xmlns:a16="http://schemas.microsoft.com/office/drawing/2014/main" id="{57310CFE-DDCB-4CD1-98B5-C24EB2AAB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523"/>
              <a:ext cx="0" cy="1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Line 211">
              <a:extLst>
                <a:ext uri="{FF2B5EF4-FFF2-40B4-BE49-F238E27FC236}">
                  <a16:creationId xmlns:a16="http://schemas.microsoft.com/office/drawing/2014/main" id="{7F970590-7918-4446-B16F-09607B36A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523"/>
              <a:ext cx="0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Line 212">
              <a:extLst>
                <a:ext uri="{FF2B5EF4-FFF2-40B4-BE49-F238E27FC236}">
                  <a16:creationId xmlns:a16="http://schemas.microsoft.com/office/drawing/2014/main" id="{1AAFCAC7-696C-4FAC-8DEC-F22534ECF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204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Line 213">
              <a:extLst>
                <a:ext uri="{FF2B5EF4-FFF2-40B4-BE49-F238E27FC236}">
                  <a16:creationId xmlns:a16="http://schemas.microsoft.com/office/drawing/2014/main" id="{DB8329FD-F987-48B4-8742-A6AC0F695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521"/>
              <a:ext cx="0" cy="2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" name="Line 214">
              <a:extLst>
                <a:ext uri="{FF2B5EF4-FFF2-40B4-BE49-F238E27FC236}">
                  <a16:creationId xmlns:a16="http://schemas.microsoft.com/office/drawing/2014/main" id="{FC0562EC-2312-4F03-9074-3A470D9F6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523"/>
              <a:ext cx="190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29" name="Group 215">
              <a:extLst>
                <a:ext uri="{FF2B5EF4-FFF2-40B4-BE49-F238E27FC236}">
                  <a16:creationId xmlns:a16="http://schemas.microsoft.com/office/drawing/2014/main" id="{546A02F9-A2D1-48C3-B63D-F70E3B0AE3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7" y="3431"/>
              <a:ext cx="272" cy="91"/>
              <a:chOff x="930" y="3430"/>
              <a:chExt cx="227" cy="91"/>
            </a:xfrm>
          </p:grpSpPr>
          <p:sp>
            <p:nvSpPr>
              <p:cNvPr id="41" name="Line 216">
                <a:extLst>
                  <a:ext uri="{FF2B5EF4-FFF2-40B4-BE49-F238E27FC236}">
                    <a16:creationId xmlns:a16="http://schemas.microsoft.com/office/drawing/2014/main" id="{5CC24B0D-31E0-4A67-B4D1-E8009918E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227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2" name="Line 217">
                <a:extLst>
                  <a:ext uri="{FF2B5EF4-FFF2-40B4-BE49-F238E27FC236}">
                    <a16:creationId xmlns:a16="http://schemas.microsoft.com/office/drawing/2014/main" id="{C937281A-B39F-4A85-821E-18DAED583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3521"/>
                <a:ext cx="227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0" name="Line 218">
              <a:extLst>
                <a:ext uri="{FF2B5EF4-FFF2-40B4-BE49-F238E27FC236}">
                  <a16:creationId xmlns:a16="http://schemas.microsoft.com/office/drawing/2014/main" id="{10C0131C-7144-4CAC-9804-913633582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3022"/>
              <a:ext cx="0" cy="2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" name="Text Box 219">
              <a:extLst>
                <a:ext uri="{FF2B5EF4-FFF2-40B4-BE49-F238E27FC236}">
                  <a16:creationId xmlns:a16="http://schemas.microsoft.com/office/drawing/2014/main" id="{CF103B63-6C6E-4637-B064-2B59BD393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" y="3048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32" name="Text Box 220">
              <a:extLst>
                <a:ext uri="{FF2B5EF4-FFF2-40B4-BE49-F238E27FC236}">
                  <a16:creationId xmlns:a16="http://schemas.microsoft.com/office/drawing/2014/main" id="{E114D341-EC5B-446F-ACA1-1363FE112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3540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sp>
          <p:nvSpPr>
            <p:cNvPr id="33" name="Text Box 221">
              <a:extLst>
                <a:ext uri="{FF2B5EF4-FFF2-40B4-BE49-F238E27FC236}">
                  <a16:creationId xmlns:a16="http://schemas.microsoft.com/office/drawing/2014/main" id="{AECC2543-C772-4375-9DDB-BE5D70B61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324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endPara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222">
              <a:extLst>
                <a:ext uri="{FF2B5EF4-FFF2-40B4-BE49-F238E27FC236}">
                  <a16:creationId xmlns:a16="http://schemas.microsoft.com/office/drawing/2014/main" id="{31DE4FD1-8AFB-4811-A19C-F8477E62F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" y="259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223">
              <a:extLst>
                <a:ext uri="{FF2B5EF4-FFF2-40B4-BE49-F238E27FC236}">
                  <a16:creationId xmlns:a16="http://schemas.microsoft.com/office/drawing/2014/main" id="{E55D9ECF-136C-4D67-84E8-4E0C542C1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6" name="Rectangle 224">
              <a:extLst>
                <a:ext uri="{FF2B5EF4-FFF2-40B4-BE49-F238E27FC236}">
                  <a16:creationId xmlns:a16="http://schemas.microsoft.com/office/drawing/2014/main" id="{EC46C787-2BAD-47CE-B298-760F9BE12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7" name="Rectangle 225">
              <a:extLst>
                <a:ext uri="{FF2B5EF4-FFF2-40B4-BE49-F238E27FC236}">
                  <a16:creationId xmlns:a16="http://schemas.microsoft.com/office/drawing/2014/main" id="{8AFFA52B-A69B-48FE-8421-3F58AAAC6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8" name="Group 226">
              <a:extLst>
                <a:ext uri="{FF2B5EF4-FFF2-40B4-BE49-F238E27FC236}">
                  <a16:creationId xmlns:a16="http://schemas.microsoft.com/office/drawing/2014/main" id="{7BCE518E-B040-4630-92C7-D816043E9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3294"/>
              <a:ext cx="363" cy="363"/>
              <a:chOff x="4740" y="3294"/>
              <a:chExt cx="363" cy="363"/>
            </a:xfrm>
          </p:grpSpPr>
          <p:sp>
            <p:nvSpPr>
              <p:cNvPr id="39" name="Oval 227">
                <a:extLst>
                  <a:ext uri="{FF2B5EF4-FFF2-40B4-BE49-F238E27FC236}">
                    <a16:creationId xmlns:a16="http://schemas.microsoft.com/office/drawing/2014/main" id="{4EFBBB48-6F49-4412-8288-9927E401A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329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0" name="Line 228">
                <a:extLst>
                  <a:ext uri="{FF2B5EF4-FFF2-40B4-BE49-F238E27FC236}">
                    <a16:creationId xmlns:a16="http://schemas.microsoft.com/office/drawing/2014/main" id="{A9EC3302-9CC8-46EB-9938-13A94DC6A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3475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C92B64C-4730-4B2F-AFED-B281521CADB3}"/>
              </a:ext>
            </a:extLst>
          </p:cNvPr>
          <p:cNvCxnSpPr/>
          <p:nvPr/>
        </p:nvCxnSpPr>
        <p:spPr bwMode="auto">
          <a:xfrm>
            <a:off x="6308375" y="3338825"/>
            <a:ext cx="0" cy="573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E63F089-E890-49C6-AB5B-D84E67194531}"/>
              </a:ext>
            </a:extLst>
          </p:cNvPr>
          <p:cNvSpPr txBox="1"/>
          <p:nvPr/>
        </p:nvSpPr>
        <p:spPr>
          <a:xfrm>
            <a:off x="5978875" y="3468984"/>
            <a:ext cx="41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kern="0" dirty="0" err="1">
                <a:solidFill>
                  <a:srgbClr val="FFFFFF"/>
                </a:solidFill>
                <a:ea typeface="仿宋_GB2312" pitchFamily="49" charset="-122"/>
              </a:rPr>
              <a:t>i</a:t>
            </a:r>
            <a:r>
              <a:rPr kumimoji="1" lang="en-US" altLang="zh-CN" sz="2400" kern="0" baseline="-25000" dirty="0" err="1">
                <a:solidFill>
                  <a:srgbClr val="FFFFFF"/>
                </a:solidFill>
              </a:rPr>
              <a:t>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8088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9C8BD81-ACFE-4587-902C-74F3EAE6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5400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kumimoji="1" lang="zh-CN" altLang="en-US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三要素法分析一阶电路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7B6EF248-EF03-4C1C-91D6-793EE89BB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6970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一阶电路的数学模型是一阶线性微分方程：</a:t>
            </a:r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C5BDD995-7F7C-4FB6-ABCD-102D6E93D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6388" y="2781300"/>
          <a:ext cx="35067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1600" imgH="355320" progId="Equation.3">
                  <p:embed/>
                </p:oleObj>
              </mc:Choice>
              <mc:Fallback>
                <p:oleObj name="公式" r:id="rId2" imgW="1371600" imgH="355320" progId="Equation.3">
                  <p:embed/>
                  <p:pic>
                    <p:nvPicPr>
                      <p:cNvPr id="4" name="Object 8">
                        <a:extLst>
                          <a:ext uri="{FF2B5EF4-FFF2-40B4-BE49-F238E27FC236}">
                            <a16:creationId xmlns:a16="http://schemas.microsoft.com/office/drawing/2014/main" id="{C5BDD995-7F7C-4FB6-ABCD-102D6E93D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2781300"/>
                        <a:ext cx="35067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>
            <a:extLst>
              <a:ext uri="{FF2B5EF4-FFF2-40B4-BE49-F238E27FC236}">
                <a16:creationId xmlns:a16="http://schemas.microsoft.com/office/drawing/2014/main" id="{334E9728-78E6-4A8A-BC3F-8C3B7B146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868" y="4433887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楷体_GB2312" pitchFamily="49" charset="-122"/>
              </a:rPr>
              <a:t>令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= 0</a:t>
            </a:r>
            <a:r>
              <a:rPr kumimoji="1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+</a:t>
            </a:r>
          </a:p>
        </p:txBody>
      </p:sp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CD6B2DB0-7EAE-426C-8D3E-7548AEA5F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118002"/>
              </p:ext>
            </p:extLst>
          </p:nvPr>
        </p:nvGraphicFramePr>
        <p:xfrm>
          <a:off x="3588428" y="4449296"/>
          <a:ext cx="2985366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203040" progId="Equation.DSMT4">
                  <p:embed/>
                </p:oleObj>
              </mc:Choice>
              <mc:Fallback>
                <p:oleObj name="Equation" r:id="rId4" imgW="1041120" imgH="203040" progId="Equation.DSMT4">
                  <p:embed/>
                  <p:pic>
                    <p:nvPicPr>
                      <p:cNvPr id="6" name="Object 10">
                        <a:extLst>
                          <a:ext uri="{FF2B5EF4-FFF2-40B4-BE49-F238E27FC236}">
                            <a16:creationId xmlns:a16="http://schemas.microsoft.com/office/drawing/2014/main" id="{CD6B2DB0-7EAE-426C-8D3E-7548AEA5F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428" y="4449296"/>
                        <a:ext cx="2985366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665655BE-8617-420A-8EF7-AB7124F24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53833"/>
              </p:ext>
            </p:extLst>
          </p:nvPr>
        </p:nvGraphicFramePr>
        <p:xfrm>
          <a:off x="3437199" y="5253366"/>
          <a:ext cx="3287824" cy="64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520" imgH="203040" progId="Equation.DSMT4">
                  <p:embed/>
                </p:oleObj>
              </mc:Choice>
              <mc:Fallback>
                <p:oleObj name="Equation" r:id="rId6" imgW="1028520" imgH="203040" progId="Equation.DSMT4">
                  <p:embed/>
                  <p:pic>
                    <p:nvPicPr>
                      <p:cNvPr id="7" name="Object 11">
                        <a:extLst>
                          <a:ext uri="{FF2B5EF4-FFF2-40B4-BE49-F238E27FC236}">
                            <a16:creationId xmlns:a16="http://schemas.microsoft.com/office/drawing/2014/main" id="{665655BE-8617-420A-8EF7-AB7124F24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199" y="5253366"/>
                        <a:ext cx="3287824" cy="647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E00CB597-5D12-400E-9636-129A6CE5B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1913" y="1901825"/>
          <a:ext cx="2382837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77760" imgH="495000" progId="Equation.3">
                  <p:embed/>
                </p:oleObj>
              </mc:Choice>
              <mc:Fallback>
                <p:oleObj name="公式" r:id="rId8" imgW="977760" imgH="495000" progId="Equation.3">
                  <p:embed/>
                  <p:pic>
                    <p:nvPicPr>
                      <p:cNvPr id="8" name="Object 14">
                        <a:extLst>
                          <a:ext uri="{FF2B5EF4-FFF2-40B4-BE49-F238E27FC236}">
                            <a16:creationId xmlns:a16="http://schemas.microsoft.com/office/drawing/2014/main" id="{E00CB597-5D12-400E-9636-129A6CE5B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901825"/>
                        <a:ext cx="2382837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>
            <a:extLst>
              <a:ext uri="{FF2B5EF4-FFF2-40B4-BE49-F238E27FC236}">
                <a16:creationId xmlns:a16="http://schemas.microsoft.com/office/drawing/2014/main" id="{E1A2BE48-920C-49E6-9934-68AD214A6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5435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ea typeface="楷体_GB2312" pitchFamily="49" charset="-122"/>
              </a:rPr>
              <a:t>其解答一般形式为：</a:t>
            </a:r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A994AD51-1531-4EE0-A622-E8B0C8B82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2030" y="5589587"/>
            <a:ext cx="863600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" name="AutoShape 39">
            <a:extLst>
              <a:ext uri="{FF2B5EF4-FFF2-40B4-BE49-F238E27FC236}">
                <a16:creationId xmlns:a16="http://schemas.microsoft.com/office/drawing/2014/main" id="{BF3AFD57-3F34-48EF-A322-9569CD4B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7" y="1916113"/>
            <a:ext cx="1883241" cy="647700"/>
          </a:xfrm>
          <a:prstGeom prst="wedgeEllipseCallout">
            <a:avLst>
              <a:gd name="adj1" fmla="val -94227"/>
              <a:gd name="adj2" fmla="val 135782"/>
            </a:avLst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特解</a:t>
            </a:r>
          </a:p>
        </p:txBody>
      </p:sp>
      <p:sp>
        <p:nvSpPr>
          <p:cNvPr id="12" name="AutoShape 39">
            <a:extLst>
              <a:ext uri="{FF2B5EF4-FFF2-40B4-BE49-F238E27FC236}">
                <a16:creationId xmlns:a16="http://schemas.microsoft.com/office/drawing/2014/main" id="{F057F788-CA1C-4CDC-A5E4-8F0E7776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49" y="5913437"/>
            <a:ext cx="1883241" cy="647700"/>
          </a:xfrm>
          <a:prstGeom prst="wedgeEllipseCallout">
            <a:avLst>
              <a:gd name="adj1" fmla="val 83043"/>
              <a:gd name="adj2" fmla="val -195849"/>
            </a:avLst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初始值</a:t>
            </a:r>
          </a:p>
        </p:txBody>
      </p:sp>
      <p:grpSp>
        <p:nvGrpSpPr>
          <p:cNvPr id="13" name="Group 33">
            <a:extLst>
              <a:ext uri="{FF2B5EF4-FFF2-40B4-BE49-F238E27FC236}">
                <a16:creationId xmlns:a16="http://schemas.microsoft.com/office/drawing/2014/main" id="{47984134-2F16-4514-B035-83A593054F89}"/>
              </a:ext>
            </a:extLst>
          </p:cNvPr>
          <p:cNvGrpSpPr>
            <a:grpSpLocks/>
          </p:cNvGrpSpPr>
          <p:nvPr/>
        </p:nvGrpSpPr>
        <p:grpSpPr bwMode="auto">
          <a:xfrm>
            <a:off x="995109" y="3726836"/>
            <a:ext cx="5171724" cy="603250"/>
            <a:chOff x="431" y="1057"/>
            <a:chExt cx="4337" cy="380"/>
          </a:xfrm>
        </p:grpSpPr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7974F64-F83C-4044-B949-D05EFF9DD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071"/>
              <a:ext cx="13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直流激励时：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bject 30">
                  <a:extLst>
                    <a:ext uri="{FF2B5EF4-FFF2-40B4-BE49-F238E27FC236}">
                      <a16:creationId xmlns:a16="http://schemas.microsoft.com/office/drawing/2014/main" id="{EBB2843E-3A0A-4EDB-8452-BBE57A63FED4}"/>
                    </a:ext>
                  </a:extLst>
                </p:cNvPr>
                <p:cNvSpPr txBox="1"/>
                <p:nvPr/>
              </p:nvSpPr>
              <p:spPr bwMode="auto">
                <a:xfrm>
                  <a:off x="2133" y="1057"/>
                  <a:ext cx="2635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(∞)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bject 30">
                  <a:extLst>
                    <a:ext uri="{FF2B5EF4-FFF2-40B4-BE49-F238E27FC236}">
                      <a16:creationId xmlns:a16="http://schemas.microsoft.com/office/drawing/2014/main" id="{B9BC31AD-7CD3-4DE6-B9C6-1562EE561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" y="1057"/>
                  <a:ext cx="2635" cy="38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15335F2-D658-491A-AC87-487F5124D452}"/>
              </a:ext>
            </a:extLst>
          </p:cNvPr>
          <p:cNvSpPr txBox="1"/>
          <p:nvPr/>
        </p:nvSpPr>
        <p:spPr>
          <a:xfrm>
            <a:off x="5720300" y="3811271"/>
            <a:ext cx="259238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</a:rPr>
              <a:t>特解就是</a:t>
            </a:r>
            <a:r>
              <a:rPr lang="zh-CN" altLang="en-US" sz="2400" b="1" u="sng" dirty="0">
                <a:solidFill>
                  <a:srgbClr val="FFFF00"/>
                </a:solidFill>
              </a:rPr>
              <a:t>稳态解</a:t>
            </a:r>
          </a:p>
        </p:txBody>
      </p:sp>
    </p:spTree>
    <p:extLst>
      <p:ext uri="{BB962C8B-B14F-4D97-AF65-F5344CB8AC3E}">
        <p14:creationId xmlns:p14="http://schemas.microsoft.com/office/powerpoint/2010/main" val="3323414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528BD216-4EFF-45CA-A5A8-1B84DDA1D485}"/>
                  </a:ext>
                </a:extLst>
              </p:cNvPr>
              <p:cNvSpPr txBox="1"/>
              <p:nvPr/>
            </p:nvSpPr>
            <p:spPr bwMode="auto">
              <a:xfrm>
                <a:off x="1250156" y="540545"/>
                <a:ext cx="6356350" cy="944562"/>
              </a:xfrm>
              <a:prstGeom prst="rect">
                <a:avLst/>
              </a:prstGeom>
              <a:gradFill rotWithShape="1">
                <a:gsLst>
                  <a:gs pos="0">
                    <a:srgbClr val="FF6699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)+[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528BD216-4EFF-45CA-A5A8-1B84DDA1D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156" y="540545"/>
                <a:ext cx="6356350" cy="944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AA9D3272-D14E-46C9-8BBD-B15D5E60C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573463"/>
          <a:ext cx="4102100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81080" imgH="761760" progId="Equation.3">
                  <p:embed/>
                </p:oleObj>
              </mc:Choice>
              <mc:Fallback>
                <p:oleObj name="公式" r:id="rId4" imgW="1981080" imgH="761760" progId="Equation.3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AA9D3272-D14E-46C9-8BBD-B15D5E60C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73463"/>
                        <a:ext cx="4102100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3" descr="绿色大理石">
            <a:extLst>
              <a:ext uri="{FF2B5EF4-FFF2-40B4-BE49-F238E27FC236}">
                <a16:creationId xmlns:a16="http://schemas.microsoft.com/office/drawing/2014/main" id="{7A582683-7EE7-4D06-AD67-017EE7AB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2" y="5159565"/>
            <a:ext cx="69119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分析一阶电路问题转为求解电路的三个要素的问题。</a:t>
            </a: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3D7E84BF-D009-4E4F-9442-FD104A8C1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109341"/>
            <a:ext cx="4182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换路定理</a:t>
            </a:r>
            <a:r>
              <a:rPr lang="en-US" altLang="zh-CN" sz="2800" dirty="0">
                <a:solidFill>
                  <a:srgbClr val="FFFF00"/>
                </a:solidFill>
                <a:ea typeface="楷体_GB2312" pitchFamily="49" charset="-122"/>
              </a:rPr>
              <a:t>0</a:t>
            </a:r>
            <a:r>
              <a:rPr lang="en-US" altLang="zh-CN" sz="2800" baseline="-25000" dirty="0">
                <a:solidFill>
                  <a:srgbClr val="FFFF00"/>
                </a:solidFill>
                <a:ea typeface="楷体_GB2312" pitchFamily="49" charset="-122"/>
              </a:rPr>
              <a:t>+</a:t>
            </a: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等效电路求解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E86164F0-C08D-4FA5-A18F-FEE111DDC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573463"/>
            <a:ext cx="3779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i="1">
                <a:solidFill>
                  <a:srgbClr val="FFFF00"/>
                </a:solidFill>
                <a:ea typeface="楷体_GB2312" pitchFamily="49" charset="-122"/>
              </a:rPr>
              <a:t>t</a:t>
            </a: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的稳态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电路求解</a:t>
            </a:r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2CA07EED-9F4D-4799-849F-A57E5239F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860800"/>
            <a:ext cx="576262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A1C5D4FE-5D1C-4122-9244-393A02220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4365625"/>
            <a:ext cx="576263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5773D72E-6CBB-4DD0-A955-AB4CBB6A8936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606550"/>
            <a:ext cx="5171724" cy="603250"/>
            <a:chOff x="431" y="1057"/>
            <a:chExt cx="4337" cy="380"/>
          </a:xfrm>
        </p:grpSpPr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853ADD57-4076-4225-A1F6-16A546DAC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071"/>
              <a:ext cx="13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直流激励时：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bject 30">
                  <a:extLst>
                    <a:ext uri="{FF2B5EF4-FFF2-40B4-BE49-F238E27FC236}">
                      <a16:creationId xmlns:a16="http://schemas.microsoft.com/office/drawing/2014/main" id="{B9BC31AD-7CD3-4DE6-B9C6-1562EE561C19}"/>
                    </a:ext>
                  </a:extLst>
                </p:cNvPr>
                <p:cNvSpPr txBox="1"/>
                <p:nvPr/>
              </p:nvSpPr>
              <p:spPr bwMode="auto">
                <a:xfrm>
                  <a:off x="2133" y="1057"/>
                  <a:ext cx="2635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(∞)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bject 30">
                  <a:extLst>
                    <a:ext uri="{FF2B5EF4-FFF2-40B4-BE49-F238E27FC236}">
                      <a16:creationId xmlns:a16="http://schemas.microsoft.com/office/drawing/2014/main" id="{B9BC31AD-7CD3-4DE6-B9C6-1562EE561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3" y="1057"/>
                  <a:ext cx="2635" cy="3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36">
            <a:extLst>
              <a:ext uri="{FF2B5EF4-FFF2-40B4-BE49-F238E27FC236}">
                <a16:creationId xmlns:a16="http://schemas.microsoft.com/office/drawing/2014/main" id="{3A3EC188-8EC4-4BC8-B68E-64429AE5A47F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060575"/>
            <a:ext cx="7046913" cy="1304925"/>
            <a:chOff x="476" y="1253"/>
            <a:chExt cx="4439" cy="822"/>
          </a:xfrm>
        </p:grpSpPr>
        <p:sp>
          <p:nvSpPr>
            <p:cNvPr id="13" name="Line 31">
              <a:extLst>
                <a:ext uri="{FF2B5EF4-FFF2-40B4-BE49-F238E27FC236}">
                  <a16:creationId xmlns:a16="http://schemas.microsoft.com/office/drawing/2014/main" id="{0E0DD58B-CCE6-4825-8471-9D4127097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888"/>
              <a:ext cx="408" cy="0"/>
            </a:xfrm>
            <a:prstGeom prst="line">
              <a:avLst/>
            </a:prstGeom>
            <a:noFill/>
            <a:ln w="76200">
              <a:solidFill>
                <a:srgbClr val="00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14" name="Object 32">
              <a:extLst>
                <a:ext uri="{FF2B5EF4-FFF2-40B4-BE49-F238E27FC236}">
                  <a16:creationId xmlns:a16="http://schemas.microsoft.com/office/drawing/2014/main" id="{4E3B3565-5860-4683-B8F9-B8C4B5046E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7936536"/>
                </p:ext>
              </p:extLst>
            </p:nvPr>
          </p:nvGraphicFramePr>
          <p:xfrm>
            <a:off x="975" y="1480"/>
            <a:ext cx="3940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349360" imgH="355320" progId="Equation.DSMT4">
                    <p:embed/>
                  </p:oleObj>
                </mc:Choice>
                <mc:Fallback>
                  <p:oleObj name="Equation" r:id="rId7" imgW="2349360" imgH="355320" progId="Equation.DSMT4">
                    <p:embed/>
                    <p:pic>
                      <p:nvPicPr>
                        <p:cNvPr id="14" name="Object 32">
                          <a:extLst>
                            <a:ext uri="{FF2B5EF4-FFF2-40B4-BE49-F238E27FC236}">
                              <a16:creationId xmlns:a16="http://schemas.microsoft.com/office/drawing/2014/main" id="{4E3B3565-5860-4683-B8F9-B8C4B5046E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480"/>
                          <a:ext cx="3940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FF6699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AutoShape 34">
              <a:extLst>
                <a:ext uri="{FF2B5EF4-FFF2-40B4-BE49-F238E27FC236}">
                  <a16:creationId xmlns:a16="http://schemas.microsoft.com/office/drawing/2014/main" id="{AEC9DF34-4E5D-43E3-A630-BCE033745A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93" y="866"/>
              <a:ext cx="226" cy="1633"/>
            </a:xfrm>
            <a:prstGeom prst="leftBrace">
              <a:avLst>
                <a:gd name="adj1" fmla="val 60214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Text Box 35">
              <a:extLst>
                <a:ext uri="{FF2B5EF4-FFF2-40B4-BE49-F238E27FC236}">
                  <a16:creationId xmlns:a16="http://schemas.microsoft.com/office/drawing/2014/main" id="{0C3A7DFD-7B42-4C32-BCA8-103523153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253"/>
              <a:ext cx="4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A</a:t>
              </a:r>
            </a:p>
          </p:txBody>
        </p:sp>
      </p:grpSp>
      <p:grpSp>
        <p:nvGrpSpPr>
          <p:cNvPr id="17" name="Group 37">
            <a:extLst>
              <a:ext uri="{FF2B5EF4-FFF2-40B4-BE49-F238E27FC236}">
                <a16:creationId xmlns:a16="http://schemas.microsoft.com/office/drawing/2014/main" id="{E28367D0-0056-448B-8C4F-354E0CC4D97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013325"/>
            <a:ext cx="1644650" cy="850900"/>
            <a:chOff x="385" y="3022"/>
            <a:chExt cx="1036" cy="536"/>
          </a:xfrm>
        </p:grpSpPr>
        <p:pic>
          <p:nvPicPr>
            <p:cNvPr id="18" name="Picture 38" descr="123">
              <a:extLst>
                <a:ext uri="{FF2B5EF4-FFF2-40B4-BE49-F238E27FC236}">
                  <a16:creationId xmlns:a16="http://schemas.microsoft.com/office/drawing/2014/main" id="{7976D1AB-0F0A-48C5-892C-4E5D10D69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B0860D9D-99AF-42BA-BDA4-00294B962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>
                  <a:solidFill>
                    <a:srgbClr val="FA7748"/>
                  </a:solidFill>
                  <a:ea typeface="华文行楷" panose="02010800040101010101" pitchFamily="2" charset="-122"/>
                </a:rPr>
                <a:t>注意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E72FD85-53D8-4DDD-9511-D44FD312775D}"/>
              </a:ext>
            </a:extLst>
          </p:cNvPr>
          <p:cNvSpPr txBox="1"/>
          <p:nvPr/>
        </p:nvSpPr>
        <p:spPr>
          <a:xfrm>
            <a:off x="5317964" y="1690657"/>
            <a:ext cx="259238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</a:rPr>
              <a:t>特解就是稳态解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308E7A8E-2EAB-4F55-9A5C-AC8DD96A9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4231" y="4856353"/>
            <a:ext cx="576263" cy="0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D9E38560-83C8-43A6-AB8E-F6291DA70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566" y="4626957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求端口</a:t>
            </a:r>
            <a:r>
              <a:rPr lang="en-US" altLang="zh-CN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Req</a:t>
            </a:r>
            <a:endParaRPr lang="zh-CN" altLang="en-US" sz="28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5040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5">
            <a:extLst>
              <a:ext uri="{FF2B5EF4-FFF2-40B4-BE49-F238E27FC236}">
                <a16:creationId xmlns:a16="http://schemas.microsoft.com/office/drawing/2014/main" id="{65661BDB-327E-4D33-868E-59E462BE8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127375"/>
          <a:ext cx="34559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3880" imgH="266400" progId="Equation.3">
                  <p:embed/>
                </p:oleObj>
              </mc:Choice>
              <mc:Fallback>
                <p:oleObj name="公式" r:id="rId2" imgW="1523880" imgH="266400" progId="Equation.3">
                  <p:embed/>
                  <p:pic>
                    <p:nvPicPr>
                      <p:cNvPr id="2" name="Object 35">
                        <a:extLst>
                          <a:ext uri="{FF2B5EF4-FFF2-40B4-BE49-F238E27FC236}">
                            <a16:creationId xmlns:a16="http://schemas.microsoft.com/office/drawing/2014/main" id="{65661BDB-327E-4D33-868E-59E462BE8D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27375"/>
                        <a:ext cx="345598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6">
            <a:extLst>
              <a:ext uri="{FF2B5EF4-FFF2-40B4-BE49-F238E27FC236}">
                <a16:creationId xmlns:a16="http://schemas.microsoft.com/office/drawing/2014/main" id="{B5E4F777-A456-49B0-9FA2-2D2110455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860800"/>
          <a:ext cx="44005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68480" imgH="241200" progId="Equation.3">
                  <p:embed/>
                </p:oleObj>
              </mc:Choice>
              <mc:Fallback>
                <p:oleObj name="公式" r:id="rId4" imgW="1968480" imgH="241200" progId="Equation.3">
                  <p:embed/>
                  <p:pic>
                    <p:nvPicPr>
                      <p:cNvPr id="3" name="Object 36">
                        <a:extLst>
                          <a:ext uri="{FF2B5EF4-FFF2-40B4-BE49-F238E27FC236}">
                            <a16:creationId xmlns:a16="http://schemas.microsoft.com/office/drawing/2014/main" id="{B5E4F777-A456-49B0-9FA2-2D2110455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60800"/>
                        <a:ext cx="44005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>
            <a:extLst>
              <a:ext uri="{FF2B5EF4-FFF2-40B4-BE49-F238E27FC236}">
                <a16:creationId xmlns:a16="http://schemas.microsoft.com/office/drawing/2014/main" id="{205F0EA8-A042-4539-BA9F-CDBFD46E7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150" y="3632200"/>
          <a:ext cx="32623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11280" imgH="457200" progId="Equation.3">
                  <p:embed/>
                </p:oleObj>
              </mc:Choice>
              <mc:Fallback>
                <p:oleObj name="公式" r:id="rId6" imgW="1511280" imgH="457200" progId="Equation.3">
                  <p:embed/>
                  <p:pic>
                    <p:nvPicPr>
                      <p:cNvPr id="4" name="Object 37">
                        <a:extLst>
                          <a:ext uri="{FF2B5EF4-FFF2-40B4-BE49-F238E27FC236}">
                            <a16:creationId xmlns:a16="http://schemas.microsoft.com/office/drawing/2014/main" id="{205F0EA8-A042-4539-BA9F-CDBFD46E7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3632200"/>
                        <a:ext cx="326231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8">
            <a:extLst>
              <a:ext uri="{FF2B5EF4-FFF2-40B4-BE49-F238E27FC236}">
                <a16:creationId xmlns:a16="http://schemas.microsoft.com/office/drawing/2014/main" id="{9124AEA1-EF95-4171-9AB6-538017243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5445125"/>
          <a:ext cx="83216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733560" imgH="253800" progId="Equation.3">
                  <p:embed/>
                </p:oleObj>
              </mc:Choice>
              <mc:Fallback>
                <p:oleObj name="公式" r:id="rId8" imgW="3733560" imgH="253800" progId="Equation.3">
                  <p:embed/>
                  <p:pic>
                    <p:nvPicPr>
                      <p:cNvPr id="5" name="Object 38">
                        <a:extLst>
                          <a:ext uri="{FF2B5EF4-FFF2-40B4-BE49-F238E27FC236}">
                            <a16:creationId xmlns:a16="http://schemas.microsoft.com/office/drawing/2014/main" id="{9124AEA1-EF95-4171-9AB6-538017243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445125"/>
                        <a:ext cx="83216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3">
            <a:extLst>
              <a:ext uri="{FF2B5EF4-FFF2-40B4-BE49-F238E27FC236}">
                <a16:creationId xmlns:a16="http://schemas.microsoft.com/office/drawing/2014/main" id="{09DBDEC8-B1E9-4A97-AFB7-B6F359D40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19113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" name="Text Box 39">
            <a:extLst>
              <a:ext uri="{FF2B5EF4-FFF2-40B4-BE49-F238E27FC236}">
                <a16:creationId xmlns:a16="http://schemas.microsoft.com/office/drawing/2014/main" id="{5256D382-D7E6-4190-9868-E4893E5C0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6250"/>
            <a:ext cx="741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已知：</a:t>
            </a:r>
            <a:r>
              <a:rPr kumimoji="1" lang="en-US" altLang="zh-CN" sz="3200" i="1">
                <a:solidFill>
                  <a:srgbClr val="FFFFFF"/>
                </a:solidFill>
                <a:ea typeface="楷体_GB2312" pitchFamily="49" charset="-122"/>
              </a:rPr>
              <a:t>t</a:t>
            </a:r>
            <a:r>
              <a:rPr kumimoji="1" lang="en-US" altLang="zh-CN" sz="3200">
                <a:solidFill>
                  <a:srgbClr val="FFFFFF"/>
                </a:solidFill>
                <a:ea typeface="楷体_GB2312" pitchFamily="49" charset="-122"/>
              </a:rPr>
              <a:t>=0</a:t>
            </a:r>
            <a:r>
              <a:rPr kumimoji="1" lang="en-US" altLang="zh-CN" sz="320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时合开关，求换路后的</a:t>
            </a:r>
            <a:r>
              <a:rPr kumimoji="1" lang="en-US" altLang="zh-CN" sz="3200" i="1">
                <a:solidFill>
                  <a:srgbClr val="FFFFFF"/>
                </a:solidFill>
                <a:ea typeface="楷体_GB2312" pitchFamily="49" charset="-122"/>
              </a:rPr>
              <a:t>u</a:t>
            </a:r>
            <a:r>
              <a:rPr kumimoji="1" lang="en-US" altLang="zh-CN" sz="3200" i="1" baseline="-25000">
                <a:solidFill>
                  <a:srgbClr val="FFFFFF"/>
                </a:solidFill>
                <a:ea typeface="楷体_GB2312" pitchFamily="49" charset="-122"/>
              </a:rPr>
              <a:t>C</a:t>
            </a:r>
            <a:r>
              <a:rPr kumimoji="1" lang="en-US" altLang="zh-CN" sz="3200">
                <a:solidFill>
                  <a:srgbClr val="FFFFFF"/>
                </a:solidFill>
                <a:ea typeface="楷体_GB2312" pitchFamily="49" charset="-122"/>
              </a:rPr>
              <a:t>(</a:t>
            </a:r>
            <a:r>
              <a:rPr kumimoji="1" lang="en-US" altLang="zh-CN" sz="3200" i="1">
                <a:solidFill>
                  <a:srgbClr val="FFFFFF"/>
                </a:solidFill>
                <a:ea typeface="楷体_GB2312" pitchFamily="49" charset="-122"/>
              </a:rPr>
              <a:t>t</a:t>
            </a:r>
            <a:r>
              <a:rPr kumimoji="1" lang="en-US" altLang="zh-CN" sz="3200">
                <a:solidFill>
                  <a:srgbClr val="FFFFFF"/>
                </a:solidFill>
                <a:ea typeface="楷体_GB2312" pitchFamily="49" charset="-122"/>
              </a:rPr>
              <a:t>)</a:t>
            </a:r>
            <a:endParaRPr kumimoji="1" lang="en-US" altLang="zh-CN" sz="28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40">
            <a:extLst>
              <a:ext uri="{FF2B5EF4-FFF2-40B4-BE49-F238E27FC236}">
                <a16:creationId xmlns:a16="http://schemas.microsoft.com/office/drawing/2014/main" id="{37FB9126-0A57-4B0E-BDD1-5FB3CE222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068638"/>
            <a:ext cx="541337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1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9" name="Group 41">
            <a:extLst>
              <a:ext uri="{FF2B5EF4-FFF2-40B4-BE49-F238E27FC236}">
                <a16:creationId xmlns:a16="http://schemas.microsoft.com/office/drawing/2014/main" id="{6CC5C497-B3BF-4BA7-842C-1A002BCCA079}"/>
              </a:ext>
            </a:extLst>
          </p:cNvPr>
          <p:cNvGrpSpPr>
            <a:grpSpLocks/>
          </p:cNvGrpSpPr>
          <p:nvPr/>
        </p:nvGrpSpPr>
        <p:grpSpPr bwMode="auto">
          <a:xfrm>
            <a:off x="4802188" y="877888"/>
            <a:ext cx="3684587" cy="2776537"/>
            <a:chOff x="3236" y="1046"/>
            <a:chExt cx="2321" cy="1749"/>
          </a:xfrm>
        </p:grpSpPr>
        <p:sp>
          <p:nvSpPr>
            <p:cNvPr id="10" name="Line 42">
              <a:extLst>
                <a:ext uri="{FF2B5EF4-FFF2-40B4-BE49-F238E27FC236}">
                  <a16:creationId xmlns:a16="http://schemas.microsoft.com/office/drawing/2014/main" id="{A336EF2B-5266-42F2-A961-3E50E3D9D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5" y="2420"/>
              <a:ext cx="1728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Line 43">
              <a:extLst>
                <a:ext uri="{FF2B5EF4-FFF2-40B4-BE49-F238E27FC236}">
                  <a16:creationId xmlns:a16="http://schemas.microsoft.com/office/drawing/2014/main" id="{C3467C3E-936C-4397-BB0B-E714C5FFC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9" y="1140"/>
              <a:ext cx="0" cy="161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44">
              <a:extLst>
                <a:ext uri="{FF2B5EF4-FFF2-40B4-BE49-F238E27FC236}">
                  <a16:creationId xmlns:a16="http://schemas.microsoft.com/office/drawing/2014/main" id="{5182839D-F75F-4EB9-9D35-07E54E4D6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2180"/>
              <a:ext cx="144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A8161BCC-40CA-46C5-B228-9573B4667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" y="1604"/>
              <a:ext cx="1354" cy="518"/>
            </a:xfrm>
            <a:custGeom>
              <a:avLst/>
              <a:gdLst>
                <a:gd name="T0" fmla="*/ 0 w 1354"/>
                <a:gd name="T1" fmla="*/ 0 h 518"/>
                <a:gd name="T2" fmla="*/ 144 w 1354"/>
                <a:gd name="T3" fmla="*/ 240 h 518"/>
                <a:gd name="T4" fmla="*/ 384 w 1354"/>
                <a:gd name="T5" fmla="*/ 384 h 518"/>
                <a:gd name="T6" fmla="*/ 816 w 1354"/>
                <a:gd name="T7" fmla="*/ 480 h 518"/>
                <a:gd name="T8" fmla="*/ 1354 w 1354"/>
                <a:gd name="T9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4" h="518">
                  <a:moveTo>
                    <a:pt x="0" y="0"/>
                  </a:moveTo>
                  <a:cubicBezTo>
                    <a:pt x="40" y="88"/>
                    <a:pt x="80" y="176"/>
                    <a:pt x="144" y="240"/>
                  </a:cubicBezTo>
                  <a:cubicBezTo>
                    <a:pt x="208" y="304"/>
                    <a:pt x="272" y="344"/>
                    <a:pt x="384" y="384"/>
                  </a:cubicBezTo>
                  <a:cubicBezTo>
                    <a:pt x="496" y="424"/>
                    <a:pt x="654" y="458"/>
                    <a:pt x="816" y="480"/>
                  </a:cubicBezTo>
                  <a:cubicBezTo>
                    <a:pt x="978" y="502"/>
                    <a:pt x="1242" y="510"/>
                    <a:pt x="1354" y="518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Text Box 46">
              <a:extLst>
                <a:ext uri="{FF2B5EF4-FFF2-40B4-BE49-F238E27FC236}">
                  <a16:creationId xmlns:a16="http://schemas.microsoft.com/office/drawing/2014/main" id="{B735952D-B817-4E51-8D64-87CAE3B2E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0" y="2430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endPara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47">
              <a:extLst>
                <a:ext uri="{FF2B5EF4-FFF2-40B4-BE49-F238E27FC236}">
                  <a16:creationId xmlns:a16="http://schemas.microsoft.com/office/drawing/2014/main" id="{60AFA4E0-42EC-43CC-B7B8-7054CA5FA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3" y="1046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48">
              <a:extLst>
                <a:ext uri="{FF2B5EF4-FFF2-40B4-BE49-F238E27FC236}">
                  <a16:creationId xmlns:a16="http://schemas.microsoft.com/office/drawing/2014/main" id="{1A143958-83CF-4694-BAF0-83F6DDFCD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13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19850747-6BC7-4075-B384-9C2A28103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106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(V)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68E8AE56-7294-4E8D-9225-9782011C4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6" y="1983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0.667</a:t>
              </a:r>
            </a:p>
          </p:txBody>
        </p:sp>
        <p:sp>
          <p:nvSpPr>
            <p:cNvPr id="19" name="Text Box 51">
              <a:extLst>
                <a:ext uri="{FF2B5EF4-FFF2-40B4-BE49-F238E27FC236}">
                  <a16:creationId xmlns:a16="http://schemas.microsoft.com/office/drawing/2014/main" id="{CEEEF142-EAE2-41CF-9016-DA6A3D227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243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20" name="Line 52">
              <a:extLst>
                <a:ext uri="{FF2B5EF4-FFF2-40B4-BE49-F238E27FC236}">
                  <a16:creationId xmlns:a16="http://schemas.microsoft.com/office/drawing/2014/main" id="{701357E9-E4FE-4BB0-8886-521E85DBB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" y="1609"/>
              <a:ext cx="2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21" name="Object 55">
            <a:extLst>
              <a:ext uri="{FF2B5EF4-FFF2-40B4-BE49-F238E27FC236}">
                <a16:creationId xmlns:a16="http://schemas.microsoft.com/office/drawing/2014/main" id="{EFE0F6F0-39F7-486A-9E23-D51C48D79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525" y="4365625"/>
          <a:ext cx="61039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476440" imgH="355320" progId="Equation.3">
                  <p:embed/>
                </p:oleObj>
              </mc:Choice>
              <mc:Fallback>
                <p:oleObj name="公式" r:id="rId10" imgW="2476440" imgH="355320" progId="Equation.3">
                  <p:embed/>
                  <p:pic>
                    <p:nvPicPr>
                      <p:cNvPr id="21" name="Object 55">
                        <a:extLst>
                          <a:ext uri="{FF2B5EF4-FFF2-40B4-BE49-F238E27FC236}">
                            <a16:creationId xmlns:a16="http://schemas.microsoft.com/office/drawing/2014/main" id="{EFE0F6F0-39F7-486A-9E23-D51C48D79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4365625"/>
                        <a:ext cx="610393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98">
            <a:extLst>
              <a:ext uri="{FF2B5EF4-FFF2-40B4-BE49-F238E27FC236}">
                <a16:creationId xmlns:a16="http://schemas.microsoft.com/office/drawing/2014/main" id="{19960487-9434-47BC-8A81-FC0196013E5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981075"/>
            <a:ext cx="3514725" cy="1816100"/>
            <a:chOff x="521" y="618"/>
            <a:chExt cx="2214" cy="1144"/>
          </a:xfrm>
        </p:grpSpPr>
        <p:sp>
          <p:nvSpPr>
            <p:cNvPr id="23" name="Line 70">
              <a:extLst>
                <a:ext uri="{FF2B5EF4-FFF2-40B4-BE49-F238E27FC236}">
                  <a16:creationId xmlns:a16="http://schemas.microsoft.com/office/drawing/2014/main" id="{A268C61C-CA90-4060-9BA4-13B59143A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2" y="845"/>
              <a:ext cx="0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72">
              <a:extLst>
                <a:ext uri="{FF2B5EF4-FFF2-40B4-BE49-F238E27FC236}">
                  <a16:creationId xmlns:a16="http://schemas.microsoft.com/office/drawing/2014/main" id="{3618EBC5-F8E3-451D-B8EC-9F8D0CF4B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845"/>
              <a:ext cx="0" cy="4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Line 73">
              <a:extLst>
                <a:ext uri="{FF2B5EF4-FFF2-40B4-BE49-F238E27FC236}">
                  <a16:creationId xmlns:a16="http://schemas.microsoft.com/office/drawing/2014/main" id="{B4FD08B2-5FBB-49FE-9C26-2B8B51D79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1343"/>
              <a:ext cx="0" cy="40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Line 74">
              <a:extLst>
                <a:ext uri="{FF2B5EF4-FFF2-40B4-BE49-F238E27FC236}">
                  <a16:creationId xmlns:a16="http://schemas.microsoft.com/office/drawing/2014/main" id="{32737118-5545-4B86-BBF9-048C81AEE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845"/>
              <a:ext cx="0" cy="9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" name="Rectangle 75">
              <a:extLst>
                <a:ext uri="{FF2B5EF4-FFF2-40B4-BE49-F238E27FC236}">
                  <a16:creationId xmlns:a16="http://schemas.microsoft.com/office/drawing/2014/main" id="{AE334452-75F1-4FE4-B97C-E69355740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28" name="Group 76">
              <a:extLst>
                <a:ext uri="{FF2B5EF4-FFF2-40B4-BE49-F238E27FC236}">
                  <a16:creationId xmlns:a16="http://schemas.microsoft.com/office/drawing/2014/main" id="{2B8AECD8-E217-479F-A260-E868A9542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1253"/>
              <a:ext cx="272" cy="91"/>
              <a:chOff x="930" y="3430"/>
              <a:chExt cx="227" cy="91"/>
            </a:xfrm>
          </p:grpSpPr>
          <p:sp>
            <p:nvSpPr>
              <p:cNvPr id="46" name="Line 77">
                <a:extLst>
                  <a:ext uri="{FF2B5EF4-FFF2-40B4-BE49-F238E27FC236}">
                    <a16:creationId xmlns:a16="http://schemas.microsoft.com/office/drawing/2014/main" id="{85368B22-B15F-4334-BCDF-4E651518A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3430"/>
                <a:ext cx="227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7" name="Line 78">
                <a:extLst>
                  <a:ext uri="{FF2B5EF4-FFF2-40B4-BE49-F238E27FC236}">
                    <a16:creationId xmlns:a16="http://schemas.microsoft.com/office/drawing/2014/main" id="{BD49F1C8-98E2-4C61-8059-316CEA5A6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3521"/>
                <a:ext cx="227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9" name="Line 79">
              <a:extLst>
                <a:ext uri="{FF2B5EF4-FFF2-40B4-BE49-F238E27FC236}">
                  <a16:creationId xmlns:a16="http://schemas.microsoft.com/office/drawing/2014/main" id="{7A3AA444-9CB1-44D7-B992-83D98EC17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935"/>
              <a:ext cx="0" cy="31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" name="Line 80">
              <a:extLst>
                <a:ext uri="{FF2B5EF4-FFF2-40B4-BE49-F238E27FC236}">
                  <a16:creationId xmlns:a16="http://schemas.microsoft.com/office/drawing/2014/main" id="{84695AE8-B587-4301-9E2B-726F2D16B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845"/>
              <a:ext cx="154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1" name="Group 97">
              <a:extLst>
                <a:ext uri="{FF2B5EF4-FFF2-40B4-BE49-F238E27FC236}">
                  <a16:creationId xmlns:a16="http://schemas.microsoft.com/office/drawing/2014/main" id="{29574604-A73E-4FA9-82C8-306027A1F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253"/>
              <a:ext cx="363" cy="363"/>
              <a:chOff x="521" y="1071"/>
              <a:chExt cx="363" cy="363"/>
            </a:xfrm>
          </p:grpSpPr>
          <p:sp>
            <p:nvSpPr>
              <p:cNvPr id="44" name="Oval 71">
                <a:extLst>
                  <a:ext uri="{FF2B5EF4-FFF2-40B4-BE49-F238E27FC236}">
                    <a16:creationId xmlns:a16="http://schemas.microsoft.com/office/drawing/2014/main" id="{CED6977B-C615-40FD-99B4-E9608B035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1071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5" name="Line 81">
                <a:extLst>
                  <a:ext uri="{FF2B5EF4-FFF2-40B4-BE49-F238E27FC236}">
                    <a16:creationId xmlns:a16="http://schemas.microsoft.com/office/drawing/2014/main" id="{2DA7617B-04F5-4CDE-B02F-867E5AD08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1253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2" name="Line 82">
              <a:extLst>
                <a:ext uri="{FF2B5EF4-FFF2-40B4-BE49-F238E27FC236}">
                  <a16:creationId xmlns:a16="http://schemas.microsoft.com/office/drawing/2014/main" id="{89358F7A-E835-4FB0-A90F-25186E8B5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1752"/>
              <a:ext cx="195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" name="Line 83">
              <a:extLst>
                <a:ext uri="{FF2B5EF4-FFF2-40B4-BE49-F238E27FC236}">
                  <a16:creationId xmlns:a16="http://schemas.microsoft.com/office/drawing/2014/main" id="{B6F81B4B-97CA-4829-925F-341DDAF1B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845"/>
              <a:ext cx="9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Text Box 84">
              <a:extLst>
                <a:ext uri="{FF2B5EF4-FFF2-40B4-BE49-F238E27FC236}">
                  <a16:creationId xmlns:a16="http://schemas.microsoft.com/office/drawing/2014/main" id="{5B2B9DD5-F02A-4185-80BB-F6D94B980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35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1A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endParaRPr>
            </a:p>
          </p:txBody>
        </p:sp>
        <p:sp>
          <p:nvSpPr>
            <p:cNvPr id="35" name="Text Box 85">
              <a:extLst>
                <a:ext uri="{FF2B5EF4-FFF2-40B4-BE49-F238E27FC236}">
                  <a16:creationId xmlns:a16="http://schemas.microsoft.com/office/drawing/2014/main" id="{CBA8F8A3-EFCA-4A6D-98E5-9DA498307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96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86">
              <a:extLst>
                <a:ext uri="{FF2B5EF4-FFF2-40B4-BE49-F238E27FC236}">
                  <a16:creationId xmlns:a16="http://schemas.microsoft.com/office/drawing/2014/main" id="{5294088B-3955-4BFC-82DC-1002618F1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1" y="701"/>
              <a:ext cx="240" cy="1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7" name="Line 87">
              <a:extLst>
                <a:ext uri="{FF2B5EF4-FFF2-40B4-BE49-F238E27FC236}">
                  <a16:creationId xmlns:a16="http://schemas.microsoft.com/office/drawing/2014/main" id="{079DAF91-1676-40AB-99A4-053FD4233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" y="845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8" name="Line 88">
              <a:extLst>
                <a:ext uri="{FF2B5EF4-FFF2-40B4-BE49-F238E27FC236}">
                  <a16:creationId xmlns:a16="http://schemas.microsoft.com/office/drawing/2014/main" id="{EB4D853B-0BD7-458F-8FD4-6BC7AE071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9" y="618"/>
              <a:ext cx="227" cy="31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9" name="Text Box 89">
              <a:extLst>
                <a:ext uri="{FF2B5EF4-FFF2-40B4-BE49-F238E27FC236}">
                  <a16:creationId xmlns:a16="http://schemas.microsoft.com/office/drawing/2014/main" id="{B2829CAD-2CF6-434A-8D17-F952AED34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" y="1143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0" name="Text Box 90">
              <a:extLst>
                <a:ext uri="{FF2B5EF4-FFF2-40B4-BE49-F238E27FC236}">
                  <a16:creationId xmlns:a16="http://schemas.microsoft.com/office/drawing/2014/main" id="{146E7846-917D-4EA3-8859-DF81B945A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935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3F</a:t>
              </a:r>
            </a:p>
          </p:txBody>
        </p:sp>
        <p:sp>
          <p:nvSpPr>
            <p:cNvPr id="41" name="Text Box 91">
              <a:extLst>
                <a:ext uri="{FF2B5EF4-FFF2-40B4-BE49-F238E27FC236}">
                  <a16:creationId xmlns:a16="http://schemas.microsoft.com/office/drawing/2014/main" id="{C021C3FD-2E91-4CA7-960D-17FF7119C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890"/>
              <a:ext cx="24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42" name="Text Box 92">
              <a:extLst>
                <a:ext uri="{FF2B5EF4-FFF2-40B4-BE49-F238E27FC236}">
                  <a16:creationId xmlns:a16="http://schemas.microsoft.com/office/drawing/2014/main" id="{44AD6920-C94D-4378-9F6E-F3A27D30A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207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93">
              <a:extLst>
                <a:ext uri="{FF2B5EF4-FFF2-40B4-BE49-F238E27FC236}">
                  <a16:creationId xmlns:a16="http://schemas.microsoft.com/office/drawing/2014/main" id="{7322CE0E-C8FB-480F-ABC4-215B4F0C6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69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703F2D1-B137-4D1B-9FD3-2B875DAC8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100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B61DBB0-3DA2-45F2-A510-54F06AB6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76250"/>
            <a:ext cx="6624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t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=0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时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开关闭合，求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仿宋_GB2312" pitchFamily="49" charset="-122"/>
              </a:rPr>
              <a:t>t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仿宋_GB2312" pitchFamily="49" charset="-122"/>
              </a:rPr>
              <a:t>&gt;0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后的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ea typeface="仿宋_GB2312" pitchFamily="49" charset="-122"/>
              </a:rPr>
              <a:t>i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L</a:t>
            </a:r>
            <a:r>
              <a:rPr kumimoji="1" lang="zh-CN" altLang="en-US" sz="2800" b="0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、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i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1</a:t>
            </a:r>
            <a:r>
              <a:rPr kumimoji="1" lang="zh-CN" altLang="en-US" sz="2800" b="0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、</a:t>
            </a:r>
            <a:r>
              <a:rPr kumimoji="1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i</a:t>
            </a:r>
            <a:r>
              <a: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2</a:t>
            </a:r>
            <a:endParaRPr kumimoji="1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E1B30AE4-4C38-4BF0-9E4C-B951492AA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576262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3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3BF51381-34E9-4DE2-A03D-02CCBC22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125538"/>
            <a:ext cx="216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三要素为：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1">
                <a:extLst>
                  <a:ext uri="{FF2B5EF4-FFF2-40B4-BE49-F238E27FC236}">
                    <a16:creationId xmlns:a16="http://schemas.microsoft.com/office/drawing/2014/main" id="{6AE45851-DF49-46AE-9DC8-EFE249A4A699}"/>
                  </a:ext>
                </a:extLst>
              </p:cNvPr>
              <p:cNvSpPr txBox="1"/>
              <p:nvPr/>
            </p:nvSpPr>
            <p:spPr bwMode="auto">
              <a:xfrm>
                <a:off x="468313" y="2924175"/>
                <a:ext cx="4660900" cy="500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=0.5/(5//5)=1/5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bject 41">
                <a:extLst>
                  <a:ext uri="{FF2B5EF4-FFF2-40B4-BE49-F238E27FC236}">
                    <a16:creationId xmlns:a16="http://schemas.microsoft.com/office/drawing/2014/main" id="{6AE45851-DF49-46AE-9DC8-EFE249A4A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2924175"/>
                <a:ext cx="4660900" cy="500063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42">
            <a:extLst>
              <a:ext uri="{FF2B5EF4-FFF2-40B4-BE49-F238E27FC236}">
                <a16:creationId xmlns:a16="http://schemas.microsoft.com/office/drawing/2014/main" id="{D70071E7-0DF1-4465-B863-EE7E410A8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038" y="1803400"/>
          <a:ext cx="41465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17360" imgH="241200" progId="Equation.3">
                  <p:embed/>
                </p:oleObj>
              </mc:Choice>
              <mc:Fallback>
                <p:oleObj name="公式" r:id="rId4" imgW="1917360" imgH="241200" progId="Equation.3">
                  <p:embed/>
                  <p:pic>
                    <p:nvPicPr>
                      <p:cNvPr id="7" name="Object 42">
                        <a:extLst>
                          <a:ext uri="{FF2B5EF4-FFF2-40B4-BE49-F238E27FC236}">
                            <a16:creationId xmlns:a16="http://schemas.microsoft.com/office/drawing/2014/main" id="{D70071E7-0DF1-4465-B863-EE7E410A83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1803400"/>
                        <a:ext cx="41465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8">
            <a:extLst>
              <a:ext uri="{FF2B5EF4-FFF2-40B4-BE49-F238E27FC236}">
                <a16:creationId xmlns:a16="http://schemas.microsoft.com/office/drawing/2014/main" id="{5DEE361E-EB46-4F77-869E-77600CF8A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349500"/>
          <a:ext cx="43275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41400" imgH="241200" progId="Equation.3">
                  <p:embed/>
                </p:oleObj>
              </mc:Choice>
              <mc:Fallback>
                <p:oleObj name="公式" r:id="rId6" imgW="1841400" imgH="241200" progId="Equation.3">
                  <p:embed/>
                  <p:pic>
                    <p:nvPicPr>
                      <p:cNvPr id="8" name="Object 58">
                        <a:extLst>
                          <a:ext uri="{FF2B5EF4-FFF2-40B4-BE49-F238E27FC236}">
                            <a16:creationId xmlns:a16="http://schemas.microsoft.com/office/drawing/2014/main" id="{5DEE361E-EB46-4F77-869E-77600CF8AC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43275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8">
            <a:extLst>
              <a:ext uri="{FF2B5EF4-FFF2-40B4-BE49-F238E27FC236}">
                <a16:creationId xmlns:a16="http://schemas.microsoft.com/office/drawing/2014/main" id="{8483CE44-DC89-4131-B8C9-E0E60C235AC8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125538"/>
            <a:ext cx="3816350" cy="2046287"/>
            <a:chOff x="2789" y="2277"/>
            <a:chExt cx="2404" cy="1289"/>
          </a:xfrm>
        </p:grpSpPr>
        <p:sp>
          <p:nvSpPr>
            <p:cNvPr id="10" name="Oval 79">
              <a:extLst>
                <a:ext uri="{FF2B5EF4-FFF2-40B4-BE49-F238E27FC236}">
                  <a16:creationId xmlns:a16="http://schemas.microsoft.com/office/drawing/2014/main" id="{A2EA4894-3CE6-45E8-B3A8-29BA92D7D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88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Oval 80">
              <a:extLst>
                <a:ext uri="{FF2B5EF4-FFF2-40B4-BE49-F238E27FC236}">
                  <a16:creationId xmlns:a16="http://schemas.microsoft.com/office/drawing/2014/main" id="{9E84DCB7-0D4D-4734-ACBF-29EBE41A2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88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81">
              <a:extLst>
                <a:ext uri="{FF2B5EF4-FFF2-40B4-BE49-F238E27FC236}">
                  <a16:creationId xmlns:a16="http://schemas.microsoft.com/office/drawing/2014/main" id="{DF9F952E-45A3-49FF-9324-529596A1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659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82">
              <a:extLst>
                <a:ext uri="{FF2B5EF4-FFF2-40B4-BE49-F238E27FC236}">
                  <a16:creationId xmlns:a16="http://schemas.microsoft.com/office/drawing/2014/main" id="{4A383C2F-A573-41F5-9B8E-F4657CBF1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704"/>
              <a:ext cx="0" cy="31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Text Box 83">
              <a:extLst>
                <a:ext uri="{FF2B5EF4-FFF2-40B4-BE49-F238E27FC236}">
                  <a16:creationId xmlns:a16="http://schemas.microsoft.com/office/drawing/2014/main" id="{43708A78-634E-4F50-B901-5C4366BD1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" y="2723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84">
              <a:extLst>
                <a:ext uri="{FF2B5EF4-FFF2-40B4-BE49-F238E27FC236}">
                  <a16:creationId xmlns:a16="http://schemas.microsoft.com/office/drawing/2014/main" id="{C95B1B11-50F3-4AB4-B0D0-544A87690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685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16" name="Text Box 85">
              <a:extLst>
                <a:ext uri="{FF2B5EF4-FFF2-40B4-BE49-F238E27FC236}">
                  <a16:creationId xmlns:a16="http://schemas.microsoft.com/office/drawing/2014/main" id="{B08DE655-A24C-4F48-B8F2-03B162219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3230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17" name="Text Box 86">
              <a:extLst>
                <a:ext uri="{FF2B5EF4-FFF2-40B4-BE49-F238E27FC236}">
                  <a16:creationId xmlns:a16="http://schemas.microsoft.com/office/drawing/2014/main" id="{66F7260C-AEAC-45AD-9408-373B3FA10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048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20V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87">
              <a:extLst>
                <a:ext uri="{FF2B5EF4-FFF2-40B4-BE49-F238E27FC236}">
                  <a16:creationId xmlns:a16="http://schemas.microsoft.com/office/drawing/2014/main" id="{150079C9-3FE2-4395-BA66-516DC9DD5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" y="3139"/>
              <a:ext cx="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0.5H</a:t>
              </a:r>
            </a:p>
          </p:txBody>
        </p:sp>
        <p:sp>
          <p:nvSpPr>
            <p:cNvPr id="19" name="Line 88">
              <a:extLst>
                <a:ext uri="{FF2B5EF4-FFF2-40B4-BE49-F238E27FC236}">
                  <a16:creationId xmlns:a16="http://schemas.microsoft.com/office/drawing/2014/main" id="{4282D062-2681-4682-9B1B-91ED0163B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566"/>
              <a:ext cx="205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Line 89">
              <a:extLst>
                <a:ext uri="{FF2B5EF4-FFF2-40B4-BE49-F238E27FC236}">
                  <a16:creationId xmlns:a16="http://schemas.microsoft.com/office/drawing/2014/main" id="{2336A31D-8539-461F-B2B6-B035078FA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3294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Line 90">
              <a:extLst>
                <a:ext uri="{FF2B5EF4-FFF2-40B4-BE49-F238E27FC236}">
                  <a16:creationId xmlns:a16="http://schemas.microsoft.com/office/drawing/2014/main" id="{DB3B3540-D819-4DB2-95BA-4EE1FC5DB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59"/>
              <a:ext cx="6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Line 91">
              <a:extLst>
                <a:ext uri="{FF2B5EF4-FFF2-40B4-BE49-F238E27FC236}">
                  <a16:creationId xmlns:a16="http://schemas.microsoft.com/office/drawing/2014/main" id="{177F0872-049E-418C-948A-502650F45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2458"/>
              <a:ext cx="363" cy="20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Line 92">
              <a:extLst>
                <a:ext uri="{FF2B5EF4-FFF2-40B4-BE49-F238E27FC236}">
                  <a16:creationId xmlns:a16="http://schemas.microsoft.com/office/drawing/2014/main" id="{9E0CD9DC-E26B-4005-A2C0-126ACE9F4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8" y="2387"/>
              <a:ext cx="85" cy="22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93">
              <a:extLst>
                <a:ext uri="{FF2B5EF4-FFF2-40B4-BE49-F238E27FC236}">
                  <a16:creationId xmlns:a16="http://schemas.microsoft.com/office/drawing/2014/main" id="{313DE998-A935-4EDD-9390-C705D8195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659"/>
              <a:ext cx="0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" name="Text Box 94">
              <a:extLst>
                <a:ext uri="{FF2B5EF4-FFF2-40B4-BE49-F238E27FC236}">
                  <a16:creationId xmlns:a16="http://schemas.microsoft.com/office/drawing/2014/main" id="{01A6F9F0-83B5-4582-87C4-FC0E90698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" y="2277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95">
              <a:extLst>
                <a:ext uri="{FF2B5EF4-FFF2-40B4-BE49-F238E27FC236}">
                  <a16:creationId xmlns:a16="http://schemas.microsoft.com/office/drawing/2014/main" id="{4DE8416A-0A85-484E-9950-C30FDE1F9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" y="2307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96">
              <a:extLst>
                <a:ext uri="{FF2B5EF4-FFF2-40B4-BE49-F238E27FC236}">
                  <a16:creationId xmlns:a16="http://schemas.microsoft.com/office/drawing/2014/main" id="{CEC5972B-D3EB-4A1D-A5E6-CC5087EFF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4" y="2659"/>
              <a:ext cx="318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" name="Text Box 97">
              <a:extLst>
                <a:ext uri="{FF2B5EF4-FFF2-40B4-BE49-F238E27FC236}">
                  <a16:creationId xmlns:a16="http://schemas.microsoft.com/office/drawing/2014/main" id="{D9F237C2-4B1D-4E51-A07A-6B0EA3F37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640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29" name="Text Box 98">
              <a:extLst>
                <a:ext uri="{FF2B5EF4-FFF2-40B4-BE49-F238E27FC236}">
                  <a16:creationId xmlns:a16="http://schemas.microsoft.com/office/drawing/2014/main" id="{C78E5940-EF9A-4DC4-BB02-475A7061F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23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30" name="Line 99">
              <a:extLst>
                <a:ext uri="{FF2B5EF4-FFF2-40B4-BE49-F238E27FC236}">
                  <a16:creationId xmlns:a16="http://schemas.microsoft.com/office/drawing/2014/main" id="{61671114-53A6-4B92-9FD1-FCB1AD917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659"/>
              <a:ext cx="0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" name="Text Box 100">
              <a:extLst>
                <a:ext uri="{FF2B5EF4-FFF2-40B4-BE49-F238E27FC236}">
                  <a16:creationId xmlns:a16="http://schemas.microsoft.com/office/drawing/2014/main" id="{ED5E3896-2DEB-49EE-BC37-7EB6686A8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3094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10V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101">
              <a:extLst>
                <a:ext uri="{FF2B5EF4-FFF2-40B4-BE49-F238E27FC236}">
                  <a16:creationId xmlns:a16="http://schemas.microsoft.com/office/drawing/2014/main" id="{F93510D2-B9C5-4A7F-B18F-44347BB0C9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614"/>
              <a:ext cx="0" cy="2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" name="Line 102">
              <a:extLst>
                <a:ext uri="{FF2B5EF4-FFF2-40B4-BE49-F238E27FC236}">
                  <a16:creationId xmlns:a16="http://schemas.microsoft.com/office/drawing/2014/main" id="{2FE487FB-1A1F-43C3-9809-ECF2BD28D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7" y="2659"/>
              <a:ext cx="0" cy="181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Text Box 103">
              <a:extLst>
                <a:ext uri="{FF2B5EF4-FFF2-40B4-BE49-F238E27FC236}">
                  <a16:creationId xmlns:a16="http://schemas.microsoft.com/office/drawing/2014/main" id="{E30CE022-B7A2-4D4D-908E-8EB1D0A86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2322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Box 104">
              <a:extLst>
                <a:ext uri="{FF2B5EF4-FFF2-40B4-BE49-F238E27FC236}">
                  <a16:creationId xmlns:a16="http://schemas.microsoft.com/office/drawing/2014/main" id="{C8DC9BF7-F9DA-4B8A-AA42-515E740CE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277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36" name="Group 105">
              <a:extLst>
                <a:ext uri="{FF2B5EF4-FFF2-40B4-BE49-F238E27FC236}">
                  <a16:creationId xmlns:a16="http://schemas.microsoft.com/office/drawing/2014/main" id="{5C10C669-30BF-4338-A4DC-71A6A8E786F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243" y="2795"/>
              <a:ext cx="499" cy="590"/>
              <a:chOff x="476" y="663"/>
              <a:chExt cx="771" cy="862"/>
            </a:xfrm>
          </p:grpSpPr>
          <p:sp>
            <p:nvSpPr>
              <p:cNvPr id="39" name="AutoShape 106">
                <a:extLst>
                  <a:ext uri="{FF2B5EF4-FFF2-40B4-BE49-F238E27FC236}">
                    <a16:creationId xmlns:a16="http://schemas.microsoft.com/office/drawing/2014/main" id="{CA0BE9D5-9300-4895-8D0A-6238AACFE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0" name="AutoShape 107">
                <a:extLst>
                  <a:ext uri="{FF2B5EF4-FFF2-40B4-BE49-F238E27FC236}">
                    <a16:creationId xmlns:a16="http://schemas.microsoft.com/office/drawing/2014/main" id="{4DC25CA4-C39B-479C-965C-774AC6CB0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41" name="AutoShape 108">
                <a:extLst>
                  <a:ext uri="{FF2B5EF4-FFF2-40B4-BE49-F238E27FC236}">
                    <a16:creationId xmlns:a16="http://schemas.microsoft.com/office/drawing/2014/main" id="{4D59B526-A7B2-4A40-9DC4-C76F239D2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7" name="Rectangle 109">
              <a:extLst>
                <a:ext uri="{FF2B5EF4-FFF2-40B4-BE49-F238E27FC236}">
                  <a16:creationId xmlns:a16="http://schemas.microsoft.com/office/drawing/2014/main" id="{906D7E8B-1CDC-46F4-B27B-90E859FAA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56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8" name="Rectangle 110">
              <a:extLst>
                <a:ext uri="{FF2B5EF4-FFF2-40B4-BE49-F238E27FC236}">
                  <a16:creationId xmlns:a16="http://schemas.microsoft.com/office/drawing/2014/main" id="{8B3B4355-1445-4F72-AF0A-99E3151D4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56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2" name="Group 111">
            <a:extLst>
              <a:ext uri="{FF2B5EF4-FFF2-40B4-BE49-F238E27FC236}">
                <a16:creationId xmlns:a16="http://schemas.microsoft.com/office/drawing/2014/main" id="{00D762AF-103A-459A-9F3B-DB4C80C38FD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213100"/>
            <a:ext cx="8058150" cy="879475"/>
            <a:chOff x="204" y="2069"/>
            <a:chExt cx="5076" cy="554"/>
          </a:xfrm>
        </p:grpSpPr>
        <p:graphicFrame>
          <p:nvGraphicFramePr>
            <p:cNvPr id="43" name="Object 112">
              <a:extLst>
                <a:ext uri="{FF2B5EF4-FFF2-40B4-BE49-F238E27FC236}">
                  <a16:creationId xmlns:a16="http://schemas.microsoft.com/office/drawing/2014/main" id="{542DC3B1-7037-4E50-AA98-43ED509734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9" y="2069"/>
            <a:ext cx="3551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298600" imgH="355320" progId="Equation.3">
                    <p:embed/>
                  </p:oleObj>
                </mc:Choice>
                <mc:Fallback>
                  <p:oleObj name="公式" r:id="rId8" imgW="2298600" imgH="355320" progId="Equation.3">
                    <p:embed/>
                    <p:pic>
                      <p:nvPicPr>
                        <p:cNvPr id="43" name="Object 112">
                          <a:extLst>
                            <a:ext uri="{FF2B5EF4-FFF2-40B4-BE49-F238E27FC236}">
                              <a16:creationId xmlns:a16="http://schemas.microsoft.com/office/drawing/2014/main" id="{542DC3B1-7037-4E50-AA98-43ED509734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2069"/>
                          <a:ext cx="3551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113">
              <a:extLst>
                <a:ext uri="{FF2B5EF4-FFF2-40B4-BE49-F238E27FC236}">
                  <a16:creationId xmlns:a16="http://schemas.microsoft.com/office/drawing/2014/main" id="{27B28A1A-65A6-47A8-853B-A494B8002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296"/>
              <a:ext cx="14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rPr>
                <a:t>三要素公式</a:t>
              </a:r>
            </a:p>
          </p:txBody>
        </p:sp>
      </p:grpSp>
      <p:graphicFrame>
        <p:nvGraphicFramePr>
          <p:cNvPr id="45" name="Object 114">
            <a:extLst>
              <a:ext uri="{FF2B5EF4-FFF2-40B4-BE49-F238E27FC236}">
                <a16:creationId xmlns:a16="http://schemas.microsoft.com/office/drawing/2014/main" id="{931C505A-8A68-4377-9BF7-FE3436202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13" y="4149725"/>
          <a:ext cx="70897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628720" imgH="253800" progId="Equation.3">
                  <p:embed/>
                </p:oleObj>
              </mc:Choice>
              <mc:Fallback>
                <p:oleObj name="公式" r:id="rId10" imgW="2628720" imgH="253800" progId="Equation.3">
                  <p:embed/>
                  <p:pic>
                    <p:nvPicPr>
                      <p:cNvPr id="45" name="Object 114">
                        <a:extLst>
                          <a:ext uri="{FF2B5EF4-FFF2-40B4-BE49-F238E27FC236}">
                            <a16:creationId xmlns:a16="http://schemas.microsoft.com/office/drawing/2014/main" id="{931C505A-8A68-4377-9BF7-FE3436202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149725"/>
                        <a:ext cx="70897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15">
            <a:extLst>
              <a:ext uri="{FF2B5EF4-FFF2-40B4-BE49-F238E27FC236}">
                <a16:creationId xmlns:a16="http://schemas.microsoft.com/office/drawing/2014/main" id="{6B80E83C-9F34-43B5-92CE-7E0077490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581525"/>
          <a:ext cx="78470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124080" imgH="457200" progId="Equation.3">
                  <p:embed/>
                </p:oleObj>
              </mc:Choice>
              <mc:Fallback>
                <p:oleObj name="公式" r:id="rId12" imgW="3124080" imgH="457200" progId="Equation.3">
                  <p:embed/>
                  <p:pic>
                    <p:nvPicPr>
                      <p:cNvPr id="46" name="Object 115">
                        <a:extLst>
                          <a:ext uri="{FF2B5EF4-FFF2-40B4-BE49-F238E27FC236}">
                            <a16:creationId xmlns:a16="http://schemas.microsoft.com/office/drawing/2014/main" id="{6B80E83C-9F34-43B5-92CE-7E00774907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81525"/>
                        <a:ext cx="784701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16">
            <a:extLst>
              <a:ext uri="{FF2B5EF4-FFF2-40B4-BE49-F238E27FC236}">
                <a16:creationId xmlns:a16="http://schemas.microsoft.com/office/drawing/2014/main" id="{32186D63-9177-43B7-BAC2-88F66BD5D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5516563"/>
          <a:ext cx="49403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133360" imgH="253800" progId="Equation.3">
                  <p:embed/>
                </p:oleObj>
              </mc:Choice>
              <mc:Fallback>
                <p:oleObj name="公式" r:id="rId14" imgW="2133360" imgH="253800" progId="Equation.3">
                  <p:embed/>
                  <p:pic>
                    <p:nvPicPr>
                      <p:cNvPr id="47" name="Object 116">
                        <a:extLst>
                          <a:ext uri="{FF2B5EF4-FFF2-40B4-BE49-F238E27FC236}">
                            <a16:creationId xmlns:a16="http://schemas.microsoft.com/office/drawing/2014/main" id="{32186D63-9177-43B7-BAC2-88F66BD5D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516563"/>
                        <a:ext cx="49403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17">
            <a:extLst>
              <a:ext uri="{FF2B5EF4-FFF2-40B4-BE49-F238E27FC236}">
                <a16:creationId xmlns:a16="http://schemas.microsoft.com/office/drawing/2014/main" id="{6BF3AB17-8621-40AA-9184-16E4B149B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6073775"/>
          <a:ext cx="54546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171520" imgH="253800" progId="Equation.3">
                  <p:embed/>
                </p:oleObj>
              </mc:Choice>
              <mc:Fallback>
                <p:oleObj name="公式" r:id="rId16" imgW="2171520" imgH="253800" progId="Equation.3">
                  <p:embed/>
                  <p:pic>
                    <p:nvPicPr>
                      <p:cNvPr id="48" name="Object 117">
                        <a:extLst>
                          <a:ext uri="{FF2B5EF4-FFF2-40B4-BE49-F238E27FC236}">
                            <a16:creationId xmlns:a16="http://schemas.microsoft.com/office/drawing/2014/main" id="{6BF3AB17-8621-40AA-9184-16E4B149B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6073775"/>
                        <a:ext cx="54546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E6199BAF-37CB-46F4-8ABB-2608710E1D5E}"/>
              </a:ext>
            </a:extLst>
          </p:cNvPr>
          <p:cNvSpPr txBox="1"/>
          <p:nvPr/>
        </p:nvSpPr>
        <p:spPr>
          <a:xfrm>
            <a:off x="6358685" y="5680013"/>
            <a:ext cx="182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思考：三要素法求电阻电流</a:t>
            </a:r>
          </a:p>
        </p:txBody>
      </p:sp>
    </p:spTree>
    <p:extLst>
      <p:ext uri="{BB962C8B-B14F-4D97-AF65-F5344CB8AC3E}">
        <p14:creationId xmlns:p14="http://schemas.microsoft.com/office/powerpoint/2010/main" val="34383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/>
      <p:bldP spid="6" grpId="0"/>
      <p:bldP spid="5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5">
            <a:extLst>
              <a:ext uri="{FF2B5EF4-FFF2-40B4-BE49-F238E27FC236}">
                <a16:creationId xmlns:a16="http://schemas.microsoft.com/office/drawing/2014/main" id="{771FB9DC-070A-4916-B698-9C7381AB5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388938"/>
            <a:ext cx="38322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三要素直接求电阻电流：</a:t>
            </a:r>
          </a:p>
        </p:txBody>
      </p:sp>
      <p:graphicFrame>
        <p:nvGraphicFramePr>
          <p:cNvPr id="42" name="Object 6">
            <a:extLst>
              <a:ext uri="{FF2B5EF4-FFF2-40B4-BE49-F238E27FC236}">
                <a16:creationId xmlns:a16="http://schemas.microsoft.com/office/drawing/2014/main" id="{84AE7BAF-0199-4D9F-B6A4-436705059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828817"/>
              </p:ext>
            </p:extLst>
          </p:nvPr>
        </p:nvGraphicFramePr>
        <p:xfrm>
          <a:off x="346869" y="1298575"/>
          <a:ext cx="4564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93680" imgH="228600" progId="Equation.3">
                  <p:embed/>
                </p:oleObj>
              </mc:Choice>
              <mc:Fallback>
                <p:oleObj name="公式" r:id="rId2" imgW="1993680" imgH="228600" progId="Equation.3">
                  <p:embed/>
                  <p:pic>
                    <p:nvPicPr>
                      <p:cNvPr id="42" name="Object 6">
                        <a:extLst>
                          <a:ext uri="{FF2B5EF4-FFF2-40B4-BE49-F238E27FC236}">
                            <a16:creationId xmlns:a16="http://schemas.microsoft.com/office/drawing/2014/main" id="{84AE7BAF-0199-4D9F-B6A4-4367050596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9" y="1298575"/>
                        <a:ext cx="45640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1">
            <a:extLst>
              <a:ext uri="{FF2B5EF4-FFF2-40B4-BE49-F238E27FC236}">
                <a16:creationId xmlns:a16="http://schemas.microsoft.com/office/drawing/2014/main" id="{79C16081-F2D4-42A7-BDB8-226056A545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107018"/>
              </p:ext>
            </p:extLst>
          </p:nvPr>
        </p:nvGraphicFramePr>
        <p:xfrm>
          <a:off x="644525" y="4735978"/>
          <a:ext cx="56562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98600" imgH="253800" progId="Equation.3">
                  <p:embed/>
                </p:oleObj>
              </mc:Choice>
              <mc:Fallback>
                <p:oleObj name="公式" r:id="rId4" imgW="2298600" imgH="253800" progId="Equation.3">
                  <p:embed/>
                  <p:pic>
                    <p:nvPicPr>
                      <p:cNvPr id="46" name="Object 51">
                        <a:extLst>
                          <a:ext uri="{FF2B5EF4-FFF2-40B4-BE49-F238E27FC236}">
                            <a16:creationId xmlns:a16="http://schemas.microsoft.com/office/drawing/2014/main" id="{79C16081-F2D4-42A7-BDB8-226056A545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4735978"/>
                        <a:ext cx="56562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2">
            <a:extLst>
              <a:ext uri="{FF2B5EF4-FFF2-40B4-BE49-F238E27FC236}">
                <a16:creationId xmlns:a16="http://schemas.microsoft.com/office/drawing/2014/main" id="{D91DCFAC-29FB-401B-845B-95CF7608AB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223049"/>
              </p:ext>
            </p:extLst>
          </p:nvPr>
        </p:nvGraphicFramePr>
        <p:xfrm>
          <a:off x="584200" y="5517309"/>
          <a:ext cx="567213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323800" imgH="253800" progId="Equation.3">
                  <p:embed/>
                </p:oleObj>
              </mc:Choice>
              <mc:Fallback>
                <p:oleObj name="公式" r:id="rId6" imgW="2323800" imgH="253800" progId="Equation.3">
                  <p:embed/>
                  <p:pic>
                    <p:nvPicPr>
                      <p:cNvPr id="47" name="Object 52">
                        <a:extLst>
                          <a:ext uri="{FF2B5EF4-FFF2-40B4-BE49-F238E27FC236}">
                            <a16:creationId xmlns:a16="http://schemas.microsoft.com/office/drawing/2014/main" id="{D91DCFAC-29FB-401B-845B-95CF7608A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517309"/>
                        <a:ext cx="567213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61">
            <a:extLst>
              <a:ext uri="{FF2B5EF4-FFF2-40B4-BE49-F238E27FC236}">
                <a16:creationId xmlns:a16="http://schemas.microsoft.com/office/drawing/2014/main" id="{7969AEF7-00D6-4418-85D8-53C454C00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" y="2767013"/>
          <a:ext cx="423703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54000" imgH="457200" progId="Equation.3">
                  <p:embed/>
                </p:oleObj>
              </mc:Choice>
              <mc:Fallback>
                <p:oleObj name="公式" r:id="rId8" imgW="1854000" imgH="457200" progId="Equation.3">
                  <p:embed/>
                  <p:pic>
                    <p:nvPicPr>
                      <p:cNvPr id="48" name="Object 61">
                        <a:extLst>
                          <a:ext uri="{FF2B5EF4-FFF2-40B4-BE49-F238E27FC236}">
                            <a16:creationId xmlns:a16="http://schemas.microsoft.com/office/drawing/2014/main" id="{7969AEF7-00D6-4418-85D8-53C454C007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767013"/>
                        <a:ext cx="4237038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62">
            <a:extLst>
              <a:ext uri="{FF2B5EF4-FFF2-40B4-BE49-F238E27FC236}">
                <a16:creationId xmlns:a16="http://schemas.microsoft.com/office/drawing/2014/main" id="{A3421F4B-A68A-46C2-9FEF-F51247BEE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825" y="3632200"/>
          <a:ext cx="42116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879560" imgH="457200" progId="Equation.3">
                  <p:embed/>
                </p:oleObj>
              </mc:Choice>
              <mc:Fallback>
                <p:oleObj name="公式" r:id="rId10" imgW="1879560" imgH="457200" progId="Equation.3">
                  <p:embed/>
                  <p:pic>
                    <p:nvPicPr>
                      <p:cNvPr id="49" name="Object 62">
                        <a:extLst>
                          <a:ext uri="{FF2B5EF4-FFF2-40B4-BE49-F238E27FC236}">
                            <a16:creationId xmlns:a16="http://schemas.microsoft.com/office/drawing/2014/main" id="{A3421F4B-A68A-46C2-9FEF-F51247BEE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632200"/>
                        <a:ext cx="42116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63">
            <a:extLst>
              <a:ext uri="{FF2B5EF4-FFF2-40B4-BE49-F238E27FC236}">
                <a16:creationId xmlns:a16="http://schemas.microsoft.com/office/drawing/2014/main" id="{74CB7BD1-16A0-4C7F-B717-D8BE989D7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997200"/>
          <a:ext cx="3095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95280" imgH="241200" progId="Equation.3">
                  <p:embed/>
                </p:oleObj>
              </mc:Choice>
              <mc:Fallback>
                <p:oleObj name="公式" r:id="rId12" imgW="1295280" imgH="241200" progId="Equation.3">
                  <p:embed/>
                  <p:pic>
                    <p:nvPicPr>
                      <p:cNvPr id="50" name="Object 63">
                        <a:extLst>
                          <a:ext uri="{FF2B5EF4-FFF2-40B4-BE49-F238E27FC236}">
                            <a16:creationId xmlns:a16="http://schemas.microsoft.com/office/drawing/2014/main" id="{74CB7BD1-16A0-4C7F-B717-D8BE989D7B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997200"/>
                        <a:ext cx="30956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64">
            <a:extLst>
              <a:ext uri="{FF2B5EF4-FFF2-40B4-BE49-F238E27FC236}">
                <a16:creationId xmlns:a16="http://schemas.microsoft.com/office/drawing/2014/main" id="{B1341E3C-5F8A-4A76-92E8-DFE8DF884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3716338"/>
          <a:ext cx="3095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33440" imgH="241200" progId="Equation.3">
                  <p:embed/>
                </p:oleObj>
              </mc:Choice>
              <mc:Fallback>
                <p:oleObj name="公式" r:id="rId14" imgW="1333440" imgH="241200" progId="Equation.3">
                  <p:embed/>
                  <p:pic>
                    <p:nvPicPr>
                      <p:cNvPr id="51" name="Object 64">
                        <a:extLst>
                          <a:ext uri="{FF2B5EF4-FFF2-40B4-BE49-F238E27FC236}">
                            <a16:creationId xmlns:a16="http://schemas.microsoft.com/office/drawing/2014/main" id="{B1341E3C-5F8A-4A76-92E8-DFE8DF884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716338"/>
                        <a:ext cx="3095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101">
            <a:extLst>
              <a:ext uri="{FF2B5EF4-FFF2-40B4-BE49-F238E27FC236}">
                <a16:creationId xmlns:a16="http://schemas.microsoft.com/office/drawing/2014/main" id="{066AA9CF-71A1-49D8-8E22-574C3F4BB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492375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00"/>
                </a:solidFill>
                <a:ea typeface="楷体_GB2312" pitchFamily="49" charset="-122"/>
              </a:rPr>
              <a:t>0</a:t>
            </a:r>
            <a:r>
              <a:rPr lang="zh-CN" altLang="en-US" sz="2800" baseline="-25000">
                <a:solidFill>
                  <a:srgbClr val="FFFF00"/>
                </a:solidFill>
                <a:ea typeface="楷体_GB2312" pitchFamily="49" charset="-122"/>
              </a:rPr>
              <a:t>＋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等效电路</a:t>
            </a:r>
          </a:p>
        </p:txBody>
      </p:sp>
      <p:grpSp>
        <p:nvGrpSpPr>
          <p:cNvPr id="53" name="Group 106">
            <a:extLst>
              <a:ext uri="{FF2B5EF4-FFF2-40B4-BE49-F238E27FC236}">
                <a16:creationId xmlns:a16="http://schemas.microsoft.com/office/drawing/2014/main" id="{F440B5D4-141F-41A0-B7E7-54EE87DFDC96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04813"/>
            <a:ext cx="3816350" cy="2046287"/>
            <a:chOff x="3152" y="255"/>
            <a:chExt cx="2404" cy="1289"/>
          </a:xfrm>
        </p:grpSpPr>
        <p:sp>
          <p:nvSpPr>
            <p:cNvPr id="54" name="Line 76">
              <a:extLst>
                <a:ext uri="{FF2B5EF4-FFF2-40B4-BE49-F238E27FC236}">
                  <a16:creationId xmlns:a16="http://schemas.microsoft.com/office/drawing/2014/main" id="{586BBA38-3994-4352-A339-82244CC42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9" y="618"/>
              <a:ext cx="0" cy="9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5" name="Line 78">
              <a:extLst>
                <a:ext uri="{FF2B5EF4-FFF2-40B4-BE49-F238E27FC236}">
                  <a16:creationId xmlns:a16="http://schemas.microsoft.com/office/drawing/2014/main" id="{8CD8CE16-041D-438D-A0D4-25A7375CD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618"/>
              <a:ext cx="204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6" name="Oval 80">
              <a:extLst>
                <a:ext uri="{FF2B5EF4-FFF2-40B4-BE49-F238E27FC236}">
                  <a16:creationId xmlns:a16="http://schemas.microsoft.com/office/drawing/2014/main" id="{43291FD2-4C66-4C92-879D-7E9877219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86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7" name="Oval 81">
              <a:extLst>
                <a:ext uri="{FF2B5EF4-FFF2-40B4-BE49-F238E27FC236}">
                  <a16:creationId xmlns:a16="http://schemas.microsoft.com/office/drawing/2014/main" id="{3637989C-AC2D-49E1-BB73-91904E5C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86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8" name="Line 82">
              <a:extLst>
                <a:ext uri="{FF2B5EF4-FFF2-40B4-BE49-F238E27FC236}">
                  <a16:creationId xmlns:a16="http://schemas.microsoft.com/office/drawing/2014/main" id="{329D63DC-21ED-4AC7-BC3A-0D7FACAC7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117"/>
              <a:ext cx="0" cy="31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9" name="Text Box 83">
              <a:extLst>
                <a:ext uri="{FF2B5EF4-FFF2-40B4-BE49-F238E27FC236}">
                  <a16:creationId xmlns:a16="http://schemas.microsoft.com/office/drawing/2014/main" id="{1960D237-FB91-4977-83D7-509D43BA2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663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60" name="Text Box 84">
              <a:extLst>
                <a:ext uri="{FF2B5EF4-FFF2-40B4-BE49-F238E27FC236}">
                  <a16:creationId xmlns:a16="http://schemas.microsoft.com/office/drawing/2014/main" id="{E404FD6C-08C4-48E1-A18A-BD72816B2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208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61" name="Text Box 85">
              <a:extLst>
                <a:ext uri="{FF2B5EF4-FFF2-40B4-BE49-F238E27FC236}">
                  <a16:creationId xmlns:a16="http://schemas.microsoft.com/office/drawing/2014/main" id="{440C38D1-8E68-4BE5-BE99-1B545B7FC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890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20V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 Box 86">
              <a:extLst>
                <a:ext uri="{FF2B5EF4-FFF2-40B4-BE49-F238E27FC236}">
                  <a16:creationId xmlns:a16="http://schemas.microsoft.com/office/drawing/2014/main" id="{B02FD227-4AE7-4997-A648-CCB000D38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8" y="1107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2A</a:t>
              </a:r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8ABCC908-88F9-498B-A243-E40A4C269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44"/>
              <a:ext cx="205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4" name="Line 88">
              <a:extLst>
                <a:ext uri="{FF2B5EF4-FFF2-40B4-BE49-F238E27FC236}">
                  <a16:creationId xmlns:a16="http://schemas.microsoft.com/office/drawing/2014/main" id="{30C2C646-C186-4A74-8D89-A4A72D51A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637"/>
              <a:ext cx="0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5" name="Text Box 89">
              <a:extLst>
                <a:ext uri="{FF2B5EF4-FFF2-40B4-BE49-F238E27FC236}">
                  <a16:creationId xmlns:a16="http://schemas.microsoft.com/office/drawing/2014/main" id="{AA346FD2-80B5-4C99-B952-E625027B7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5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 Box 90">
              <a:extLst>
                <a:ext uri="{FF2B5EF4-FFF2-40B4-BE49-F238E27FC236}">
                  <a16:creationId xmlns:a16="http://schemas.microsoft.com/office/drawing/2014/main" id="{F28A5582-BDF9-44E7-9D0C-5951EEB6C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25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91">
              <a:extLst>
                <a:ext uri="{FF2B5EF4-FFF2-40B4-BE49-F238E27FC236}">
                  <a16:creationId xmlns:a16="http://schemas.microsoft.com/office/drawing/2014/main" id="{9CF5B0C0-9B3D-40F1-A5A7-AE8B2133F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572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68" name="Text Box 92">
              <a:extLst>
                <a:ext uri="{FF2B5EF4-FFF2-40B4-BE49-F238E27FC236}">
                  <a16:creationId xmlns:a16="http://schemas.microsoft.com/office/drawing/2014/main" id="{B47E882B-50E2-46FF-A0C9-770EFF13A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120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69" name="Line 93">
              <a:extLst>
                <a:ext uri="{FF2B5EF4-FFF2-40B4-BE49-F238E27FC236}">
                  <a16:creationId xmlns:a16="http://schemas.microsoft.com/office/drawing/2014/main" id="{596D5B1B-081E-4F28-AF65-FAA932753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637"/>
              <a:ext cx="0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0" name="Text Box 94">
              <a:extLst>
                <a:ext uri="{FF2B5EF4-FFF2-40B4-BE49-F238E27FC236}">
                  <a16:creationId xmlns:a16="http://schemas.microsoft.com/office/drawing/2014/main" id="{FCCF0B15-273C-4C6B-81E0-FC3417F17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026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10V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95">
              <a:extLst>
                <a:ext uri="{FF2B5EF4-FFF2-40B4-BE49-F238E27FC236}">
                  <a16:creationId xmlns:a16="http://schemas.microsoft.com/office/drawing/2014/main" id="{1211B2B1-E457-4BD2-A4F7-1E7269C29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592"/>
              <a:ext cx="0" cy="2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2" name="Line 96">
              <a:extLst>
                <a:ext uri="{FF2B5EF4-FFF2-40B4-BE49-F238E27FC236}">
                  <a16:creationId xmlns:a16="http://schemas.microsoft.com/office/drawing/2014/main" id="{A0CA4DE7-DFC2-47AF-820F-3A1C5EABD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0" y="637"/>
              <a:ext cx="0" cy="181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3" name="Text Box 97">
              <a:extLst>
                <a:ext uri="{FF2B5EF4-FFF2-40B4-BE49-F238E27FC236}">
                  <a16:creationId xmlns:a16="http://schemas.microsoft.com/office/drawing/2014/main" id="{3D3B315F-65D8-4502-817E-56753C25D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300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 Box 98">
              <a:extLst>
                <a:ext uri="{FF2B5EF4-FFF2-40B4-BE49-F238E27FC236}">
                  <a16:creationId xmlns:a16="http://schemas.microsoft.com/office/drawing/2014/main" id="{3D94B1E5-C326-49A2-BB62-FD99052FF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5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99">
              <a:extLst>
                <a:ext uri="{FF2B5EF4-FFF2-40B4-BE49-F238E27FC236}">
                  <a16:creationId xmlns:a16="http://schemas.microsoft.com/office/drawing/2014/main" id="{6668E6D4-E109-4FFF-8C76-114060EB4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54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76" name="Rectangle 100">
              <a:extLst>
                <a:ext uri="{FF2B5EF4-FFF2-40B4-BE49-F238E27FC236}">
                  <a16:creationId xmlns:a16="http://schemas.microsoft.com/office/drawing/2014/main" id="{0C19BF45-72A3-463E-B1D3-06055D955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54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77" name="Group 105">
              <a:extLst>
                <a:ext uri="{FF2B5EF4-FFF2-40B4-BE49-F238E27FC236}">
                  <a16:creationId xmlns:a16="http://schemas.microsoft.com/office/drawing/2014/main" id="{51E9C972-4AD8-45F0-812F-BA1B5C6D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754"/>
              <a:ext cx="363" cy="363"/>
              <a:chOff x="3878" y="844"/>
              <a:chExt cx="363" cy="363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9DD19AE-617B-4ACC-9F57-C7139CF4A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84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79" name="Line 79">
                <a:extLst>
                  <a:ext uri="{FF2B5EF4-FFF2-40B4-BE49-F238E27FC236}">
                    <a16:creationId xmlns:a16="http://schemas.microsoft.com/office/drawing/2014/main" id="{779923F6-70E2-4B6E-872F-9158B7403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1026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40" name="Text Box 5">
            <a:extLst>
              <a:ext uri="{FF2B5EF4-FFF2-40B4-BE49-F238E27FC236}">
                <a16:creationId xmlns:a16="http://schemas.microsoft.com/office/drawing/2014/main" id="{424C8BE8-C936-485E-977C-22177AD88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03" y="2129492"/>
            <a:ext cx="38322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叠加定理：</a:t>
            </a:r>
          </a:p>
        </p:txBody>
      </p:sp>
    </p:spTree>
    <p:extLst>
      <p:ext uri="{BB962C8B-B14F-4D97-AF65-F5344CB8AC3E}">
        <p14:creationId xmlns:p14="http://schemas.microsoft.com/office/powerpoint/2010/main" val="14060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4F1D9FC-D288-4DC1-A2CD-6C9F9607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90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5E09094-6216-45AA-B35D-887ED108F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04813"/>
            <a:ext cx="7343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已知：</a:t>
            </a:r>
            <a:r>
              <a:rPr kumimoji="1" lang="en-US" altLang="zh-CN" sz="3200" i="1">
                <a:solidFill>
                  <a:srgbClr val="FFFFFF"/>
                </a:solidFill>
                <a:ea typeface="仿宋_GB2312" pitchFamily="49" charset="-122"/>
              </a:rPr>
              <a:t>t</a:t>
            </a:r>
            <a:r>
              <a:rPr kumimoji="1" lang="en-US" altLang="zh-CN" sz="3200">
                <a:solidFill>
                  <a:srgbClr val="FFFFFF"/>
                </a:solidFill>
                <a:ea typeface="仿宋_GB2312" pitchFamily="49" charset="-122"/>
              </a:rPr>
              <a:t>=0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时开关由</a:t>
            </a:r>
            <a:r>
              <a:rPr kumimoji="1" lang="en-US" altLang="zh-CN" sz="2800">
                <a:solidFill>
                  <a:srgbClr val="FFFFFF"/>
                </a:solidFill>
                <a:ea typeface="仿宋_GB2312" pitchFamily="49" charset="-122"/>
              </a:rPr>
              <a:t>1→2</a:t>
            </a:r>
            <a:r>
              <a:rPr kumimoji="1" lang="zh-CN" altLang="en-US" sz="28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求换路后的</a:t>
            </a:r>
            <a:r>
              <a:rPr kumimoji="1" lang="en-US" altLang="zh-CN" sz="2800" i="1">
                <a:solidFill>
                  <a:srgbClr val="FFFFFF"/>
                </a:solidFill>
                <a:ea typeface="仿宋_GB2312" pitchFamily="49" charset="-122"/>
              </a:rPr>
              <a:t>u</a:t>
            </a:r>
            <a:r>
              <a:rPr kumimoji="1" lang="en-US" altLang="zh-CN" sz="2800" i="1" baseline="-25000">
                <a:solidFill>
                  <a:srgbClr val="FFFFFF"/>
                </a:solidFill>
                <a:ea typeface="仿宋_GB2312" pitchFamily="49" charset="-122"/>
              </a:rPr>
              <a:t>C</a:t>
            </a:r>
            <a:r>
              <a:rPr kumimoji="1" lang="en-US" altLang="zh-CN" sz="2800">
                <a:solidFill>
                  <a:srgbClr val="FFFFFF"/>
                </a:solidFill>
                <a:ea typeface="仿宋_GB2312" pitchFamily="49" charset="-122"/>
              </a:rPr>
              <a:t>(</a:t>
            </a:r>
            <a:r>
              <a:rPr kumimoji="1" lang="en-US" altLang="zh-CN" sz="2800" i="1">
                <a:solidFill>
                  <a:srgbClr val="FFFFFF"/>
                </a:solidFill>
                <a:ea typeface="仿宋_GB2312" pitchFamily="49" charset="-122"/>
              </a:rPr>
              <a:t>t</a:t>
            </a:r>
            <a:r>
              <a:rPr kumimoji="1" lang="en-US" altLang="zh-CN" sz="2800">
                <a:solidFill>
                  <a:srgbClr val="FFFFFF"/>
                </a:solidFill>
                <a:ea typeface="仿宋_GB2312" pitchFamily="49" charset="-122"/>
              </a:rPr>
              <a:t>)</a:t>
            </a:r>
            <a:endParaRPr kumimoji="1" lang="en-US" altLang="zh-CN" sz="2800" b="1">
              <a:solidFill>
                <a:srgbClr val="FFFF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Text Box 46">
            <a:extLst>
              <a:ext uri="{FF2B5EF4-FFF2-40B4-BE49-F238E27FC236}">
                <a16:creationId xmlns:a16="http://schemas.microsoft.com/office/drawing/2014/main" id="{BEC7BFC3-40DD-40C3-BAE2-F9DCD659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73463"/>
            <a:ext cx="576263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3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ext Box 47">
            <a:extLst>
              <a:ext uri="{FF2B5EF4-FFF2-40B4-BE49-F238E27FC236}">
                <a16:creationId xmlns:a16="http://schemas.microsoft.com/office/drawing/2014/main" id="{5E7AD936-CEDB-421A-8663-654EB299A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644900"/>
            <a:ext cx="216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三要素为：</a:t>
            </a:r>
          </a:p>
        </p:txBody>
      </p:sp>
      <p:graphicFrame>
        <p:nvGraphicFramePr>
          <p:cNvPr id="6" name="Object 49">
            <a:extLst>
              <a:ext uri="{FF2B5EF4-FFF2-40B4-BE49-F238E27FC236}">
                <a16:creationId xmlns:a16="http://schemas.microsoft.com/office/drawing/2014/main" id="{BB36C43C-91A7-484B-B797-8BCAFF2CB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7788" y="4868863"/>
          <a:ext cx="49768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81080" imgH="241200" progId="Equation.3">
                  <p:embed/>
                </p:oleObj>
              </mc:Choice>
              <mc:Fallback>
                <p:oleObj name="公式" r:id="rId2" imgW="1981080" imgH="241200" progId="Equation.3">
                  <p:embed/>
                  <p:pic>
                    <p:nvPicPr>
                      <p:cNvPr id="6" name="Object 49">
                        <a:extLst>
                          <a:ext uri="{FF2B5EF4-FFF2-40B4-BE49-F238E27FC236}">
                            <a16:creationId xmlns:a16="http://schemas.microsoft.com/office/drawing/2014/main" id="{BB36C43C-91A7-484B-B797-8BCAFF2CB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4868863"/>
                        <a:ext cx="49768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9">
            <a:extLst>
              <a:ext uri="{FF2B5EF4-FFF2-40B4-BE49-F238E27FC236}">
                <a16:creationId xmlns:a16="http://schemas.microsoft.com/office/drawing/2014/main" id="{789C9132-95EF-4EA6-BA1B-6EA06E8A7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149725"/>
          <a:ext cx="3848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25400" imgH="266400" progId="Equation.3">
                  <p:embed/>
                </p:oleObj>
              </mc:Choice>
              <mc:Fallback>
                <p:oleObj name="公式" r:id="rId4" imgW="1625400" imgH="266400" progId="Equation.3">
                  <p:embed/>
                  <p:pic>
                    <p:nvPicPr>
                      <p:cNvPr id="7" name="Object 69">
                        <a:extLst>
                          <a:ext uri="{FF2B5EF4-FFF2-40B4-BE49-F238E27FC236}">
                            <a16:creationId xmlns:a16="http://schemas.microsoft.com/office/drawing/2014/main" id="{789C9132-95EF-4EA6-BA1B-6EA06E8A7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49725"/>
                        <a:ext cx="3848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83">
            <a:extLst>
              <a:ext uri="{FF2B5EF4-FFF2-40B4-BE49-F238E27FC236}">
                <a16:creationId xmlns:a16="http://schemas.microsoft.com/office/drawing/2014/main" id="{FC993226-547F-4CCE-97CB-706996B21783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1268413"/>
            <a:ext cx="3021012" cy="2160587"/>
            <a:chOff x="3651" y="799"/>
            <a:chExt cx="1903" cy="1361"/>
          </a:xfrm>
        </p:grpSpPr>
        <p:sp>
          <p:nvSpPr>
            <p:cNvPr id="9" name="Oval 123">
              <a:extLst>
                <a:ext uri="{FF2B5EF4-FFF2-40B4-BE49-F238E27FC236}">
                  <a16:creationId xmlns:a16="http://schemas.microsoft.com/office/drawing/2014/main" id="{F3AA007C-CBEB-4E2A-BB3D-FADC3FA1A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116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AutoShape 124">
              <a:extLst>
                <a:ext uri="{FF2B5EF4-FFF2-40B4-BE49-F238E27FC236}">
                  <a16:creationId xmlns:a16="http://schemas.microsoft.com/office/drawing/2014/main" id="{18E57B8E-F39B-428F-B1E9-59500F5F2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797"/>
              <a:ext cx="453" cy="363"/>
            </a:xfrm>
            <a:prstGeom prst="diamond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Line 125">
              <a:extLst>
                <a:ext uri="{FF2B5EF4-FFF2-40B4-BE49-F238E27FC236}">
                  <a16:creationId xmlns:a16="http://schemas.microsoft.com/office/drawing/2014/main" id="{02B2D10C-3995-4D94-BFC4-35713119B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889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126">
              <a:extLst>
                <a:ext uri="{FF2B5EF4-FFF2-40B4-BE49-F238E27FC236}">
                  <a16:creationId xmlns:a16="http://schemas.microsoft.com/office/drawing/2014/main" id="{826125B6-B991-4EAA-A04A-703ADA2C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978"/>
              <a:ext cx="1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Text Box 127">
              <a:extLst>
                <a:ext uri="{FF2B5EF4-FFF2-40B4-BE49-F238E27FC236}">
                  <a16:creationId xmlns:a16="http://schemas.microsoft.com/office/drawing/2014/main" id="{FC203DE4-6E9F-4E89-B5FC-07FD0926A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870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4" name="Line 128">
              <a:extLst>
                <a:ext uri="{FF2B5EF4-FFF2-40B4-BE49-F238E27FC236}">
                  <a16:creationId xmlns:a16="http://schemas.microsoft.com/office/drawing/2014/main" id="{440DBC18-6413-4AE3-AD27-C36E80969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889"/>
              <a:ext cx="1" cy="10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Text Box 129">
              <a:extLst>
                <a:ext uri="{FF2B5EF4-FFF2-40B4-BE49-F238E27FC236}">
                  <a16:creationId xmlns:a16="http://schemas.microsoft.com/office/drawing/2014/main" id="{4402200F-785E-4E75-B68F-BE8F21DBB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1661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6" name="Line 130">
              <a:extLst>
                <a:ext uri="{FF2B5EF4-FFF2-40B4-BE49-F238E27FC236}">
                  <a16:creationId xmlns:a16="http://schemas.microsoft.com/office/drawing/2014/main" id="{5810A1B4-DC90-4AFD-AD96-C2971DC45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3" y="889"/>
              <a:ext cx="12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Text Box 131">
              <a:extLst>
                <a:ext uri="{FF2B5EF4-FFF2-40B4-BE49-F238E27FC236}">
                  <a16:creationId xmlns:a16="http://schemas.microsoft.com/office/drawing/2014/main" id="{907249A9-9BAB-4EBA-82FC-8C7463B33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" y="172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8" name="Text Box 132">
              <a:extLst>
                <a:ext uri="{FF2B5EF4-FFF2-40B4-BE49-F238E27FC236}">
                  <a16:creationId xmlns:a16="http://schemas.microsoft.com/office/drawing/2014/main" id="{039AA1D1-EC3D-4D3F-81BA-E8B8B3B01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253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19" name="Line 133">
              <a:extLst>
                <a:ext uri="{FF2B5EF4-FFF2-40B4-BE49-F238E27FC236}">
                  <a16:creationId xmlns:a16="http://schemas.microsoft.com/office/drawing/2014/main" id="{A6C9EAA5-0BA0-4675-9F33-75B9A7BF0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935"/>
              <a:ext cx="0" cy="2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Text Box 134">
              <a:extLst>
                <a:ext uri="{FF2B5EF4-FFF2-40B4-BE49-F238E27FC236}">
                  <a16:creationId xmlns:a16="http://schemas.microsoft.com/office/drawing/2014/main" id="{72695013-95D2-4A0A-90C2-71AF1F24E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890"/>
              <a:ext cx="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21" name="Text Box 135">
              <a:extLst>
                <a:ext uri="{FF2B5EF4-FFF2-40B4-BE49-F238E27FC236}">
                  <a16:creationId xmlns:a16="http://schemas.microsoft.com/office/drawing/2014/main" id="{FDD92629-E4D2-452E-A5A2-E42DE2F66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480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0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22" name="Text Box 136">
              <a:extLst>
                <a:ext uri="{FF2B5EF4-FFF2-40B4-BE49-F238E27FC236}">
                  <a16:creationId xmlns:a16="http://schemas.microsoft.com/office/drawing/2014/main" id="{81EA8A04-3346-4C63-ABD5-F1987B10E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6" y="11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endParaRPr kumimoji="0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23" name="Text Box 137">
              <a:extLst>
                <a:ext uri="{FF2B5EF4-FFF2-40B4-BE49-F238E27FC236}">
                  <a16:creationId xmlns:a16="http://schemas.microsoft.com/office/drawing/2014/main" id="{8FC5DB0D-BFC8-44A6-A997-64E4CED3F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9" y="87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24" name="Text Box 138">
              <a:extLst>
                <a:ext uri="{FF2B5EF4-FFF2-40B4-BE49-F238E27FC236}">
                  <a16:creationId xmlns:a16="http://schemas.microsoft.com/office/drawing/2014/main" id="{8EDE5AF9-7F34-4ACB-9047-F1BD679A2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" y="153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25" name="Rectangle 139">
              <a:extLst>
                <a:ext uri="{FF2B5EF4-FFF2-40B4-BE49-F238E27FC236}">
                  <a16:creationId xmlns:a16="http://schemas.microsoft.com/office/drawing/2014/main" id="{1438C562-0460-4003-B9D4-A659D73B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79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Rectangle 140">
              <a:extLst>
                <a:ext uri="{FF2B5EF4-FFF2-40B4-BE49-F238E27FC236}">
                  <a16:creationId xmlns:a16="http://schemas.microsoft.com/office/drawing/2014/main" id="{D5F71132-04B7-4C6F-9527-91497DAAD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2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27" name="Object 141">
            <a:extLst>
              <a:ext uri="{FF2B5EF4-FFF2-40B4-BE49-F238E27FC236}">
                <a16:creationId xmlns:a16="http://schemas.microsoft.com/office/drawing/2014/main" id="{DBC6CEB4-01B7-4842-9034-2EA5525B8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589588"/>
          <a:ext cx="4914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55520" imgH="266400" progId="Equation.3">
                  <p:embed/>
                </p:oleObj>
              </mc:Choice>
              <mc:Fallback>
                <p:oleObj name="公式" r:id="rId6" imgW="1955520" imgH="266400" progId="Equation.3">
                  <p:embed/>
                  <p:pic>
                    <p:nvPicPr>
                      <p:cNvPr id="27" name="Object 141">
                        <a:extLst>
                          <a:ext uri="{FF2B5EF4-FFF2-40B4-BE49-F238E27FC236}">
                            <a16:creationId xmlns:a16="http://schemas.microsoft.com/office/drawing/2014/main" id="{DBC6CEB4-01B7-4842-9034-2EA5525B8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89588"/>
                        <a:ext cx="4914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88">
            <a:extLst>
              <a:ext uri="{FF2B5EF4-FFF2-40B4-BE49-F238E27FC236}">
                <a16:creationId xmlns:a16="http://schemas.microsoft.com/office/drawing/2014/main" id="{B210BC25-3F80-4FA4-BEE5-24D9ACA2F7C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125538"/>
            <a:ext cx="4773612" cy="2447925"/>
            <a:chOff x="431" y="709"/>
            <a:chExt cx="3007" cy="1542"/>
          </a:xfrm>
        </p:grpSpPr>
        <p:sp>
          <p:nvSpPr>
            <p:cNvPr id="29" name="Line 144">
              <a:extLst>
                <a:ext uri="{FF2B5EF4-FFF2-40B4-BE49-F238E27FC236}">
                  <a16:creationId xmlns:a16="http://schemas.microsoft.com/office/drawing/2014/main" id="{8243611A-0E22-4C62-9CC3-12409304B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755"/>
              <a:ext cx="0" cy="131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" name="Oval 146">
              <a:extLst>
                <a:ext uri="{FF2B5EF4-FFF2-40B4-BE49-F238E27FC236}">
                  <a16:creationId xmlns:a16="http://schemas.microsoft.com/office/drawing/2014/main" id="{62AB4BBB-8E5C-4F08-969E-1F6703F63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5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" name="Line 147">
              <a:extLst>
                <a:ext uri="{FF2B5EF4-FFF2-40B4-BE49-F238E27FC236}">
                  <a16:creationId xmlns:a16="http://schemas.microsoft.com/office/drawing/2014/main" id="{E205DCDD-555D-4C64-BC45-F3F311973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755"/>
              <a:ext cx="0" cy="6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AutoShape 148">
              <a:extLst>
                <a:ext uri="{FF2B5EF4-FFF2-40B4-BE49-F238E27FC236}">
                  <a16:creationId xmlns:a16="http://schemas.microsoft.com/office/drawing/2014/main" id="{8866E16F-854E-4D4C-BE0F-2D3461DBE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888"/>
              <a:ext cx="454" cy="363"/>
            </a:xfrm>
            <a:prstGeom prst="diamond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" name="Line 149">
              <a:extLst>
                <a:ext uri="{FF2B5EF4-FFF2-40B4-BE49-F238E27FC236}">
                  <a16:creationId xmlns:a16="http://schemas.microsoft.com/office/drawing/2014/main" id="{E9BCA70D-7E3C-4AC0-AF50-617C75A16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755"/>
              <a:ext cx="0" cy="131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4" name="Line 150">
              <a:extLst>
                <a:ext uri="{FF2B5EF4-FFF2-40B4-BE49-F238E27FC236}">
                  <a16:creationId xmlns:a16="http://schemas.microsoft.com/office/drawing/2014/main" id="{835A65EA-93FE-4F90-9C1F-269AE38D2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2" y="890"/>
              <a:ext cx="5" cy="4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5" name="Line 151">
              <a:extLst>
                <a:ext uri="{FF2B5EF4-FFF2-40B4-BE49-F238E27FC236}">
                  <a16:creationId xmlns:a16="http://schemas.microsoft.com/office/drawing/2014/main" id="{B25803AF-9DEA-4825-ADF5-43147421B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2069"/>
              <a:ext cx="2722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6" name="Text Box 152">
              <a:extLst>
                <a:ext uri="{FF2B5EF4-FFF2-40B4-BE49-F238E27FC236}">
                  <a16:creationId xmlns:a16="http://schemas.microsoft.com/office/drawing/2014/main" id="{FA880131-6411-49ED-B079-D63503FBA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92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2A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Symbol" panose="05050102010706020507" pitchFamily="18" charset="2"/>
              </a:endParaRPr>
            </a:p>
          </p:txBody>
        </p:sp>
        <p:sp>
          <p:nvSpPr>
            <p:cNvPr id="37" name="Text Box 153">
              <a:extLst>
                <a:ext uri="{FF2B5EF4-FFF2-40B4-BE49-F238E27FC236}">
                  <a16:creationId xmlns:a16="http://schemas.microsoft.com/office/drawing/2014/main" id="{210AAE4D-4C54-4320-BBE6-6E19C352A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799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38" name="Group 187">
              <a:extLst>
                <a:ext uri="{FF2B5EF4-FFF2-40B4-BE49-F238E27FC236}">
                  <a16:creationId xmlns:a16="http://schemas.microsoft.com/office/drawing/2014/main" id="{60BCF120-4173-4BF1-9965-E7D5F3BCC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298"/>
              <a:ext cx="363" cy="363"/>
              <a:chOff x="431" y="1253"/>
              <a:chExt cx="363" cy="363"/>
            </a:xfrm>
          </p:grpSpPr>
          <p:sp>
            <p:nvSpPr>
              <p:cNvPr id="67" name="Oval 145">
                <a:extLst>
                  <a:ext uri="{FF2B5EF4-FFF2-40B4-BE49-F238E27FC236}">
                    <a16:creationId xmlns:a16="http://schemas.microsoft.com/office/drawing/2014/main" id="{013482E9-F849-461F-B672-AD35E9D49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8" name="Line 154">
                <a:extLst>
                  <a:ext uri="{FF2B5EF4-FFF2-40B4-BE49-F238E27FC236}">
                    <a16:creationId xmlns:a16="http://schemas.microsoft.com/office/drawing/2014/main" id="{917A6103-F340-4AA0-8AFF-68D0B5B35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1435"/>
                <a:ext cx="36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9" name="Line 155">
              <a:extLst>
                <a:ext uri="{FF2B5EF4-FFF2-40B4-BE49-F238E27FC236}">
                  <a16:creationId xmlns:a16="http://schemas.microsoft.com/office/drawing/2014/main" id="{D0BC7893-0C02-447E-99D9-BF08FDBD6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7" y="755"/>
              <a:ext cx="363" cy="13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0" name="Line 156">
              <a:extLst>
                <a:ext uri="{FF2B5EF4-FFF2-40B4-BE49-F238E27FC236}">
                  <a16:creationId xmlns:a16="http://schemas.microsoft.com/office/drawing/2014/main" id="{6B5CFE14-7854-4269-B7DE-B769B994F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891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1" name="Line 157">
              <a:extLst>
                <a:ext uri="{FF2B5EF4-FFF2-40B4-BE49-F238E27FC236}">
                  <a16:creationId xmlns:a16="http://schemas.microsoft.com/office/drawing/2014/main" id="{A7047BDA-9301-4D1D-BD97-4D735D8BD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709"/>
              <a:ext cx="409" cy="22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2" name="Text Box 158">
              <a:extLst>
                <a:ext uri="{FF2B5EF4-FFF2-40B4-BE49-F238E27FC236}">
                  <a16:creationId xmlns:a16="http://schemas.microsoft.com/office/drawing/2014/main" id="{61D36F05-29C8-4305-9526-C2EDBE127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026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3" name="Text Box 159">
              <a:extLst>
                <a:ext uri="{FF2B5EF4-FFF2-40B4-BE49-F238E27FC236}">
                  <a16:creationId xmlns:a16="http://schemas.microsoft.com/office/drawing/2014/main" id="{4BA3FF3D-1409-403E-9657-E8908DC20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935"/>
              <a:ext cx="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0.1F</a:t>
              </a:r>
            </a:p>
          </p:txBody>
        </p:sp>
        <p:sp>
          <p:nvSpPr>
            <p:cNvPr id="44" name="Text Box 160">
              <a:extLst>
                <a:ext uri="{FF2B5EF4-FFF2-40B4-BE49-F238E27FC236}">
                  <a16:creationId xmlns:a16="http://schemas.microsoft.com/office/drawing/2014/main" id="{1D718186-0E2B-4276-84BF-753C2AF5B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752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45" name="Text Box 161">
              <a:extLst>
                <a:ext uri="{FF2B5EF4-FFF2-40B4-BE49-F238E27FC236}">
                  <a16:creationId xmlns:a16="http://schemas.microsoft.com/office/drawing/2014/main" id="{F05C7513-EBF3-49A8-938E-6E764563C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253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u</a:t>
              </a:r>
              <a:r>
                <a:rPr kumimoji="1" lang="en-US" altLang="zh-CN" sz="2800" b="0" i="1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162">
              <a:extLst>
                <a:ext uri="{FF2B5EF4-FFF2-40B4-BE49-F238E27FC236}">
                  <a16:creationId xmlns:a16="http://schemas.microsoft.com/office/drawing/2014/main" id="{6DFF6A06-5870-4469-9866-19DC5A014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754"/>
              <a:ext cx="1633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7" name="Line 163">
              <a:extLst>
                <a:ext uri="{FF2B5EF4-FFF2-40B4-BE49-F238E27FC236}">
                  <a16:creationId xmlns:a16="http://schemas.microsoft.com/office/drawing/2014/main" id="{A4A65D9B-6F40-4D27-90DD-1DAEFDBC4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755"/>
              <a:ext cx="5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8" name="Line 164">
              <a:extLst>
                <a:ext uri="{FF2B5EF4-FFF2-40B4-BE49-F238E27FC236}">
                  <a16:creationId xmlns:a16="http://schemas.microsoft.com/office/drawing/2014/main" id="{310E2D8B-A251-46F8-82C0-ACDBA1DE6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26"/>
              <a:ext cx="0" cy="5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9" name="Text Box 165">
              <a:extLst>
                <a:ext uri="{FF2B5EF4-FFF2-40B4-BE49-F238E27FC236}">
                  <a16:creationId xmlns:a16="http://schemas.microsoft.com/office/drawing/2014/main" id="{617079D3-3E0D-4EDF-AC13-FE28944D7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175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sp>
          <p:nvSpPr>
            <p:cNvPr id="50" name="Text Box 166">
              <a:extLst>
                <a:ext uri="{FF2B5EF4-FFF2-40B4-BE49-F238E27FC236}">
                  <a16:creationId xmlns:a16="http://schemas.microsoft.com/office/drawing/2014/main" id="{AA950B3B-4B26-4462-BF07-2A0CA34F1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117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51" name="Text Box 167">
              <a:extLst>
                <a:ext uri="{FF2B5EF4-FFF2-40B4-BE49-F238E27FC236}">
                  <a16:creationId xmlns:a16="http://schemas.microsoft.com/office/drawing/2014/main" id="{629D67FA-18ED-48AE-BC18-EB5A0FBA4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sp>
          <p:nvSpPr>
            <p:cNvPr id="52" name="Text Box 168">
              <a:extLst>
                <a:ext uri="{FF2B5EF4-FFF2-40B4-BE49-F238E27FC236}">
                  <a16:creationId xmlns:a16="http://schemas.microsoft.com/office/drawing/2014/main" id="{BBCD0F7E-E01B-4145-9CF7-26CEC8770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280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169">
              <a:extLst>
                <a:ext uri="{FF2B5EF4-FFF2-40B4-BE49-F238E27FC236}">
                  <a16:creationId xmlns:a16="http://schemas.microsoft.com/office/drawing/2014/main" id="{9F74483D-6145-4CE1-822F-6317CDC98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936"/>
              <a:ext cx="0" cy="2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4" name="Text Box 170">
              <a:extLst>
                <a:ext uri="{FF2B5EF4-FFF2-40B4-BE49-F238E27FC236}">
                  <a16:creationId xmlns:a16="http://schemas.microsoft.com/office/drawing/2014/main" id="{29B93574-300D-4C51-82B8-407F63114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845"/>
              <a:ext cx="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5" name="Text Box 171">
              <a:extLst>
                <a:ext uri="{FF2B5EF4-FFF2-40B4-BE49-F238E27FC236}">
                  <a16:creationId xmlns:a16="http://schemas.microsoft.com/office/drawing/2014/main" id="{EBEBF1C9-A8A4-471B-9E35-9F54D5979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570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6" name="Text Box 172">
              <a:extLst>
                <a:ext uri="{FF2B5EF4-FFF2-40B4-BE49-F238E27FC236}">
                  <a16:creationId xmlns:a16="http://schemas.microsoft.com/office/drawing/2014/main" id="{31E2E9EE-4211-4033-B1CC-0A5960AD1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" y="1507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8V</a:t>
              </a:r>
            </a:p>
          </p:txBody>
        </p:sp>
        <p:sp>
          <p:nvSpPr>
            <p:cNvPr id="57" name="Text Box 173">
              <a:extLst>
                <a:ext uri="{FF2B5EF4-FFF2-40B4-BE49-F238E27FC236}">
                  <a16:creationId xmlns:a16="http://schemas.microsoft.com/office/drawing/2014/main" id="{614852E1-F386-40D1-9595-A79D39458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79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58" name="Text Box 174">
              <a:extLst>
                <a:ext uri="{FF2B5EF4-FFF2-40B4-BE49-F238E27FC236}">
                  <a16:creationId xmlns:a16="http://schemas.microsoft.com/office/drawing/2014/main" id="{2511A2CF-9C6C-4FDD-A805-1DD2535B6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126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－</a:t>
              </a:r>
            </a:p>
          </p:txBody>
        </p:sp>
        <p:sp>
          <p:nvSpPr>
            <p:cNvPr id="59" name="Text Box 175">
              <a:extLst>
                <a:ext uri="{FF2B5EF4-FFF2-40B4-BE49-F238E27FC236}">
                  <a16:creationId xmlns:a16="http://schemas.microsoft.com/office/drawing/2014/main" id="{35DA2E1E-CBB1-4FD7-80E4-A7FC499F6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845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仿宋_GB2312" pitchFamily="49" charset="-122"/>
                </a:rPr>
                <a:t>1</a:t>
              </a:r>
            </a:p>
          </p:txBody>
        </p:sp>
        <p:sp>
          <p:nvSpPr>
            <p:cNvPr id="60" name="Text Box 176">
              <a:extLst>
                <a:ext uri="{FF2B5EF4-FFF2-40B4-BE49-F238E27FC236}">
                  <a16:creationId xmlns:a16="http://schemas.microsoft.com/office/drawing/2014/main" id="{E537455B-41EE-480D-8B59-A5F1AEE52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0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ea typeface="仿宋_GB2312" pitchFamily="49" charset="-122"/>
                </a:rPr>
                <a:t>2</a:t>
              </a:r>
            </a:p>
          </p:txBody>
        </p:sp>
        <p:sp>
          <p:nvSpPr>
            <p:cNvPr id="61" name="Rectangle 177">
              <a:extLst>
                <a:ext uri="{FF2B5EF4-FFF2-40B4-BE49-F238E27FC236}">
                  <a16:creationId xmlns:a16="http://schemas.microsoft.com/office/drawing/2014/main" id="{8142C3E9-8C0D-4646-9C76-FF74AEF34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2" name="Rectangle 178">
              <a:extLst>
                <a:ext uri="{FF2B5EF4-FFF2-40B4-BE49-F238E27FC236}">
                  <a16:creationId xmlns:a16="http://schemas.microsoft.com/office/drawing/2014/main" id="{2117FE6E-1AFC-473E-B29A-8FC5807BB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02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3" name="Rectangle 179">
              <a:extLst>
                <a:ext uri="{FF2B5EF4-FFF2-40B4-BE49-F238E27FC236}">
                  <a16:creationId xmlns:a16="http://schemas.microsoft.com/office/drawing/2014/main" id="{D1427CD1-C5BD-4271-AB82-790C85FB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2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64" name="Group 180">
              <a:extLst>
                <a:ext uri="{FF2B5EF4-FFF2-40B4-BE49-F238E27FC236}">
                  <a16:creationId xmlns:a16="http://schemas.microsoft.com/office/drawing/2014/main" id="{9ABA7108-C7F7-4882-BF0C-46F7B43DBE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1435"/>
              <a:ext cx="240" cy="90"/>
              <a:chOff x="4604" y="2478"/>
              <a:chExt cx="240" cy="90"/>
            </a:xfrm>
          </p:grpSpPr>
          <p:sp>
            <p:nvSpPr>
              <p:cNvPr id="65" name="Line 181">
                <a:extLst>
                  <a:ext uri="{FF2B5EF4-FFF2-40B4-BE49-F238E27FC236}">
                    <a16:creationId xmlns:a16="http://schemas.microsoft.com/office/drawing/2014/main" id="{E174D164-3141-4E75-B5A5-25E8F705B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66" name="Line 182">
                <a:extLst>
                  <a:ext uri="{FF2B5EF4-FFF2-40B4-BE49-F238E27FC236}">
                    <a16:creationId xmlns:a16="http://schemas.microsoft.com/office/drawing/2014/main" id="{B7F39D94-808E-46F8-B397-03CD0F3EE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3C94C629-B2D4-4B07-9C20-10A48CB283D6}"/>
              </a:ext>
            </a:extLst>
          </p:cNvPr>
          <p:cNvSpPr txBox="1"/>
          <p:nvPr/>
        </p:nvSpPr>
        <p:spPr>
          <a:xfrm>
            <a:off x="6330321" y="3608160"/>
            <a:ext cx="1816999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外加电源求内阻</a:t>
            </a:r>
          </a:p>
        </p:txBody>
      </p:sp>
    </p:spTree>
    <p:extLst>
      <p:ext uri="{BB962C8B-B14F-4D97-AF65-F5344CB8AC3E}">
        <p14:creationId xmlns:p14="http://schemas.microsoft.com/office/powerpoint/2010/main" val="83660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/>
      <p:bldP spid="6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8">
            <a:extLst>
              <a:ext uri="{FF2B5EF4-FFF2-40B4-BE49-F238E27FC236}">
                <a16:creationId xmlns:a16="http://schemas.microsoft.com/office/drawing/2014/main" id="{3CC3A1C5-68BB-4A67-8D8A-2B3275522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908050"/>
          <a:ext cx="60737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76440" imgH="355320" progId="Equation.3">
                  <p:embed/>
                </p:oleObj>
              </mc:Choice>
              <mc:Fallback>
                <p:oleObj name="公式" r:id="rId2" imgW="2476440" imgH="355320" progId="Equation.3">
                  <p:embed/>
                  <p:pic>
                    <p:nvPicPr>
                      <p:cNvPr id="2" name="Object 108">
                        <a:extLst>
                          <a:ext uri="{FF2B5EF4-FFF2-40B4-BE49-F238E27FC236}">
                            <a16:creationId xmlns:a16="http://schemas.microsoft.com/office/drawing/2014/main" id="{3CC3A1C5-68BB-4A67-8D8A-2B32755223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908050"/>
                        <a:ext cx="60737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0">
            <a:extLst>
              <a:ext uri="{FF2B5EF4-FFF2-40B4-BE49-F238E27FC236}">
                <a16:creationId xmlns:a16="http://schemas.microsoft.com/office/drawing/2014/main" id="{C084F63F-7CB7-4336-938A-AF06838AC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7113" y="1844675"/>
          <a:ext cx="65420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66880" imgH="253800" progId="Equation.3">
                  <p:embed/>
                </p:oleObj>
              </mc:Choice>
              <mc:Fallback>
                <p:oleObj name="公式" r:id="rId4" imgW="2666880" imgH="253800" progId="Equation.3">
                  <p:embed/>
                  <p:pic>
                    <p:nvPicPr>
                      <p:cNvPr id="3" name="Object 110">
                        <a:extLst>
                          <a:ext uri="{FF2B5EF4-FFF2-40B4-BE49-F238E27FC236}">
                            <a16:creationId xmlns:a16="http://schemas.microsoft.com/office/drawing/2014/main" id="{C084F63F-7CB7-4336-938A-AF06838AC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1844675"/>
                        <a:ext cx="65420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4">
            <a:extLst>
              <a:ext uri="{FF2B5EF4-FFF2-40B4-BE49-F238E27FC236}">
                <a16:creationId xmlns:a16="http://schemas.microsoft.com/office/drawing/2014/main" id="{C9D83BB3-DE90-4D19-8E97-B34999028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620713"/>
          <a:ext cx="40497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12800" imgH="266400" progId="Equation.3">
                  <p:embed/>
                </p:oleObj>
              </mc:Choice>
              <mc:Fallback>
                <p:oleObj name="公式" r:id="rId6" imgW="1612800" imgH="266400" progId="Equation.3">
                  <p:embed/>
                  <p:pic>
                    <p:nvPicPr>
                      <p:cNvPr id="4" name="Object 124">
                        <a:extLst>
                          <a:ext uri="{FF2B5EF4-FFF2-40B4-BE49-F238E27FC236}">
                            <a16:creationId xmlns:a16="http://schemas.microsoft.com/office/drawing/2014/main" id="{C9D83BB3-DE90-4D19-8E97-B349990284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620713"/>
                        <a:ext cx="40497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125">
            <a:extLst>
              <a:ext uri="{FF2B5EF4-FFF2-40B4-BE49-F238E27FC236}">
                <a16:creationId xmlns:a16="http://schemas.microsoft.com/office/drawing/2014/main" id="{8292C7E2-AC74-4092-B00B-C7E34AA80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836613"/>
            <a:ext cx="792163" cy="144462"/>
          </a:xfrm>
          <a:prstGeom prst="rightArrow">
            <a:avLst>
              <a:gd name="adj1" fmla="val 50000"/>
              <a:gd name="adj2" fmla="val 137088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Text Box 126">
            <a:extLst>
              <a:ext uri="{FF2B5EF4-FFF2-40B4-BE49-F238E27FC236}">
                <a16:creationId xmlns:a16="http://schemas.microsoft.com/office/drawing/2014/main" id="{CAD85B24-6BE2-4A6E-8A1D-57EAA9605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08275"/>
            <a:ext cx="97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7" name="Text Box 127">
            <a:extLst>
              <a:ext uri="{FF2B5EF4-FFF2-40B4-BE49-F238E27FC236}">
                <a16:creationId xmlns:a16="http://schemas.microsoft.com/office/drawing/2014/main" id="{DF3693E3-8A61-4A0C-A3EF-516339825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781300"/>
            <a:ext cx="741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已知：</a:t>
            </a:r>
            <a:r>
              <a:rPr kumimoji="1" lang="en-US" altLang="zh-CN" sz="3200" i="1">
                <a:solidFill>
                  <a:srgbClr val="FFFFFF"/>
                </a:solidFill>
                <a:ea typeface="仿宋_GB2312" pitchFamily="49" charset="-122"/>
              </a:rPr>
              <a:t>t</a:t>
            </a:r>
            <a:r>
              <a:rPr kumimoji="1" lang="en-US" altLang="zh-CN" sz="3200">
                <a:solidFill>
                  <a:srgbClr val="FFFFFF"/>
                </a:solidFill>
                <a:ea typeface="仿宋_GB2312" pitchFamily="49" charset="-122"/>
              </a:rPr>
              <a:t>=0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时开关闭合，求换路后的电流</a:t>
            </a:r>
            <a:r>
              <a:rPr kumimoji="1" lang="en-US" altLang="zh-CN" sz="3200" i="1">
                <a:solidFill>
                  <a:srgbClr val="FFFFFF"/>
                </a:solidFill>
                <a:ea typeface="仿宋_GB2312" pitchFamily="49" charset="-122"/>
              </a:rPr>
              <a:t>i</a:t>
            </a:r>
            <a:r>
              <a:rPr kumimoji="1" lang="en-US" altLang="zh-CN" sz="3200">
                <a:solidFill>
                  <a:srgbClr val="FFFFFF"/>
                </a:solidFill>
                <a:ea typeface="仿宋_GB2312" pitchFamily="49" charset="-122"/>
              </a:rPr>
              <a:t>(</a:t>
            </a:r>
            <a:r>
              <a:rPr kumimoji="1" lang="en-US" altLang="zh-CN" sz="3200" i="1">
                <a:solidFill>
                  <a:srgbClr val="FFFFFF"/>
                </a:solidFill>
                <a:ea typeface="仿宋_GB2312" pitchFamily="49" charset="-122"/>
              </a:rPr>
              <a:t>t</a:t>
            </a:r>
            <a:r>
              <a:rPr kumimoji="1" lang="en-US" altLang="zh-CN" sz="3200">
                <a:solidFill>
                  <a:srgbClr val="FFFFFF"/>
                </a:solidFill>
                <a:ea typeface="仿宋_GB2312" pitchFamily="49" charset="-122"/>
              </a:rPr>
              <a:t>)</a:t>
            </a:r>
            <a:r>
              <a:rPr kumimoji="1" lang="en-US" altLang="zh-CN" sz="24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grpSp>
        <p:nvGrpSpPr>
          <p:cNvPr id="8" name="Group 128">
            <a:extLst>
              <a:ext uri="{FF2B5EF4-FFF2-40B4-BE49-F238E27FC236}">
                <a16:creationId xmlns:a16="http://schemas.microsoft.com/office/drawing/2014/main" id="{E9BAB3C3-7FE6-4A83-AD68-58FAB842510B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500438"/>
            <a:ext cx="4079875" cy="2016125"/>
            <a:chOff x="2971" y="1389"/>
            <a:chExt cx="2570" cy="1270"/>
          </a:xfrm>
        </p:grpSpPr>
        <p:sp>
          <p:nvSpPr>
            <p:cNvPr id="9" name="Oval 129">
              <a:extLst>
                <a:ext uri="{FF2B5EF4-FFF2-40B4-BE49-F238E27FC236}">
                  <a16:creationId xmlns:a16="http://schemas.microsoft.com/office/drawing/2014/main" id="{52B44883-2254-41A7-AD09-08B296F20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88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Line 130">
              <a:extLst>
                <a:ext uri="{FF2B5EF4-FFF2-40B4-BE49-F238E27FC236}">
                  <a16:creationId xmlns:a16="http://schemas.microsoft.com/office/drawing/2014/main" id="{323227F1-23AF-4E71-ABD6-685C4D0FC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480"/>
              <a:ext cx="14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Line 131">
              <a:extLst>
                <a:ext uri="{FF2B5EF4-FFF2-40B4-BE49-F238E27FC236}">
                  <a16:creationId xmlns:a16="http://schemas.microsoft.com/office/drawing/2014/main" id="{192F6D8D-FD32-41A9-B97D-14436AAA5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480"/>
              <a:ext cx="0" cy="8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132">
              <a:extLst>
                <a:ext uri="{FF2B5EF4-FFF2-40B4-BE49-F238E27FC236}">
                  <a16:creationId xmlns:a16="http://schemas.microsoft.com/office/drawing/2014/main" id="{644FB184-84AB-483A-A9EE-D7237A00D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0" y="2433"/>
              <a:ext cx="0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133">
              <a:extLst>
                <a:ext uri="{FF2B5EF4-FFF2-40B4-BE49-F238E27FC236}">
                  <a16:creationId xmlns:a16="http://schemas.microsoft.com/office/drawing/2014/main" id="{3537CF16-1ED6-41C4-AAEB-9C25F9977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480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Line 134">
              <a:extLst>
                <a:ext uri="{FF2B5EF4-FFF2-40B4-BE49-F238E27FC236}">
                  <a16:creationId xmlns:a16="http://schemas.microsoft.com/office/drawing/2014/main" id="{A3825AAD-052C-4AD2-A3E4-E491B3673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1570"/>
              <a:ext cx="0" cy="31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Text Box 135">
              <a:extLst>
                <a:ext uri="{FF2B5EF4-FFF2-40B4-BE49-F238E27FC236}">
                  <a16:creationId xmlns:a16="http://schemas.microsoft.com/office/drawing/2014/main" id="{F9DE825D-98DC-4D4B-B9C5-4B4B71ACC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597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16" name="Text Box 136">
              <a:extLst>
                <a:ext uri="{FF2B5EF4-FFF2-40B4-BE49-F238E27FC236}">
                  <a16:creationId xmlns:a16="http://schemas.microsoft.com/office/drawing/2014/main" id="{ADADCAAE-BF2D-4822-9566-A841880A7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186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17" name="Text Box 137">
              <a:extLst>
                <a:ext uri="{FF2B5EF4-FFF2-40B4-BE49-F238E27FC236}">
                  <a16:creationId xmlns:a16="http://schemas.microsoft.com/office/drawing/2014/main" id="{66D1E221-6073-45AE-B724-135AAE26E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46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1H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138">
              <a:extLst>
                <a:ext uri="{FF2B5EF4-FFF2-40B4-BE49-F238E27FC236}">
                  <a16:creationId xmlns:a16="http://schemas.microsoft.com/office/drawing/2014/main" id="{8B44F78C-C101-4C80-BEC6-2680C66BB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2236"/>
              <a:ext cx="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0.25F</a:t>
              </a:r>
            </a:p>
          </p:txBody>
        </p:sp>
        <p:sp>
          <p:nvSpPr>
            <p:cNvPr id="19" name="Line 139">
              <a:extLst>
                <a:ext uri="{FF2B5EF4-FFF2-40B4-BE49-F238E27FC236}">
                  <a16:creationId xmlns:a16="http://schemas.microsoft.com/office/drawing/2014/main" id="{1DB955FD-BAFB-4788-9F83-05E3DD99A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659"/>
              <a:ext cx="213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Line 140">
              <a:extLst>
                <a:ext uri="{FF2B5EF4-FFF2-40B4-BE49-F238E27FC236}">
                  <a16:creationId xmlns:a16="http://schemas.microsoft.com/office/drawing/2014/main" id="{57AA7B26-EFAA-4BE5-88BE-F43A22C90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4" y="1842"/>
              <a:ext cx="227" cy="33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Line 141">
              <a:extLst>
                <a:ext uri="{FF2B5EF4-FFF2-40B4-BE49-F238E27FC236}">
                  <a16:creationId xmlns:a16="http://schemas.microsoft.com/office/drawing/2014/main" id="{EC3F29B7-B843-46CB-A3E2-6C5D652DC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933"/>
              <a:ext cx="181" cy="22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Line 142">
              <a:extLst>
                <a:ext uri="{FF2B5EF4-FFF2-40B4-BE49-F238E27FC236}">
                  <a16:creationId xmlns:a16="http://schemas.microsoft.com/office/drawing/2014/main" id="{C3B06054-F47E-43CE-B455-49DC72BCA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1480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Text Box 143">
              <a:extLst>
                <a:ext uri="{FF2B5EF4-FFF2-40B4-BE49-F238E27FC236}">
                  <a16:creationId xmlns:a16="http://schemas.microsoft.com/office/drawing/2014/main" id="{43B15034-31E9-4E4B-A243-13F629BC2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1461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144">
              <a:extLst>
                <a:ext uri="{FF2B5EF4-FFF2-40B4-BE49-F238E27FC236}">
                  <a16:creationId xmlns:a16="http://schemas.microsoft.com/office/drawing/2014/main" id="{5CB23F69-9FAA-446A-9BC9-16444C99D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177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145">
              <a:extLst>
                <a:ext uri="{FF2B5EF4-FFF2-40B4-BE49-F238E27FC236}">
                  <a16:creationId xmlns:a16="http://schemas.microsoft.com/office/drawing/2014/main" id="{3C9DA09B-9303-4E2A-93F3-BD8313A03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" y="2160"/>
              <a:ext cx="1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Text Box 146">
              <a:extLst>
                <a:ext uri="{FF2B5EF4-FFF2-40B4-BE49-F238E27FC236}">
                  <a16:creationId xmlns:a16="http://schemas.microsoft.com/office/drawing/2014/main" id="{88434691-DFEA-4465-B15A-123C427FC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2141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7" name="Text Box 147">
              <a:extLst>
                <a:ext uri="{FF2B5EF4-FFF2-40B4-BE49-F238E27FC236}">
                  <a16:creationId xmlns:a16="http://schemas.microsoft.com/office/drawing/2014/main" id="{9102FC62-424D-431A-B035-7365CC8E3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914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10V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148">
              <a:extLst>
                <a:ext uri="{FF2B5EF4-FFF2-40B4-BE49-F238E27FC236}">
                  <a16:creationId xmlns:a16="http://schemas.microsoft.com/office/drawing/2014/main" id="{4894E510-F4C2-40DC-9F7A-D0F3AE411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8" y="164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49">
              <a:extLst>
                <a:ext uri="{FF2B5EF4-FFF2-40B4-BE49-F238E27FC236}">
                  <a16:creationId xmlns:a16="http://schemas.microsoft.com/office/drawing/2014/main" id="{5E3E37E5-63FF-4DF0-A181-E9C57B7D2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480"/>
              <a:ext cx="31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0" name="Group 150">
              <a:extLst>
                <a:ext uri="{FF2B5EF4-FFF2-40B4-BE49-F238E27FC236}">
                  <a16:creationId xmlns:a16="http://schemas.microsoft.com/office/drawing/2014/main" id="{AE95C745-3E68-4D49-A77F-92DE7C534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389"/>
              <a:ext cx="499" cy="590"/>
              <a:chOff x="476" y="663"/>
              <a:chExt cx="771" cy="862"/>
            </a:xfrm>
          </p:grpSpPr>
          <p:sp>
            <p:nvSpPr>
              <p:cNvPr id="36" name="AutoShape 151">
                <a:extLst>
                  <a:ext uri="{FF2B5EF4-FFF2-40B4-BE49-F238E27FC236}">
                    <a16:creationId xmlns:a16="http://schemas.microsoft.com/office/drawing/2014/main" id="{02F73F93-26CE-4C6F-8076-B4AB07DB1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7" name="AutoShape 152">
                <a:extLst>
                  <a:ext uri="{FF2B5EF4-FFF2-40B4-BE49-F238E27FC236}">
                    <a16:creationId xmlns:a16="http://schemas.microsoft.com/office/drawing/2014/main" id="{FF36B33A-69C4-4C5A-BB14-8F07637E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8" name="AutoShape 153">
                <a:extLst>
                  <a:ext uri="{FF2B5EF4-FFF2-40B4-BE49-F238E27FC236}">
                    <a16:creationId xmlns:a16="http://schemas.microsoft.com/office/drawing/2014/main" id="{40A939A2-7B7D-49AB-AACF-73A582A91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1" name="Rectangle 154">
              <a:extLst>
                <a:ext uri="{FF2B5EF4-FFF2-40B4-BE49-F238E27FC236}">
                  <a16:creationId xmlns:a16="http://schemas.microsoft.com/office/drawing/2014/main" id="{A325EF89-56BD-4BD6-8952-27AF89E47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Rectangle 155">
              <a:extLst>
                <a:ext uri="{FF2B5EF4-FFF2-40B4-BE49-F238E27FC236}">
                  <a16:creationId xmlns:a16="http://schemas.microsoft.com/office/drawing/2014/main" id="{D8321767-FE58-4895-9E3C-A8F6D0A23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17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3" name="Group 156">
              <a:extLst>
                <a:ext uri="{FF2B5EF4-FFF2-40B4-BE49-F238E27FC236}">
                  <a16:creationId xmlns:a16="http://schemas.microsoft.com/office/drawing/2014/main" id="{06A2E101-9D0C-43BC-8C9E-491997AD6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9" y="2341"/>
              <a:ext cx="240" cy="90"/>
              <a:chOff x="4604" y="2478"/>
              <a:chExt cx="240" cy="90"/>
            </a:xfrm>
          </p:grpSpPr>
          <p:sp>
            <p:nvSpPr>
              <p:cNvPr id="34" name="Line 157">
                <a:extLst>
                  <a:ext uri="{FF2B5EF4-FFF2-40B4-BE49-F238E27FC236}">
                    <a16:creationId xmlns:a16="http://schemas.microsoft.com/office/drawing/2014/main" id="{AE26DC2C-2B36-4504-8C66-C7129B0E7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5" name="Line 158">
                <a:extLst>
                  <a:ext uri="{FF2B5EF4-FFF2-40B4-BE49-F238E27FC236}">
                    <a16:creationId xmlns:a16="http://schemas.microsoft.com/office/drawing/2014/main" id="{59746A5E-4139-4A04-BB72-AFDB22F13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9" name="Text Box 159">
            <a:extLst>
              <a:ext uri="{FF2B5EF4-FFF2-40B4-BE49-F238E27FC236}">
                <a16:creationId xmlns:a16="http://schemas.microsoft.com/office/drawing/2014/main" id="{B0D884EC-BE7B-4797-B3B6-6859A8EC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29000"/>
            <a:ext cx="576263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3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解</a:t>
            </a:r>
            <a:endParaRPr kumimoji="1" lang="zh-CN" altLang="en-US" sz="28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0" name="Text Box 160">
            <a:extLst>
              <a:ext uri="{FF2B5EF4-FFF2-40B4-BE49-F238E27FC236}">
                <a16:creationId xmlns:a16="http://schemas.microsoft.com/office/drawing/2014/main" id="{088E1F53-46A3-4EB5-980C-0951A4720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429000"/>
            <a:ext cx="216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三要素为：</a:t>
            </a:r>
          </a:p>
        </p:txBody>
      </p:sp>
      <p:graphicFrame>
        <p:nvGraphicFramePr>
          <p:cNvPr id="41" name="Object 161">
            <a:extLst>
              <a:ext uri="{FF2B5EF4-FFF2-40B4-BE49-F238E27FC236}">
                <a16:creationId xmlns:a16="http://schemas.microsoft.com/office/drawing/2014/main" id="{F66596B9-EBE1-42BC-94B6-5E3126A49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149725"/>
          <a:ext cx="36750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87240" imgH="241200" progId="Equation.3">
                  <p:embed/>
                </p:oleObj>
              </mc:Choice>
              <mc:Fallback>
                <p:oleObj name="公式" r:id="rId8" imgW="1587240" imgH="241200" progId="Equation.3">
                  <p:embed/>
                  <p:pic>
                    <p:nvPicPr>
                      <p:cNvPr id="41" name="Object 161">
                        <a:extLst>
                          <a:ext uri="{FF2B5EF4-FFF2-40B4-BE49-F238E27FC236}">
                            <a16:creationId xmlns:a16="http://schemas.microsoft.com/office/drawing/2014/main" id="{F66596B9-EBE1-42BC-94B6-5E3126A49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9725"/>
                        <a:ext cx="36750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62">
            <a:extLst>
              <a:ext uri="{FF2B5EF4-FFF2-40B4-BE49-F238E27FC236}">
                <a16:creationId xmlns:a16="http://schemas.microsoft.com/office/drawing/2014/main" id="{FF7214DB-B4E6-4696-8C34-C7CF7F4E5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797425"/>
          <a:ext cx="18478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36560" imgH="241200" progId="Equation.3">
                  <p:embed/>
                </p:oleObj>
              </mc:Choice>
              <mc:Fallback>
                <p:oleObj name="公式" r:id="rId10" imgW="736560" imgH="241200" progId="Equation.3">
                  <p:embed/>
                  <p:pic>
                    <p:nvPicPr>
                      <p:cNvPr id="42" name="Object 162">
                        <a:extLst>
                          <a:ext uri="{FF2B5EF4-FFF2-40B4-BE49-F238E27FC236}">
                            <a16:creationId xmlns:a16="http://schemas.microsoft.com/office/drawing/2014/main" id="{FF7214DB-B4E6-4696-8C34-C7CF7F4E5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97425"/>
                        <a:ext cx="18478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63">
            <a:extLst>
              <a:ext uri="{FF2B5EF4-FFF2-40B4-BE49-F238E27FC236}">
                <a16:creationId xmlns:a16="http://schemas.microsoft.com/office/drawing/2014/main" id="{4A6DFE4C-4F03-40B2-90CF-5E532D49C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445125"/>
          <a:ext cx="41116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841400" imgH="266400" progId="Equation.3">
                  <p:embed/>
                </p:oleObj>
              </mc:Choice>
              <mc:Fallback>
                <p:oleObj name="公式" r:id="rId12" imgW="1841400" imgH="266400" progId="Equation.3">
                  <p:embed/>
                  <p:pic>
                    <p:nvPicPr>
                      <p:cNvPr id="43" name="Object 163">
                        <a:extLst>
                          <a:ext uri="{FF2B5EF4-FFF2-40B4-BE49-F238E27FC236}">
                            <a16:creationId xmlns:a16="http://schemas.microsoft.com/office/drawing/2014/main" id="{4A6DFE4C-4F03-40B2-90CF-5E532D49CA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45125"/>
                        <a:ext cx="41116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14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9" grpId="0" animBg="1" autoUpdateAnimBg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471666"/>
              </p:ext>
            </p:extLst>
          </p:nvPr>
        </p:nvGraphicFramePr>
        <p:xfrm>
          <a:off x="1562100" y="3369036"/>
          <a:ext cx="60960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600" imgH="393480" progId="Equation.3">
                  <p:embed/>
                </p:oleObj>
              </mc:Choice>
              <mc:Fallback>
                <p:oleObj name="Equation" r:id="rId2" imgW="2298600" imgH="393480" progId="Equation.3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369036"/>
                        <a:ext cx="6096000" cy="931862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71500" y="4835252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这是常系数非齐次一阶微分方程，图</a:t>
            </a:r>
            <a:r>
              <a:rPr kumimoji="1" lang="en-US" altLang="zh-CN" sz="2400" b="1" dirty="0">
                <a:solidFill>
                  <a:srgbClr val="FFFFFF"/>
                </a:solidFill>
                <a:ea typeface="楷体_GB2312" pitchFamily="49" charset="-122"/>
              </a:rPr>
              <a:t>(a)</a:t>
            </a:r>
            <a:r>
              <a:rPr kumimoji="1" lang="zh-CN" altLang="en-US" sz="2400" b="1" dirty="0">
                <a:solidFill>
                  <a:srgbClr val="FFFFFF"/>
                </a:solidFill>
                <a:ea typeface="楷体_GB2312" pitchFamily="49" charset="-122"/>
              </a:rPr>
              <a:t>是一阶电路。 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609600" y="2465748"/>
            <a:ext cx="8001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ea typeface="楷体_GB2312" pitchFamily="49" charset="-122"/>
              </a:rPr>
              <a:t>解：对于图</a:t>
            </a:r>
            <a:r>
              <a:rPr kumimoji="1" lang="en-US" altLang="zh-CN" sz="2400" b="1">
                <a:solidFill>
                  <a:srgbClr val="FFFFFF"/>
                </a:solidFill>
                <a:ea typeface="楷体_GB2312" pitchFamily="49" charset="-122"/>
              </a:rPr>
              <a:t>(a)</a:t>
            </a:r>
            <a:r>
              <a:rPr kumimoji="1" lang="zh-CN" altLang="en-US" sz="2400" b="1">
                <a:solidFill>
                  <a:srgbClr val="FFFFFF"/>
                </a:solidFill>
                <a:ea typeface="楷体_GB2312" pitchFamily="49" charset="-122"/>
              </a:rPr>
              <a:t>所示</a:t>
            </a:r>
            <a:r>
              <a:rPr kumimoji="1" lang="en-US" altLang="zh-CN" sz="2400" b="1" i="1">
                <a:solidFill>
                  <a:srgbClr val="FFFFFF"/>
                </a:solidFill>
                <a:ea typeface="楷体_GB2312" pitchFamily="49" charset="-122"/>
              </a:rPr>
              <a:t>RC</a:t>
            </a:r>
            <a:r>
              <a:rPr kumimoji="1" lang="zh-CN" altLang="en-US" sz="2400" b="1">
                <a:solidFill>
                  <a:srgbClr val="FFFFFF"/>
                </a:solidFill>
                <a:ea typeface="楷体_GB2312" pitchFamily="49" charset="-122"/>
              </a:rPr>
              <a:t>串联电路，可以写出以下方程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B04602-74A0-43A3-BB9F-9E97EE16FE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" r="52181"/>
          <a:stretch/>
        </p:blipFill>
        <p:spPr>
          <a:xfrm>
            <a:off x="2843808" y="416125"/>
            <a:ext cx="3139035" cy="21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26653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20">
            <a:extLst>
              <a:ext uri="{FF2B5EF4-FFF2-40B4-BE49-F238E27FC236}">
                <a16:creationId xmlns:a16="http://schemas.microsoft.com/office/drawing/2014/main" id="{DA26E927-561C-4F54-9302-30610F973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781300"/>
          <a:ext cx="778986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74840" imgH="355320" progId="Equation.3">
                  <p:embed/>
                </p:oleObj>
              </mc:Choice>
              <mc:Fallback>
                <p:oleObj name="公式" r:id="rId2" imgW="3174840" imgH="355320" progId="Equation.3">
                  <p:embed/>
                  <p:pic>
                    <p:nvPicPr>
                      <p:cNvPr id="2" name="Object 120">
                        <a:extLst>
                          <a:ext uri="{FF2B5EF4-FFF2-40B4-BE49-F238E27FC236}">
                            <a16:creationId xmlns:a16="http://schemas.microsoft.com/office/drawing/2014/main" id="{DA26E927-561C-4F54-9302-30610F9737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7789862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3">
            <a:extLst>
              <a:ext uri="{FF2B5EF4-FFF2-40B4-BE49-F238E27FC236}">
                <a16:creationId xmlns:a16="http://schemas.microsoft.com/office/drawing/2014/main" id="{5197047F-8D66-419A-A12E-D1C441D69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930275"/>
          <a:ext cx="30003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95280" imgH="241200" progId="Equation.3">
                  <p:embed/>
                </p:oleObj>
              </mc:Choice>
              <mc:Fallback>
                <p:oleObj name="公式" r:id="rId4" imgW="1295280" imgH="241200" progId="Equation.3">
                  <p:embed/>
                  <p:pic>
                    <p:nvPicPr>
                      <p:cNvPr id="3" name="Object 123">
                        <a:extLst>
                          <a:ext uri="{FF2B5EF4-FFF2-40B4-BE49-F238E27FC236}">
                            <a16:creationId xmlns:a16="http://schemas.microsoft.com/office/drawing/2014/main" id="{5197047F-8D66-419A-A12E-D1C441D69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30275"/>
                        <a:ext cx="30003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4">
            <a:extLst>
              <a:ext uri="{FF2B5EF4-FFF2-40B4-BE49-F238E27FC236}">
                <a16:creationId xmlns:a16="http://schemas.microsoft.com/office/drawing/2014/main" id="{08BF0996-E313-4947-9DDB-CC2282C96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506538"/>
          <a:ext cx="30749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20480" imgH="241200" progId="Equation.3">
                  <p:embed/>
                </p:oleObj>
              </mc:Choice>
              <mc:Fallback>
                <p:oleObj name="公式" r:id="rId6" imgW="1320480" imgH="241200" progId="Equation.3">
                  <p:embed/>
                  <p:pic>
                    <p:nvPicPr>
                      <p:cNvPr id="4" name="Object 124">
                        <a:extLst>
                          <a:ext uri="{FF2B5EF4-FFF2-40B4-BE49-F238E27FC236}">
                            <a16:creationId xmlns:a16="http://schemas.microsoft.com/office/drawing/2014/main" id="{08BF0996-E313-4947-9DDB-CC2282C96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06538"/>
                        <a:ext cx="30749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5">
            <a:extLst>
              <a:ext uri="{FF2B5EF4-FFF2-40B4-BE49-F238E27FC236}">
                <a16:creationId xmlns:a16="http://schemas.microsoft.com/office/drawing/2014/main" id="{65565407-657F-46DA-BD24-2C41D2CA7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488" y="2154238"/>
          <a:ext cx="36576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38000" imgH="266400" progId="Equation.3">
                  <p:embed/>
                </p:oleObj>
              </mc:Choice>
              <mc:Fallback>
                <p:oleObj name="公式" r:id="rId8" imgW="1638000" imgH="266400" progId="Equation.3">
                  <p:embed/>
                  <p:pic>
                    <p:nvPicPr>
                      <p:cNvPr id="5" name="Object 125">
                        <a:extLst>
                          <a:ext uri="{FF2B5EF4-FFF2-40B4-BE49-F238E27FC236}">
                            <a16:creationId xmlns:a16="http://schemas.microsoft.com/office/drawing/2014/main" id="{65565407-657F-46DA-BD24-2C41D2CA7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154238"/>
                        <a:ext cx="36576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6">
            <a:extLst>
              <a:ext uri="{FF2B5EF4-FFF2-40B4-BE49-F238E27FC236}">
                <a16:creationId xmlns:a16="http://schemas.microsoft.com/office/drawing/2014/main" id="{5F76E5F5-C371-489D-B249-47B895BE9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500438"/>
          <a:ext cx="78184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263760" imgH="355320" progId="Equation.3">
                  <p:embed/>
                </p:oleObj>
              </mc:Choice>
              <mc:Fallback>
                <p:oleObj name="公式" r:id="rId10" imgW="3263760" imgH="355320" progId="Equation.3">
                  <p:embed/>
                  <p:pic>
                    <p:nvPicPr>
                      <p:cNvPr id="6" name="Object 126">
                        <a:extLst>
                          <a:ext uri="{FF2B5EF4-FFF2-40B4-BE49-F238E27FC236}">
                            <a16:creationId xmlns:a16="http://schemas.microsoft.com/office/drawing/2014/main" id="{5F76E5F5-C371-489D-B249-47B895BE9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78184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7">
            <a:extLst>
              <a:ext uri="{FF2B5EF4-FFF2-40B4-BE49-F238E27FC236}">
                <a16:creationId xmlns:a16="http://schemas.microsoft.com/office/drawing/2014/main" id="{647EB948-591A-4B0E-8DE9-2CA0445BE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292600"/>
          <a:ext cx="70104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857320" imgH="444240" progId="Equation.3">
                  <p:embed/>
                </p:oleObj>
              </mc:Choice>
              <mc:Fallback>
                <p:oleObj name="公式" r:id="rId12" imgW="2857320" imgH="444240" progId="Equation.3">
                  <p:embed/>
                  <p:pic>
                    <p:nvPicPr>
                      <p:cNvPr id="7" name="Object 127">
                        <a:extLst>
                          <a:ext uri="{FF2B5EF4-FFF2-40B4-BE49-F238E27FC236}">
                            <a16:creationId xmlns:a16="http://schemas.microsoft.com/office/drawing/2014/main" id="{647EB948-591A-4B0E-8DE9-2CA0445BE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92600"/>
                        <a:ext cx="70104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42">
            <a:extLst>
              <a:ext uri="{FF2B5EF4-FFF2-40B4-BE49-F238E27FC236}">
                <a16:creationId xmlns:a16="http://schemas.microsoft.com/office/drawing/2014/main" id="{03AEFA38-ADF0-41B4-80C8-C66F5E3E390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692150"/>
            <a:ext cx="4079875" cy="2016125"/>
            <a:chOff x="2971" y="1389"/>
            <a:chExt cx="2570" cy="1270"/>
          </a:xfrm>
        </p:grpSpPr>
        <p:sp>
          <p:nvSpPr>
            <p:cNvPr id="9" name="Oval 143">
              <a:extLst>
                <a:ext uri="{FF2B5EF4-FFF2-40B4-BE49-F238E27FC236}">
                  <a16:creationId xmlns:a16="http://schemas.microsoft.com/office/drawing/2014/main" id="{1C6C10DB-7962-4139-A896-2EC4E8FFA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88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Line 144">
              <a:extLst>
                <a:ext uri="{FF2B5EF4-FFF2-40B4-BE49-F238E27FC236}">
                  <a16:creationId xmlns:a16="http://schemas.microsoft.com/office/drawing/2014/main" id="{1345D52B-6EB1-45CE-8156-860653999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480"/>
              <a:ext cx="14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Line 145">
              <a:extLst>
                <a:ext uri="{FF2B5EF4-FFF2-40B4-BE49-F238E27FC236}">
                  <a16:creationId xmlns:a16="http://schemas.microsoft.com/office/drawing/2014/main" id="{CAD871E7-AD9F-4011-AC2E-540DAE438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480"/>
              <a:ext cx="0" cy="8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146">
              <a:extLst>
                <a:ext uri="{FF2B5EF4-FFF2-40B4-BE49-F238E27FC236}">
                  <a16:creationId xmlns:a16="http://schemas.microsoft.com/office/drawing/2014/main" id="{E774E83D-0261-4EFE-99D7-C8663F8DA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0" y="2433"/>
              <a:ext cx="0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147">
              <a:extLst>
                <a:ext uri="{FF2B5EF4-FFF2-40B4-BE49-F238E27FC236}">
                  <a16:creationId xmlns:a16="http://schemas.microsoft.com/office/drawing/2014/main" id="{0C542134-6547-4645-8844-A14B42735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480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Line 148">
              <a:extLst>
                <a:ext uri="{FF2B5EF4-FFF2-40B4-BE49-F238E27FC236}">
                  <a16:creationId xmlns:a16="http://schemas.microsoft.com/office/drawing/2014/main" id="{7D27593D-96C8-4A4D-A955-62C9FF2F9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1570"/>
              <a:ext cx="0" cy="31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Text Box 149">
              <a:extLst>
                <a:ext uri="{FF2B5EF4-FFF2-40B4-BE49-F238E27FC236}">
                  <a16:creationId xmlns:a16="http://schemas.microsoft.com/office/drawing/2014/main" id="{14997556-88A8-4452-A115-1F6050792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597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16" name="Text Box 150">
              <a:extLst>
                <a:ext uri="{FF2B5EF4-FFF2-40B4-BE49-F238E27FC236}">
                  <a16:creationId xmlns:a16="http://schemas.microsoft.com/office/drawing/2014/main" id="{7A92DE73-434B-4ECC-83CC-8E517936D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186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–</a:t>
              </a:r>
            </a:p>
          </p:txBody>
        </p:sp>
        <p:sp>
          <p:nvSpPr>
            <p:cNvPr id="17" name="Text Box 151">
              <a:extLst>
                <a:ext uri="{FF2B5EF4-FFF2-40B4-BE49-F238E27FC236}">
                  <a16:creationId xmlns:a16="http://schemas.microsoft.com/office/drawing/2014/main" id="{364481F8-CD09-4436-8B98-B6FB2589E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461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1H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152">
              <a:extLst>
                <a:ext uri="{FF2B5EF4-FFF2-40B4-BE49-F238E27FC236}">
                  <a16:creationId xmlns:a16="http://schemas.microsoft.com/office/drawing/2014/main" id="{283A82A2-AA8E-4BE2-B26D-33CF57D1A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" y="2232"/>
              <a:ext cx="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0.25F</a:t>
              </a:r>
            </a:p>
          </p:txBody>
        </p:sp>
        <p:sp>
          <p:nvSpPr>
            <p:cNvPr id="19" name="Line 153">
              <a:extLst>
                <a:ext uri="{FF2B5EF4-FFF2-40B4-BE49-F238E27FC236}">
                  <a16:creationId xmlns:a16="http://schemas.microsoft.com/office/drawing/2014/main" id="{EF043D00-ACA6-4896-AD37-5ACD9AC82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659"/>
              <a:ext cx="213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Line 154">
              <a:extLst>
                <a:ext uri="{FF2B5EF4-FFF2-40B4-BE49-F238E27FC236}">
                  <a16:creationId xmlns:a16="http://schemas.microsoft.com/office/drawing/2014/main" id="{D81857E4-3AAF-4686-827C-BD1FA64DF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4" y="1842"/>
              <a:ext cx="227" cy="33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Line 155">
              <a:extLst>
                <a:ext uri="{FF2B5EF4-FFF2-40B4-BE49-F238E27FC236}">
                  <a16:creationId xmlns:a16="http://schemas.microsoft.com/office/drawing/2014/main" id="{01C16A78-9DA6-4EE6-9EAA-578590BA6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4" y="1933"/>
              <a:ext cx="181" cy="22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Line 156">
              <a:extLst>
                <a:ext uri="{FF2B5EF4-FFF2-40B4-BE49-F238E27FC236}">
                  <a16:creationId xmlns:a16="http://schemas.microsoft.com/office/drawing/2014/main" id="{940F57A4-FF79-498E-8081-24E854EC1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1480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Text Box 157">
              <a:extLst>
                <a:ext uri="{FF2B5EF4-FFF2-40B4-BE49-F238E27FC236}">
                  <a16:creationId xmlns:a16="http://schemas.microsoft.com/office/drawing/2014/main" id="{72000008-6129-4AE0-817A-231E6F44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" y="1461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5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158">
              <a:extLst>
                <a:ext uri="{FF2B5EF4-FFF2-40B4-BE49-F238E27FC236}">
                  <a16:creationId xmlns:a16="http://schemas.microsoft.com/office/drawing/2014/main" id="{DE197166-5449-4FCF-B34A-C697D8389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177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159">
              <a:extLst>
                <a:ext uri="{FF2B5EF4-FFF2-40B4-BE49-F238E27FC236}">
                  <a16:creationId xmlns:a16="http://schemas.microsoft.com/office/drawing/2014/main" id="{015811DC-6D3F-467E-BB96-C43BAA446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" y="2160"/>
              <a:ext cx="1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" name="Text Box 160">
              <a:extLst>
                <a:ext uri="{FF2B5EF4-FFF2-40B4-BE49-F238E27FC236}">
                  <a16:creationId xmlns:a16="http://schemas.microsoft.com/office/drawing/2014/main" id="{B7FD2F07-1C3D-463D-8E6C-EC4E939A2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2141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7" name="Text Box 161">
              <a:extLst>
                <a:ext uri="{FF2B5EF4-FFF2-40B4-BE49-F238E27FC236}">
                  <a16:creationId xmlns:a16="http://schemas.microsoft.com/office/drawing/2014/main" id="{DC4CDC4C-83C4-489E-BB30-9032159F5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914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10V</a:t>
              </a:r>
              <a:endParaRPr kumimoji="1" lang="en-US" altLang="zh-CN" sz="2800" b="0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162">
              <a:extLst>
                <a:ext uri="{FF2B5EF4-FFF2-40B4-BE49-F238E27FC236}">
                  <a16:creationId xmlns:a16="http://schemas.microsoft.com/office/drawing/2014/main" id="{150D3F00-CBA2-49D0-A085-A3D847E3B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8" y="164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63">
              <a:extLst>
                <a:ext uri="{FF2B5EF4-FFF2-40B4-BE49-F238E27FC236}">
                  <a16:creationId xmlns:a16="http://schemas.microsoft.com/office/drawing/2014/main" id="{C19C4931-577E-4BF5-9DF9-FDC241087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480"/>
              <a:ext cx="31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0" name="Group 164">
              <a:extLst>
                <a:ext uri="{FF2B5EF4-FFF2-40B4-BE49-F238E27FC236}">
                  <a16:creationId xmlns:a16="http://schemas.microsoft.com/office/drawing/2014/main" id="{03FCFDA6-24FE-4D02-BC8B-30305919D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389"/>
              <a:ext cx="499" cy="590"/>
              <a:chOff x="476" y="663"/>
              <a:chExt cx="771" cy="862"/>
            </a:xfrm>
          </p:grpSpPr>
          <p:sp>
            <p:nvSpPr>
              <p:cNvPr id="36" name="AutoShape 165">
                <a:extLst>
                  <a:ext uri="{FF2B5EF4-FFF2-40B4-BE49-F238E27FC236}">
                    <a16:creationId xmlns:a16="http://schemas.microsoft.com/office/drawing/2014/main" id="{BB254752-FDCD-4F31-8237-776EE617D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7" name="AutoShape 166">
                <a:extLst>
                  <a:ext uri="{FF2B5EF4-FFF2-40B4-BE49-F238E27FC236}">
                    <a16:creationId xmlns:a16="http://schemas.microsoft.com/office/drawing/2014/main" id="{98D3BE77-E250-4823-9CCB-7E077B052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8" name="AutoShape 167">
                <a:extLst>
                  <a:ext uri="{FF2B5EF4-FFF2-40B4-BE49-F238E27FC236}">
                    <a16:creationId xmlns:a16="http://schemas.microsoft.com/office/drawing/2014/main" id="{67584D07-4C6D-4321-AD4D-A456C7A3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1" name="Rectangle 168">
              <a:extLst>
                <a:ext uri="{FF2B5EF4-FFF2-40B4-BE49-F238E27FC236}">
                  <a16:creationId xmlns:a16="http://schemas.microsoft.com/office/drawing/2014/main" id="{B0F56DED-FB7D-4CFB-8CF1-66D344E0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Rectangle 169">
              <a:extLst>
                <a:ext uri="{FF2B5EF4-FFF2-40B4-BE49-F238E27FC236}">
                  <a16:creationId xmlns:a16="http://schemas.microsoft.com/office/drawing/2014/main" id="{8B58F1F8-7FC6-4503-8141-300EDAECD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17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3" name="Group 170">
              <a:extLst>
                <a:ext uri="{FF2B5EF4-FFF2-40B4-BE49-F238E27FC236}">
                  <a16:creationId xmlns:a16="http://schemas.microsoft.com/office/drawing/2014/main" id="{C1C09810-06F9-4086-9E24-66D8C2525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9" y="2341"/>
              <a:ext cx="240" cy="90"/>
              <a:chOff x="4604" y="2478"/>
              <a:chExt cx="240" cy="90"/>
            </a:xfrm>
          </p:grpSpPr>
          <p:sp>
            <p:nvSpPr>
              <p:cNvPr id="34" name="Line 171">
                <a:extLst>
                  <a:ext uri="{FF2B5EF4-FFF2-40B4-BE49-F238E27FC236}">
                    <a16:creationId xmlns:a16="http://schemas.microsoft.com/office/drawing/2014/main" id="{7E1456CF-D046-4172-AB75-594B88319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5" name="Line 172">
                <a:extLst>
                  <a:ext uri="{FF2B5EF4-FFF2-40B4-BE49-F238E27FC236}">
                    <a16:creationId xmlns:a16="http://schemas.microsoft.com/office/drawing/2014/main" id="{489F52F9-61E3-4B27-B80A-CC63BFBFB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0EE191A0-B9EB-4EB4-A806-F8923D18BD3D}"/>
              </a:ext>
            </a:extLst>
          </p:cNvPr>
          <p:cNvSpPr/>
          <p:nvPr/>
        </p:nvSpPr>
        <p:spPr bwMode="auto">
          <a:xfrm>
            <a:off x="2363638" y="4485736"/>
            <a:ext cx="301924" cy="767751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AFA03E5C-BE47-4631-B558-7D3091735E26}"/>
                  </a:ext>
                </a:extLst>
              </p14:cNvPr>
              <p14:cNvContentPartPr/>
              <p14:nvPr/>
            </p14:nvContentPartPr>
            <p14:xfrm>
              <a:off x="7048440" y="1866960"/>
              <a:ext cx="984600" cy="69876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AFA03E5C-BE47-4631-B558-7D3091735E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9080" y="1857600"/>
                <a:ext cx="1003320" cy="7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0249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31F29DA-5265-471E-B291-3F007AB9E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04813"/>
            <a:ext cx="7056437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已知：电感无初始储能</a:t>
            </a:r>
            <a:r>
              <a:rPr kumimoji="1" lang="en-US" altLang="zh-CN" sz="3200" i="1" dirty="0">
                <a:solidFill>
                  <a:srgbClr val="FFFF00"/>
                </a:solidFill>
                <a:ea typeface="仿宋_GB2312" pitchFamily="49" charset="-122"/>
              </a:rPr>
              <a:t>t </a:t>
            </a:r>
            <a:r>
              <a:rPr kumimoji="1" lang="en-US" altLang="zh-CN" sz="3200" dirty="0">
                <a:solidFill>
                  <a:srgbClr val="FFFF00"/>
                </a:solidFill>
                <a:ea typeface="仿宋_GB2312" pitchFamily="49" charset="-122"/>
              </a:rPr>
              <a:t>= 0</a:t>
            </a:r>
            <a:r>
              <a:rPr kumimoji="1" lang="en-US" altLang="zh-CN" sz="28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时合</a:t>
            </a:r>
            <a:r>
              <a:rPr kumimoji="1" lang="en-US" altLang="zh-CN" sz="2800" dirty="0">
                <a:solidFill>
                  <a:srgbClr val="FFFF00"/>
                </a:solidFill>
                <a:ea typeface="仿宋_GB2312" pitchFamily="49" charset="-122"/>
              </a:rPr>
              <a:t>S</a:t>
            </a:r>
            <a:r>
              <a:rPr kumimoji="1" lang="en-US" altLang="zh-CN" sz="2800" baseline="-25000" dirty="0">
                <a:solidFill>
                  <a:srgbClr val="FFFF00"/>
                </a:solidFill>
                <a:ea typeface="仿宋_GB2312" pitchFamily="49" charset="-122"/>
              </a:rPr>
              <a:t>1</a:t>
            </a:r>
            <a:r>
              <a:rPr kumimoji="1" lang="en-US" altLang="zh-CN" sz="2800" b="1" baseline="-25000" dirty="0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FFFF00"/>
                </a:solidFill>
                <a:ea typeface="仿宋_GB2312" pitchFamily="49" charset="-122"/>
              </a:rPr>
              <a:t>, </a:t>
            </a:r>
            <a:r>
              <a:rPr kumimoji="1" lang="en-US" altLang="zh-CN" sz="3200" i="1" dirty="0">
                <a:solidFill>
                  <a:srgbClr val="FFFF00"/>
                </a:solidFill>
                <a:ea typeface="仿宋_GB2312" pitchFamily="49" charset="-122"/>
              </a:rPr>
              <a:t>t </a:t>
            </a:r>
            <a:r>
              <a:rPr kumimoji="1" lang="en-US" altLang="zh-CN" sz="3200" dirty="0">
                <a:solidFill>
                  <a:srgbClr val="FFFF00"/>
                </a:solidFill>
                <a:ea typeface="仿宋_GB2312" pitchFamily="49" charset="-122"/>
              </a:rPr>
              <a:t>=0.2s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时合</a:t>
            </a:r>
            <a:r>
              <a:rPr kumimoji="1" lang="en-US" altLang="zh-CN" sz="2800" dirty="0">
                <a:solidFill>
                  <a:srgbClr val="FFFF00"/>
                </a:solidFill>
                <a:ea typeface="仿宋_GB2312" pitchFamily="49" charset="-122"/>
              </a:rPr>
              <a:t>S</a:t>
            </a:r>
            <a:r>
              <a:rPr kumimoji="1" lang="en-US" altLang="zh-CN" sz="2800" baseline="-25000" dirty="0">
                <a:solidFill>
                  <a:srgbClr val="FFFF00"/>
                </a:solidFill>
                <a:ea typeface="仿宋_GB2312" pitchFamily="49" charset="-122"/>
              </a:rPr>
              <a:t>2 </a:t>
            </a:r>
            <a:r>
              <a:rPr kumimoji="1"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，求两次换路后的电感电流</a:t>
            </a:r>
            <a:r>
              <a:rPr kumimoji="1" lang="en-US" altLang="zh-CN" sz="3200" i="1" dirty="0" err="1">
                <a:solidFill>
                  <a:srgbClr val="FFFFFF"/>
                </a:solidFill>
                <a:ea typeface="仿宋_GB2312" pitchFamily="49" charset="-122"/>
              </a:rPr>
              <a:t>i</a:t>
            </a:r>
            <a:r>
              <a:rPr kumimoji="1" lang="en-US" altLang="zh-CN" sz="3200" dirty="0">
                <a:solidFill>
                  <a:srgbClr val="FFFFFF"/>
                </a:solidFill>
                <a:ea typeface="仿宋_GB2312" pitchFamily="49" charset="-122"/>
              </a:rPr>
              <a:t>(</a:t>
            </a:r>
            <a:r>
              <a:rPr kumimoji="1" lang="en-US" altLang="zh-CN" sz="3200" i="1" dirty="0">
                <a:solidFill>
                  <a:srgbClr val="FFFFFF"/>
                </a:solidFill>
                <a:ea typeface="仿宋_GB2312" pitchFamily="49" charset="-122"/>
              </a:rPr>
              <a:t>t</a:t>
            </a:r>
            <a:r>
              <a:rPr kumimoji="1" lang="en-US" altLang="zh-CN" sz="3200" dirty="0">
                <a:solidFill>
                  <a:srgbClr val="FFFFFF"/>
                </a:solidFill>
                <a:ea typeface="仿宋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FFFF00"/>
                </a:solidFill>
                <a:ea typeface="仿宋_GB2312" pitchFamily="49" charset="-122"/>
              </a:rPr>
              <a:t>。</a:t>
            </a:r>
          </a:p>
        </p:txBody>
      </p:sp>
      <p:sp>
        <p:nvSpPr>
          <p:cNvPr id="3" name="Text Box 3" descr="绿色大理石">
            <a:extLst>
              <a:ext uri="{FF2B5EF4-FFF2-40B4-BE49-F238E27FC236}">
                <a16:creationId xmlns:a16="http://schemas.microsoft.com/office/drawing/2014/main" id="{DCC05C21-7655-47DD-AA31-F1AE2E522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773238"/>
            <a:ext cx="2030413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0 &lt; 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&lt; 0.2s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1D54835-68A2-4646-8DC7-A34775ECC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4508500"/>
          <a:ext cx="28336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93760" imgH="253800" progId="Equation.3">
                  <p:embed/>
                </p:oleObj>
              </mc:Choice>
              <mc:Fallback>
                <p:oleObj name="公式" r:id="rId3" imgW="1193760" imgH="2538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A1D54835-68A2-4646-8DC7-A34775ECCC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508500"/>
                        <a:ext cx="28336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DE8A1008-B429-4B7F-86E5-643D10122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2611438"/>
          <a:ext cx="3748088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62040" imgH="736560" progId="Equation.3">
                  <p:embed/>
                </p:oleObj>
              </mc:Choice>
              <mc:Fallback>
                <p:oleObj name="公式" r:id="rId5" imgW="1562040" imgH="736560" progId="Equation.3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DE8A1008-B429-4B7F-86E5-643D10122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611438"/>
                        <a:ext cx="3748088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>
            <a:extLst>
              <a:ext uri="{FF2B5EF4-FFF2-40B4-BE49-F238E27FC236}">
                <a16:creationId xmlns:a16="http://schemas.microsoft.com/office/drawing/2014/main" id="{DD44D76D-D136-43B6-9F73-89D9FD03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647700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Arial" panose="020B0604020202020204" pitchFamily="34" charset="0"/>
              </a:rPr>
              <a:t>解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43C03C70-D4C4-4920-9910-3EBB6C560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19113"/>
            <a:ext cx="1008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例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5</a:t>
            </a: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6A6F61E8-169C-4DF5-B54B-702C1CADFAEF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773238"/>
            <a:ext cx="3751262" cy="2949575"/>
            <a:chOff x="2971" y="746"/>
            <a:chExt cx="2363" cy="1858"/>
          </a:xfrm>
        </p:grpSpPr>
        <p:sp>
          <p:nvSpPr>
            <p:cNvPr id="9" name="Oval 19">
              <a:extLst>
                <a:ext uri="{FF2B5EF4-FFF2-40B4-BE49-F238E27FC236}">
                  <a16:creationId xmlns:a16="http://schemas.microsoft.com/office/drawing/2014/main" id="{DD51AEC6-3D7E-4E75-9726-29173F957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43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Line 20">
              <a:extLst>
                <a:ext uri="{FF2B5EF4-FFF2-40B4-BE49-F238E27FC236}">
                  <a16:creationId xmlns:a16="http://schemas.microsoft.com/office/drawing/2014/main" id="{0EC931A4-8701-42FE-9C3F-A99F15736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890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Line 21">
              <a:extLst>
                <a:ext uri="{FF2B5EF4-FFF2-40B4-BE49-F238E27FC236}">
                  <a16:creationId xmlns:a16="http://schemas.microsoft.com/office/drawing/2014/main" id="{EC5368B7-57FA-4B83-9C2B-1A1951D58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890"/>
              <a:ext cx="0" cy="142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22">
              <a:extLst>
                <a:ext uri="{FF2B5EF4-FFF2-40B4-BE49-F238E27FC236}">
                  <a16:creationId xmlns:a16="http://schemas.microsoft.com/office/drawing/2014/main" id="{AB5E27AD-5820-45B3-A88C-547EBC135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296"/>
              <a:ext cx="186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BAA57877-A05B-4541-9B38-6C105CCE6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890"/>
              <a:ext cx="0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Line 24">
              <a:extLst>
                <a:ext uri="{FF2B5EF4-FFF2-40B4-BE49-F238E27FC236}">
                  <a16:creationId xmlns:a16="http://schemas.microsoft.com/office/drawing/2014/main" id="{6ADF8658-54D1-4328-828A-7713F7500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746"/>
              <a:ext cx="192" cy="1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Line 25">
              <a:extLst>
                <a:ext uri="{FF2B5EF4-FFF2-40B4-BE49-F238E27FC236}">
                  <a16:creationId xmlns:a16="http://schemas.microsoft.com/office/drawing/2014/main" id="{66249192-49D9-4997-91E1-2F6C6092A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90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Line 26">
              <a:extLst>
                <a:ext uri="{FF2B5EF4-FFF2-40B4-BE49-F238E27FC236}">
                  <a16:creationId xmlns:a16="http://schemas.microsoft.com/office/drawing/2014/main" id="{83EC1500-4B86-453F-A7A8-E7AECA17C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754"/>
              <a:ext cx="192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Line 27">
              <a:extLst>
                <a:ext uri="{FF2B5EF4-FFF2-40B4-BE49-F238E27FC236}">
                  <a16:creationId xmlns:a16="http://schemas.microsoft.com/office/drawing/2014/main" id="{63D194BC-93CF-43FC-ACEC-5BA1C02B3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525"/>
              <a:ext cx="0" cy="7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Line 28">
              <a:extLst>
                <a:ext uri="{FF2B5EF4-FFF2-40B4-BE49-F238E27FC236}">
                  <a16:creationId xmlns:a16="http://schemas.microsoft.com/office/drawing/2014/main" id="{13AF2D74-537A-43FF-BDB7-7AD5B753D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661"/>
              <a:ext cx="4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Line 29">
              <a:extLst>
                <a:ext uri="{FF2B5EF4-FFF2-40B4-BE49-F238E27FC236}">
                  <a16:creationId xmlns:a16="http://schemas.microsoft.com/office/drawing/2014/main" id="{415C1C97-222C-4A62-A1EA-3F5E4E603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661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Line 30">
              <a:extLst>
                <a:ext uri="{FF2B5EF4-FFF2-40B4-BE49-F238E27FC236}">
                  <a16:creationId xmlns:a16="http://schemas.microsoft.com/office/drawing/2014/main" id="{76DA0ECA-F699-4C6B-B6C5-D01A0D55D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2" y="1979"/>
              <a:ext cx="144" cy="1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Line 31">
              <a:extLst>
                <a:ext uri="{FF2B5EF4-FFF2-40B4-BE49-F238E27FC236}">
                  <a16:creationId xmlns:a16="http://schemas.microsoft.com/office/drawing/2014/main" id="{5B172D7B-AF4F-4332-BDC4-16D7200B2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115"/>
              <a:ext cx="0" cy="1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Line 32">
              <a:extLst>
                <a:ext uri="{FF2B5EF4-FFF2-40B4-BE49-F238E27FC236}">
                  <a16:creationId xmlns:a16="http://schemas.microsoft.com/office/drawing/2014/main" id="{0C63A3E4-10DB-45F5-917D-C4BA2D2BB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2" y="1933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" name="Line 33">
              <a:extLst>
                <a:ext uri="{FF2B5EF4-FFF2-40B4-BE49-F238E27FC236}">
                  <a16:creationId xmlns:a16="http://schemas.microsoft.com/office/drawing/2014/main" id="{6BB4E5ED-7498-41ED-B678-6850EF603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981"/>
              <a:ext cx="24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313FAA02-83A4-4EEF-830B-B871D25E2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93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BAA07A6C-CB6D-4497-8704-0B73E9F96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1461"/>
              <a:ext cx="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10V</a:t>
              </a:r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2BBDB504-B6F6-42D2-8584-1BB928D5F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1188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3EFB0DCD-09DC-4F39-9160-7DE3778F8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871"/>
              <a:ext cx="7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=0)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181FD29E-2C85-439C-964A-45F93B7CE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2277"/>
              <a:ext cx="10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=0.2s)</a:t>
              </a:r>
            </a:p>
          </p:txBody>
        </p:sp>
        <p:sp>
          <p:nvSpPr>
            <p:cNvPr id="29" name="Rectangle 39">
              <a:extLst>
                <a:ext uri="{FF2B5EF4-FFF2-40B4-BE49-F238E27FC236}">
                  <a16:creationId xmlns:a16="http://schemas.microsoft.com/office/drawing/2014/main" id="{C7DF655D-60D1-415A-AC9A-A8DDE1C03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" y="177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D007C26B-F891-47CC-A702-DF8971E59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916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1" name="Rectangle 41">
              <a:extLst>
                <a:ext uri="{FF2B5EF4-FFF2-40B4-BE49-F238E27FC236}">
                  <a16:creationId xmlns:a16="http://schemas.microsoft.com/office/drawing/2014/main" id="{889FDC6B-EBA3-4D18-B3E0-74AE0979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84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" name="Rectangle 42">
              <a:extLst>
                <a:ext uri="{FF2B5EF4-FFF2-40B4-BE49-F238E27FC236}">
                  <a16:creationId xmlns:a16="http://schemas.microsoft.com/office/drawing/2014/main" id="{B4963B8A-DFF3-4E4F-8118-C18E93623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79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3" name="Group 43">
              <a:extLst>
                <a:ext uri="{FF2B5EF4-FFF2-40B4-BE49-F238E27FC236}">
                  <a16:creationId xmlns:a16="http://schemas.microsoft.com/office/drawing/2014/main" id="{E7D18FE9-CAFD-4BCC-940E-9709B0BF730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04" y="1026"/>
              <a:ext cx="499" cy="590"/>
              <a:chOff x="476" y="663"/>
              <a:chExt cx="771" cy="862"/>
            </a:xfrm>
          </p:grpSpPr>
          <p:sp>
            <p:nvSpPr>
              <p:cNvPr id="35" name="AutoShape 44">
                <a:extLst>
                  <a:ext uri="{FF2B5EF4-FFF2-40B4-BE49-F238E27FC236}">
                    <a16:creationId xmlns:a16="http://schemas.microsoft.com/office/drawing/2014/main" id="{671CE102-C670-48EC-80F3-A9B32AC2D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6" name="AutoShape 45">
                <a:extLst>
                  <a:ext uri="{FF2B5EF4-FFF2-40B4-BE49-F238E27FC236}">
                    <a16:creationId xmlns:a16="http://schemas.microsoft.com/office/drawing/2014/main" id="{542B0D44-9C2D-42DB-9310-DF8327685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7" name="AutoShape 46">
                <a:extLst>
                  <a:ext uri="{FF2B5EF4-FFF2-40B4-BE49-F238E27FC236}">
                    <a16:creationId xmlns:a16="http://schemas.microsoft.com/office/drawing/2014/main" id="{7C1490CC-DDE8-4623-868E-D57EE7214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4" name="Text Box 47">
              <a:extLst>
                <a:ext uri="{FF2B5EF4-FFF2-40B4-BE49-F238E27FC236}">
                  <a16:creationId xmlns:a16="http://schemas.microsoft.com/office/drawing/2014/main" id="{747E958B-0EB6-4C71-96E7-C74CF142C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0" y="1823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63BDA28-98D8-4451-B40C-09EA8A9486B8}"/>
              </a:ext>
            </a:extLst>
          </p:cNvPr>
          <p:cNvSpPr txBox="1"/>
          <p:nvPr/>
        </p:nvSpPr>
        <p:spPr>
          <a:xfrm>
            <a:off x="7352506" y="2380605"/>
            <a:ext cx="94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L=1H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76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5" descr="绿色大理石">
            <a:extLst>
              <a:ext uri="{FF2B5EF4-FFF2-40B4-BE49-F238E27FC236}">
                <a16:creationId xmlns:a16="http://schemas.microsoft.com/office/drawing/2014/main" id="{986854C3-C73D-4CA4-92A0-E3CC21204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17538"/>
            <a:ext cx="1398588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&gt; 0.2s</a:t>
            </a:r>
          </a:p>
        </p:txBody>
      </p:sp>
      <p:graphicFrame>
        <p:nvGraphicFramePr>
          <p:cNvPr id="3" name="Object 47">
            <a:extLst>
              <a:ext uri="{FF2B5EF4-FFF2-40B4-BE49-F238E27FC236}">
                <a16:creationId xmlns:a16="http://schemas.microsoft.com/office/drawing/2014/main" id="{0A4D0AA9-4ECB-433C-92E5-B50B5BFA1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133600"/>
          <a:ext cx="3590925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85720" imgH="736560" progId="Equation.3">
                  <p:embed/>
                </p:oleObj>
              </mc:Choice>
              <mc:Fallback>
                <p:oleObj name="公式" r:id="rId3" imgW="1485720" imgH="736560" progId="Equation.3">
                  <p:embed/>
                  <p:pic>
                    <p:nvPicPr>
                      <p:cNvPr id="3" name="Object 47">
                        <a:extLst>
                          <a:ext uri="{FF2B5EF4-FFF2-40B4-BE49-F238E27FC236}">
                            <a16:creationId xmlns:a16="http://schemas.microsoft.com/office/drawing/2014/main" id="{0A4D0AA9-4ECB-433C-92E5-B50B5BFA1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3590925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8">
            <a:extLst>
              <a:ext uri="{FF2B5EF4-FFF2-40B4-BE49-F238E27FC236}">
                <a16:creationId xmlns:a16="http://schemas.microsoft.com/office/drawing/2014/main" id="{4AA855A1-885E-4551-8849-F163B3BAB1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12875"/>
          <a:ext cx="43910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866600" imgH="253800" progId="Equation.3">
                  <p:embed/>
                </p:oleObj>
              </mc:Choice>
              <mc:Fallback>
                <p:oleObj name="公式" r:id="rId5" imgW="1866600" imgH="253800" progId="Equation.3">
                  <p:embed/>
                  <p:pic>
                    <p:nvPicPr>
                      <p:cNvPr id="4" name="Object 48">
                        <a:extLst>
                          <a:ext uri="{FF2B5EF4-FFF2-40B4-BE49-F238E27FC236}">
                            <a16:creationId xmlns:a16="http://schemas.microsoft.com/office/drawing/2014/main" id="{4AA855A1-885E-4551-8849-F163B3BAB1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43910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9">
            <a:extLst>
              <a:ext uri="{FF2B5EF4-FFF2-40B4-BE49-F238E27FC236}">
                <a16:creationId xmlns:a16="http://schemas.microsoft.com/office/drawing/2014/main" id="{255205DB-AA22-45EA-BE50-06A7A7719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005263"/>
          <a:ext cx="40179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38000" imgH="253800" progId="Equation.3">
                  <p:embed/>
                </p:oleObj>
              </mc:Choice>
              <mc:Fallback>
                <p:oleObj name="公式" r:id="rId7" imgW="1638000" imgH="253800" progId="Equation.3">
                  <p:embed/>
                  <p:pic>
                    <p:nvPicPr>
                      <p:cNvPr id="5" name="Object 49">
                        <a:extLst>
                          <a:ext uri="{FF2B5EF4-FFF2-40B4-BE49-F238E27FC236}">
                            <a16:creationId xmlns:a16="http://schemas.microsoft.com/office/drawing/2014/main" id="{255205DB-AA22-45EA-BE50-06A7A7719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40179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7">
            <a:extLst>
              <a:ext uri="{FF2B5EF4-FFF2-40B4-BE49-F238E27FC236}">
                <a16:creationId xmlns:a16="http://schemas.microsoft.com/office/drawing/2014/main" id="{499AFA98-4BE3-4DD7-95CD-25BC4DC3C3B3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1989138"/>
            <a:ext cx="3751263" cy="2949575"/>
            <a:chOff x="2971" y="746"/>
            <a:chExt cx="2363" cy="1858"/>
          </a:xfrm>
        </p:grpSpPr>
        <p:sp>
          <p:nvSpPr>
            <p:cNvPr id="7" name="Oval 68">
              <a:extLst>
                <a:ext uri="{FF2B5EF4-FFF2-40B4-BE49-F238E27FC236}">
                  <a16:creationId xmlns:a16="http://schemas.microsoft.com/office/drawing/2014/main" id="{346C6387-9298-4DE0-B290-AA32F9FBB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43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8" name="Line 69">
              <a:extLst>
                <a:ext uri="{FF2B5EF4-FFF2-40B4-BE49-F238E27FC236}">
                  <a16:creationId xmlns:a16="http://schemas.microsoft.com/office/drawing/2014/main" id="{6C86152B-3849-49B5-BB63-57A84DE2B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890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" name="Line 70">
              <a:extLst>
                <a:ext uri="{FF2B5EF4-FFF2-40B4-BE49-F238E27FC236}">
                  <a16:creationId xmlns:a16="http://schemas.microsoft.com/office/drawing/2014/main" id="{F5F6760E-1B55-4053-B21C-8D1157C52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890"/>
              <a:ext cx="0" cy="142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" name="Line 71">
              <a:extLst>
                <a:ext uri="{FF2B5EF4-FFF2-40B4-BE49-F238E27FC236}">
                  <a16:creationId xmlns:a16="http://schemas.microsoft.com/office/drawing/2014/main" id="{C45B19B3-8532-40CA-BD92-A7A0B319A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296"/>
              <a:ext cx="186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Line 72">
              <a:extLst>
                <a:ext uri="{FF2B5EF4-FFF2-40B4-BE49-F238E27FC236}">
                  <a16:creationId xmlns:a16="http://schemas.microsoft.com/office/drawing/2014/main" id="{89C8A7F1-D2F3-49A8-9B46-80FF06F14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890"/>
              <a:ext cx="0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73">
              <a:extLst>
                <a:ext uri="{FF2B5EF4-FFF2-40B4-BE49-F238E27FC236}">
                  <a16:creationId xmlns:a16="http://schemas.microsoft.com/office/drawing/2014/main" id="{58698086-26A1-4AF3-8F04-7340DADF0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746"/>
              <a:ext cx="192" cy="1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74">
              <a:extLst>
                <a:ext uri="{FF2B5EF4-FFF2-40B4-BE49-F238E27FC236}">
                  <a16:creationId xmlns:a16="http://schemas.microsoft.com/office/drawing/2014/main" id="{C78DE133-F879-416A-B6E0-28D3E2213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90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Line 75">
              <a:extLst>
                <a:ext uri="{FF2B5EF4-FFF2-40B4-BE49-F238E27FC236}">
                  <a16:creationId xmlns:a16="http://schemas.microsoft.com/office/drawing/2014/main" id="{B9055DB4-DF8A-4490-8AC8-4EA6831E3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754"/>
              <a:ext cx="192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Line 76">
              <a:extLst>
                <a:ext uri="{FF2B5EF4-FFF2-40B4-BE49-F238E27FC236}">
                  <a16:creationId xmlns:a16="http://schemas.microsoft.com/office/drawing/2014/main" id="{71A5F699-5647-48FF-9C16-29994F383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525"/>
              <a:ext cx="0" cy="7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Line 77">
              <a:extLst>
                <a:ext uri="{FF2B5EF4-FFF2-40B4-BE49-F238E27FC236}">
                  <a16:creationId xmlns:a16="http://schemas.microsoft.com/office/drawing/2014/main" id="{CCD9505F-32FB-4CC2-B577-8368C0D9C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661"/>
              <a:ext cx="4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Line 78">
              <a:extLst>
                <a:ext uri="{FF2B5EF4-FFF2-40B4-BE49-F238E27FC236}">
                  <a16:creationId xmlns:a16="http://schemas.microsoft.com/office/drawing/2014/main" id="{CCDE510E-27CA-49D5-82E6-8B5AB3220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661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Line 79">
              <a:extLst>
                <a:ext uri="{FF2B5EF4-FFF2-40B4-BE49-F238E27FC236}">
                  <a16:creationId xmlns:a16="http://schemas.microsoft.com/office/drawing/2014/main" id="{8F5B80A7-FE4D-4753-9EC2-92A9521B1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2" y="1979"/>
              <a:ext cx="144" cy="1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" name="Line 80">
              <a:extLst>
                <a:ext uri="{FF2B5EF4-FFF2-40B4-BE49-F238E27FC236}">
                  <a16:creationId xmlns:a16="http://schemas.microsoft.com/office/drawing/2014/main" id="{07E9D8B4-BF95-4F35-AE4A-1462D3169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115"/>
              <a:ext cx="0" cy="1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" name="Line 81">
              <a:extLst>
                <a:ext uri="{FF2B5EF4-FFF2-40B4-BE49-F238E27FC236}">
                  <a16:creationId xmlns:a16="http://schemas.microsoft.com/office/drawing/2014/main" id="{7C6803EF-FEB5-43BE-BFBD-152D9160E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2" y="1933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Line 82">
              <a:extLst>
                <a:ext uri="{FF2B5EF4-FFF2-40B4-BE49-F238E27FC236}">
                  <a16:creationId xmlns:a16="http://schemas.microsoft.com/office/drawing/2014/main" id="{CE964CC0-B4F4-4133-86D5-58C456D5A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981"/>
              <a:ext cx="24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Text Box 83">
              <a:extLst>
                <a:ext uri="{FF2B5EF4-FFF2-40B4-BE49-F238E27FC236}">
                  <a16:creationId xmlns:a16="http://schemas.microsoft.com/office/drawing/2014/main" id="{0BFF3C0D-2887-4A2F-AD46-88C1FC89D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935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i</a:t>
              </a:r>
              <a:endPara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84">
              <a:extLst>
                <a:ext uri="{FF2B5EF4-FFF2-40B4-BE49-F238E27FC236}">
                  <a16:creationId xmlns:a16="http://schemas.microsoft.com/office/drawing/2014/main" id="{81C09729-5393-41DD-9B2E-63C010ED2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" y="1461"/>
              <a:ext cx="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10V</a:t>
              </a:r>
            </a:p>
          </p:txBody>
        </p:sp>
        <p:sp>
          <p:nvSpPr>
            <p:cNvPr id="24" name="Text Box 85">
              <a:extLst>
                <a:ext uri="{FF2B5EF4-FFF2-40B4-BE49-F238E27FC236}">
                  <a16:creationId xmlns:a16="http://schemas.microsoft.com/office/drawing/2014/main" id="{FE1F1785-CE05-4707-A255-052B12F2F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4" y="1188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+</a:t>
              </a:r>
            </a:p>
          </p:txBody>
        </p:sp>
        <p:sp>
          <p:nvSpPr>
            <p:cNvPr id="25" name="Text Box 86">
              <a:extLst>
                <a:ext uri="{FF2B5EF4-FFF2-40B4-BE49-F238E27FC236}">
                  <a16:creationId xmlns:a16="http://schemas.microsoft.com/office/drawing/2014/main" id="{0DBF7BDA-C014-4871-ADAD-75FE255A4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" y="871"/>
              <a:ext cx="7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=0)</a:t>
              </a:r>
            </a:p>
          </p:txBody>
        </p:sp>
        <p:sp>
          <p:nvSpPr>
            <p:cNvPr id="26" name="Text Box 87">
              <a:extLst>
                <a:ext uri="{FF2B5EF4-FFF2-40B4-BE49-F238E27FC236}">
                  <a16:creationId xmlns:a16="http://schemas.microsoft.com/office/drawing/2014/main" id="{B6724F72-613D-4A5F-B51A-B0551495D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2277"/>
              <a:ext cx="10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</a:t>
              </a:r>
              <a:r>
                <a:rPr kumimoji="1" lang="en-US" altLang="zh-CN" sz="28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(</a:t>
              </a:r>
              <a:r>
                <a:rPr kumimoji="1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=0.2s)</a:t>
              </a:r>
            </a:p>
          </p:txBody>
        </p:sp>
        <p:sp>
          <p:nvSpPr>
            <p:cNvPr id="27" name="Rectangle 88">
              <a:extLst>
                <a:ext uri="{FF2B5EF4-FFF2-40B4-BE49-F238E27FC236}">
                  <a16:creationId xmlns:a16="http://schemas.microsoft.com/office/drawing/2014/main" id="{68F1C47C-FE11-4FC9-94DC-877C178AD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" y="177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8" name="Text Box 89">
              <a:extLst>
                <a:ext uri="{FF2B5EF4-FFF2-40B4-BE49-F238E27FC236}">
                  <a16:creationId xmlns:a16="http://schemas.microsoft.com/office/drawing/2014/main" id="{8D5C4B14-0F7B-45DC-A412-ECA92C4CC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916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9" name="Rectangle 90">
              <a:extLst>
                <a:ext uri="{FF2B5EF4-FFF2-40B4-BE49-F238E27FC236}">
                  <a16:creationId xmlns:a16="http://schemas.microsoft.com/office/drawing/2014/main" id="{9CF337D9-C179-4D6C-A2D0-F0BA7916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84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" name="Rectangle 91">
              <a:extLst>
                <a:ext uri="{FF2B5EF4-FFF2-40B4-BE49-F238E27FC236}">
                  <a16:creationId xmlns:a16="http://schemas.microsoft.com/office/drawing/2014/main" id="{2EE4BF4F-D893-4C01-99C4-3B3EC8E8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79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31" name="Group 92">
              <a:extLst>
                <a:ext uri="{FF2B5EF4-FFF2-40B4-BE49-F238E27FC236}">
                  <a16:creationId xmlns:a16="http://schemas.microsoft.com/office/drawing/2014/main" id="{30F060F6-FF7E-488C-97FF-4CFA23AA956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04" y="1026"/>
              <a:ext cx="499" cy="590"/>
              <a:chOff x="476" y="663"/>
              <a:chExt cx="771" cy="862"/>
            </a:xfrm>
          </p:grpSpPr>
          <p:sp>
            <p:nvSpPr>
              <p:cNvPr id="33" name="AutoShape 93">
                <a:extLst>
                  <a:ext uri="{FF2B5EF4-FFF2-40B4-BE49-F238E27FC236}">
                    <a16:creationId xmlns:a16="http://schemas.microsoft.com/office/drawing/2014/main" id="{907F6ED5-E801-4AFB-B6F7-4CC777104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4" name="AutoShape 94">
                <a:extLst>
                  <a:ext uri="{FF2B5EF4-FFF2-40B4-BE49-F238E27FC236}">
                    <a16:creationId xmlns:a16="http://schemas.microsoft.com/office/drawing/2014/main" id="{3F53830D-6252-413A-873B-3C0E5D85D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35" name="AutoShape 95">
                <a:extLst>
                  <a:ext uri="{FF2B5EF4-FFF2-40B4-BE49-F238E27FC236}">
                    <a16:creationId xmlns:a16="http://schemas.microsoft.com/office/drawing/2014/main" id="{54066168-2808-45F3-8AE1-827D5DB79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2" name="Text Box 96">
              <a:extLst>
                <a:ext uri="{FF2B5EF4-FFF2-40B4-BE49-F238E27FC236}">
                  <a16:creationId xmlns:a16="http://schemas.microsoft.com/office/drawing/2014/main" id="{BA175BA2-9153-48AA-9EFD-04BEFA49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0" y="1823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0C5EFD1-D31A-4AA9-AA12-A14BEDE986FA}"/>
              </a:ext>
            </a:extLst>
          </p:cNvPr>
          <p:cNvCxnSpPr/>
          <p:nvPr/>
        </p:nvCxnSpPr>
        <p:spPr bwMode="auto">
          <a:xfrm>
            <a:off x="3720352" y="4611222"/>
            <a:ext cx="62753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99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BAC98A16-2195-49D3-B5EE-6019A7E8C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765175"/>
          <a:ext cx="21431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25480" imgH="215640" progId="Equation.3">
                  <p:embed/>
                </p:oleObj>
              </mc:Choice>
              <mc:Fallback>
                <p:oleObj name="公式" r:id="rId2" imgW="825480" imgH="215640" progId="Equation.3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BAC98A16-2195-49D3-B5EE-6019A7E8CF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765175"/>
                        <a:ext cx="21431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>
            <a:extLst>
              <a:ext uri="{FF2B5EF4-FFF2-40B4-BE49-F238E27FC236}">
                <a16:creationId xmlns:a16="http://schemas.microsoft.com/office/drawing/2014/main" id="{1BD62ECA-9762-4652-921B-E83214A53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69215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(0 &lt;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t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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0.2s)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909E5CD-4785-4814-B56F-4F296C738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484313"/>
          <a:ext cx="34369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82680" imgH="215640" progId="Equation.3">
                  <p:embed/>
                </p:oleObj>
              </mc:Choice>
              <mc:Fallback>
                <p:oleObj name="公式" r:id="rId4" imgW="1282680" imgH="21564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C909E5CD-4785-4814-B56F-4F296C738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84313"/>
                        <a:ext cx="343693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>
            <a:extLst>
              <a:ext uri="{FF2B5EF4-FFF2-40B4-BE49-F238E27FC236}">
                <a16:creationId xmlns:a16="http://schemas.microsoft.com/office/drawing/2014/main" id="{89A45F0C-7781-4268-88BE-27A1B6AC5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484313"/>
            <a:ext cx="176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(</a:t>
            </a:r>
            <a:r>
              <a:rPr kumimoji="1" lang="en-US" altLang="zh-CN" sz="32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t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sym typeface="Symbol" panose="05050102010706020507" pitchFamily="18" charset="2"/>
              </a:rPr>
              <a:t> </a:t>
            </a: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0.2s)</a:t>
            </a:r>
          </a:p>
        </p:txBody>
      </p:sp>
      <p:grpSp>
        <p:nvGrpSpPr>
          <p:cNvPr id="6" name="Group 43">
            <a:extLst>
              <a:ext uri="{FF2B5EF4-FFF2-40B4-BE49-F238E27FC236}">
                <a16:creationId xmlns:a16="http://schemas.microsoft.com/office/drawing/2014/main" id="{FED02DF9-F89C-485C-AB01-02C8C0800C01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205038"/>
            <a:ext cx="5016500" cy="3140075"/>
            <a:chOff x="1111" y="1389"/>
            <a:chExt cx="3160" cy="1978"/>
          </a:xfrm>
        </p:grpSpPr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A79F5A89-E27F-401A-A3C4-70D3FC57C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389"/>
              <a:ext cx="3160" cy="1978"/>
              <a:chOff x="3601" y="21"/>
              <a:chExt cx="1957" cy="1493"/>
            </a:xfrm>
          </p:grpSpPr>
          <p:sp>
            <p:nvSpPr>
              <p:cNvPr id="9" name="Text Box 10">
                <a:extLst>
                  <a:ext uri="{FF2B5EF4-FFF2-40B4-BE49-F238E27FC236}">
                    <a16:creationId xmlns:a16="http://schemas.microsoft.com/office/drawing/2014/main" id="{FEEE5B0F-1FB9-4E96-946E-D0D3ACA27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7" y="21"/>
                <a:ext cx="111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i</a:t>
                </a:r>
                <a:endParaRPr kumimoji="1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" name="Group 11">
                <a:extLst>
                  <a:ext uri="{FF2B5EF4-FFF2-40B4-BE49-F238E27FC236}">
                    <a16:creationId xmlns:a16="http://schemas.microsoft.com/office/drawing/2014/main" id="{C6DE60DD-3151-4611-81A0-16458A423E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1" y="21"/>
                <a:ext cx="1957" cy="1493"/>
                <a:chOff x="3601" y="21"/>
                <a:chExt cx="1957" cy="1493"/>
              </a:xfrm>
            </p:grpSpPr>
            <p:sp>
              <p:nvSpPr>
                <p:cNvPr id="11" name="Line 12">
                  <a:extLst>
                    <a:ext uri="{FF2B5EF4-FFF2-40B4-BE49-F238E27FC236}">
                      <a16:creationId xmlns:a16="http://schemas.microsoft.com/office/drawing/2014/main" id="{B15B0A75-18B4-4973-87B7-ADEAFBE4CC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1296"/>
                  <a:ext cx="1632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12" name="Line 13">
                  <a:extLst>
                    <a:ext uri="{FF2B5EF4-FFF2-40B4-BE49-F238E27FC236}">
                      <a16:creationId xmlns:a16="http://schemas.microsoft.com/office/drawing/2014/main" id="{67698CC7-EBC0-43D4-8512-299B10ABAA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92" y="192"/>
                  <a:ext cx="0" cy="1296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13" name="Line 14">
                  <a:extLst>
                    <a:ext uri="{FF2B5EF4-FFF2-40B4-BE49-F238E27FC236}">
                      <a16:creationId xmlns:a16="http://schemas.microsoft.com/office/drawing/2014/main" id="{7E055404-DE6B-495E-A49C-CC488486D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10" y="932"/>
                  <a:ext cx="1154" cy="0"/>
                </a:xfrm>
                <a:prstGeom prst="line">
                  <a:avLst/>
                </a:prstGeom>
                <a:noFill/>
                <a:ln w="28575">
                  <a:solidFill>
                    <a:srgbClr val="00FF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14" name="Freeform 15">
                  <a:extLst>
                    <a:ext uri="{FF2B5EF4-FFF2-40B4-BE49-F238E27FC236}">
                      <a16:creationId xmlns:a16="http://schemas.microsoft.com/office/drawing/2014/main" id="{FA385749-D7E3-4C77-B6DB-19780DD16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" y="1008"/>
                  <a:ext cx="376" cy="304"/>
                </a:xfrm>
                <a:custGeom>
                  <a:avLst/>
                  <a:gdLst>
                    <a:gd name="T0" fmla="*/ 0 w 376"/>
                    <a:gd name="T1" fmla="*/ 304 h 304"/>
                    <a:gd name="T2" fmla="*/ 48 w 376"/>
                    <a:gd name="T3" fmla="*/ 208 h 304"/>
                    <a:gd name="T4" fmla="*/ 216 w 376"/>
                    <a:gd name="T5" fmla="*/ 80 h 304"/>
                    <a:gd name="T6" fmla="*/ 376 w 376"/>
                    <a:gd name="T7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6" h="304">
                      <a:moveTo>
                        <a:pt x="0" y="304"/>
                      </a:moveTo>
                      <a:cubicBezTo>
                        <a:pt x="8" y="276"/>
                        <a:pt x="12" y="245"/>
                        <a:pt x="48" y="208"/>
                      </a:cubicBezTo>
                      <a:cubicBezTo>
                        <a:pt x="84" y="171"/>
                        <a:pt x="161" y="115"/>
                        <a:pt x="216" y="80"/>
                      </a:cubicBezTo>
                      <a:cubicBezTo>
                        <a:pt x="271" y="45"/>
                        <a:pt x="343" y="17"/>
                        <a:pt x="376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99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15" name="Line 16">
                  <a:extLst>
                    <a:ext uri="{FF2B5EF4-FFF2-40B4-BE49-F238E27FC236}">
                      <a16:creationId xmlns:a16="http://schemas.microsoft.com/office/drawing/2014/main" id="{2AA76864-FEDA-49B9-94F7-4B2999F8F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1008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rgbClr val="00FF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16" name="Line 17">
                  <a:extLst>
                    <a:ext uri="{FF2B5EF4-FFF2-40B4-BE49-F238E27FC236}">
                      <a16:creationId xmlns:a16="http://schemas.microsoft.com/office/drawing/2014/main" id="{265876D1-9FCF-4B8A-95E2-7EA4148FE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384"/>
                  <a:ext cx="1440" cy="0"/>
                </a:xfrm>
                <a:prstGeom prst="line">
                  <a:avLst/>
                </a:prstGeom>
                <a:noFill/>
                <a:ln w="28575">
                  <a:solidFill>
                    <a:srgbClr val="00FF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17" name="Freeform 18">
                  <a:extLst>
                    <a:ext uri="{FF2B5EF4-FFF2-40B4-BE49-F238E27FC236}">
                      <a16:creationId xmlns:a16="http://schemas.microsoft.com/office/drawing/2014/main" id="{3ABF7221-C242-428E-AEBB-4ED2DC206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6" y="440"/>
                  <a:ext cx="984" cy="568"/>
                </a:xfrm>
                <a:custGeom>
                  <a:avLst/>
                  <a:gdLst>
                    <a:gd name="T0" fmla="*/ 0 w 984"/>
                    <a:gd name="T1" fmla="*/ 568 h 568"/>
                    <a:gd name="T2" fmla="*/ 96 w 984"/>
                    <a:gd name="T3" fmla="*/ 376 h 568"/>
                    <a:gd name="T4" fmla="*/ 312 w 984"/>
                    <a:gd name="T5" fmla="*/ 128 h 568"/>
                    <a:gd name="T6" fmla="*/ 528 w 984"/>
                    <a:gd name="T7" fmla="*/ 48 h 568"/>
                    <a:gd name="T8" fmla="*/ 744 w 984"/>
                    <a:gd name="T9" fmla="*/ 16 h 568"/>
                    <a:gd name="T10" fmla="*/ 984 w 984"/>
                    <a:gd name="T11" fmla="*/ 0 h 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84" h="568">
                      <a:moveTo>
                        <a:pt x="0" y="568"/>
                      </a:moveTo>
                      <a:cubicBezTo>
                        <a:pt x="24" y="504"/>
                        <a:pt x="44" y="449"/>
                        <a:pt x="96" y="376"/>
                      </a:cubicBezTo>
                      <a:cubicBezTo>
                        <a:pt x="148" y="303"/>
                        <a:pt x="240" y="183"/>
                        <a:pt x="312" y="128"/>
                      </a:cubicBezTo>
                      <a:cubicBezTo>
                        <a:pt x="384" y="73"/>
                        <a:pt x="456" y="67"/>
                        <a:pt x="528" y="48"/>
                      </a:cubicBezTo>
                      <a:cubicBezTo>
                        <a:pt x="600" y="29"/>
                        <a:pt x="668" y="24"/>
                        <a:pt x="744" y="16"/>
                      </a:cubicBezTo>
                      <a:cubicBezTo>
                        <a:pt x="820" y="8"/>
                        <a:pt x="934" y="3"/>
                        <a:pt x="984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18" name="Text Box 19">
                  <a:extLst>
                    <a:ext uri="{FF2B5EF4-FFF2-40B4-BE49-F238E27FC236}">
                      <a16:creationId xmlns:a16="http://schemas.microsoft.com/office/drawing/2014/main" id="{EF5CE048-7A01-4440-8B7A-F1E19E08E2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67" y="1220"/>
                  <a:ext cx="291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1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t</a:t>
                  </a: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(s)</a:t>
                  </a:r>
                </a:p>
              </p:txBody>
            </p:sp>
            <p:sp>
              <p:nvSpPr>
                <p:cNvPr id="19" name="Text Box 20">
                  <a:extLst>
                    <a:ext uri="{FF2B5EF4-FFF2-40B4-BE49-F238E27FC236}">
                      <a16:creationId xmlns:a16="http://schemas.microsoft.com/office/drawing/2014/main" id="{359707B8-CEDF-4EAC-BA67-B7358ED84F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8" y="1268"/>
                  <a:ext cx="24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0.2</a:t>
                  </a:r>
                </a:p>
              </p:txBody>
            </p:sp>
            <p:sp>
              <p:nvSpPr>
                <p:cNvPr id="20" name="Text Box 21">
                  <a:extLst>
                    <a:ext uri="{FF2B5EF4-FFF2-40B4-BE49-F238E27FC236}">
                      <a16:creationId xmlns:a16="http://schemas.microsoft.com/office/drawing/2014/main" id="{7A721F49-6A3D-4CD7-A32B-CB7DA1A085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36" y="308"/>
                  <a:ext cx="141" cy="2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5</a:t>
                  </a:r>
                </a:p>
              </p:txBody>
            </p:sp>
            <p:sp>
              <p:nvSpPr>
                <p:cNvPr id="21" name="Text Box 22">
                  <a:extLst>
                    <a:ext uri="{FF2B5EF4-FFF2-40B4-BE49-F238E27FC236}">
                      <a16:creationId xmlns:a16="http://schemas.microsoft.com/office/drawing/2014/main" id="{04071E7C-500E-4C36-B1EC-E8123B2AC8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51" y="21"/>
                  <a:ext cx="265" cy="2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(A)</a:t>
                  </a:r>
                </a:p>
              </p:txBody>
            </p:sp>
            <p:sp>
              <p:nvSpPr>
                <p:cNvPr id="22" name="Text Box 23">
                  <a:extLst>
                    <a:ext uri="{FF2B5EF4-FFF2-40B4-BE49-F238E27FC236}">
                      <a16:creationId xmlns:a16="http://schemas.microsoft.com/office/drawing/2014/main" id="{238D2DB9-1462-4AB4-BD85-3E88C228BE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930"/>
                  <a:ext cx="314" cy="2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1.26</a:t>
                  </a:r>
                </a:p>
              </p:txBody>
            </p:sp>
            <p:sp>
              <p:nvSpPr>
                <p:cNvPr id="23" name="Oval 24">
                  <a:extLst>
                    <a:ext uri="{FF2B5EF4-FFF2-40B4-BE49-F238E27FC236}">
                      <a16:creationId xmlns:a16="http://schemas.microsoft.com/office/drawing/2014/main" id="{241420C1-DDDE-4F1C-AEA4-0AC11E47E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1" y="982"/>
                  <a:ext cx="45" cy="4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24" name="Text Box 25">
                  <a:extLst>
                    <a:ext uri="{FF2B5EF4-FFF2-40B4-BE49-F238E27FC236}">
                      <a16:creationId xmlns:a16="http://schemas.microsoft.com/office/drawing/2014/main" id="{20D59FA2-081A-4C4C-91A9-1200936589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" y="767"/>
                  <a:ext cx="141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2</a:t>
                  </a:r>
                </a:p>
              </p:txBody>
            </p:sp>
          </p:grpSp>
        </p:grpSp>
        <p:sp>
          <p:nvSpPr>
            <p:cNvPr id="8" name="Text Box 42">
              <a:extLst>
                <a:ext uri="{FF2B5EF4-FFF2-40B4-BE49-F238E27FC236}">
                  <a16:creationId xmlns:a16="http://schemas.microsoft.com/office/drawing/2014/main" id="{B73548A5-FFB8-449A-8F4B-F581F5D2B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3022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仿宋_GB2312" pitchFamily="49" charset="-122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797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5"/>
          <p:cNvSpPr txBox="1">
            <a:spLocks noChangeArrowheads="1"/>
          </p:cNvSpPr>
          <p:nvPr/>
        </p:nvSpPr>
        <p:spPr bwMode="auto">
          <a:xfrm>
            <a:off x="1212850" y="285750"/>
            <a:ext cx="6829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/>
              <a:t>例：如图</a:t>
            </a:r>
            <a:r>
              <a:rPr lang="en-US" altLang="zh-CN" sz="2000"/>
              <a:t>(a)</a:t>
            </a:r>
            <a:r>
              <a:rPr lang="zh-CN" altLang="en-US" sz="2000"/>
              <a:t>电路，</a:t>
            </a:r>
            <a:r>
              <a:rPr lang="en-US" altLang="zh-CN" sz="2000" i="1"/>
              <a:t>u</a:t>
            </a:r>
            <a:r>
              <a:rPr lang="en-US" altLang="zh-CN" sz="2000" baseline="-25000"/>
              <a:t>c</a:t>
            </a:r>
            <a:r>
              <a:rPr lang="en-US" altLang="zh-CN" sz="2000"/>
              <a:t>(0</a:t>
            </a:r>
            <a:r>
              <a:rPr lang="en-US" altLang="zh-CN" sz="2000" baseline="-25000"/>
              <a:t>-</a:t>
            </a:r>
            <a:r>
              <a:rPr lang="en-US" altLang="zh-CN" sz="2000"/>
              <a:t>)=2V</a:t>
            </a:r>
            <a:r>
              <a:rPr lang="zh-CN" altLang="en-US" sz="2000"/>
              <a:t>，</a:t>
            </a:r>
            <a:r>
              <a:rPr lang="en-US" altLang="zh-CN" sz="2000"/>
              <a:t>t=0</a:t>
            </a:r>
            <a:r>
              <a:rPr lang="zh-CN" altLang="en-US" sz="2000"/>
              <a:t>时</a:t>
            </a:r>
            <a:r>
              <a:rPr lang="en-US" altLang="zh-CN" sz="2000"/>
              <a:t>K</a:t>
            </a:r>
            <a:r>
              <a:rPr lang="zh-CN" altLang="en-US" sz="2000"/>
              <a:t>闭合，试用三要素法求</a:t>
            </a:r>
            <a:r>
              <a:rPr lang="en-US" altLang="zh-CN" sz="2000"/>
              <a:t>t≧0</a:t>
            </a:r>
            <a:r>
              <a:rPr lang="zh-CN" altLang="en-US" sz="2000"/>
              <a:t>时</a:t>
            </a:r>
            <a:r>
              <a:rPr lang="en-US" altLang="zh-CN" sz="2000" i="1"/>
              <a:t>u</a:t>
            </a:r>
            <a:r>
              <a:rPr lang="en-US" altLang="zh-CN" sz="2000" baseline="-25000"/>
              <a:t>c</a:t>
            </a:r>
            <a:r>
              <a:rPr lang="en-US" altLang="zh-CN" sz="2000"/>
              <a:t>(t)</a:t>
            </a:r>
            <a:r>
              <a:rPr lang="zh-CN" altLang="en-US" sz="2000"/>
              <a:t>及</a:t>
            </a:r>
            <a:r>
              <a:rPr lang="en-US" altLang="zh-CN" sz="2000" i="1"/>
              <a:t>i</a:t>
            </a:r>
            <a:r>
              <a:rPr lang="en-US" altLang="zh-CN" sz="2000" baseline="-25000"/>
              <a:t>1</a:t>
            </a:r>
            <a:r>
              <a:rPr lang="en-US" altLang="zh-CN" sz="2000"/>
              <a:t>(t)</a:t>
            </a:r>
            <a:r>
              <a:rPr lang="zh-CN" altLang="en-US" sz="2000"/>
              <a:t>。</a:t>
            </a:r>
          </a:p>
        </p:txBody>
      </p:sp>
      <p:grpSp>
        <p:nvGrpSpPr>
          <p:cNvPr id="3" name="Group 158"/>
          <p:cNvGrpSpPr>
            <a:grpSpLocks/>
          </p:cNvGrpSpPr>
          <p:nvPr/>
        </p:nvGrpSpPr>
        <p:grpSpPr bwMode="auto">
          <a:xfrm>
            <a:off x="538163" y="1123950"/>
            <a:ext cx="4205288" cy="2628900"/>
            <a:chOff x="279" y="720"/>
            <a:chExt cx="2649" cy="1656"/>
          </a:xfrm>
        </p:grpSpPr>
        <p:sp>
          <p:nvSpPr>
            <p:cNvPr id="4" name="Rectangle 140"/>
            <p:cNvSpPr>
              <a:spLocks noChangeArrowheads="1"/>
            </p:cNvSpPr>
            <p:nvPr/>
          </p:nvSpPr>
          <p:spPr bwMode="auto">
            <a:xfrm rot="2700000">
              <a:off x="1380" y="1474"/>
              <a:ext cx="190" cy="170"/>
            </a:xfrm>
            <a:prstGeom prst="rect">
              <a:avLst/>
            </a:prstGeom>
            <a:solidFill>
              <a:srgbClr val="FF99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5" name="Line 116"/>
            <p:cNvSpPr>
              <a:spLocks noChangeShapeType="1"/>
            </p:cNvSpPr>
            <p:nvPr/>
          </p:nvSpPr>
          <p:spPr bwMode="auto">
            <a:xfrm>
              <a:off x="632" y="2052"/>
              <a:ext cx="175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6" name="Line 117"/>
            <p:cNvSpPr>
              <a:spLocks noChangeShapeType="1"/>
            </p:cNvSpPr>
            <p:nvPr/>
          </p:nvSpPr>
          <p:spPr bwMode="auto">
            <a:xfrm>
              <a:off x="636" y="1068"/>
              <a:ext cx="0" cy="98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7" name="Line 118"/>
            <p:cNvSpPr>
              <a:spLocks noChangeShapeType="1"/>
            </p:cNvSpPr>
            <p:nvPr/>
          </p:nvSpPr>
          <p:spPr bwMode="auto">
            <a:xfrm>
              <a:off x="1473" y="1068"/>
              <a:ext cx="0" cy="98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grpSp>
          <p:nvGrpSpPr>
            <p:cNvPr id="8" name="Group 119"/>
            <p:cNvGrpSpPr>
              <a:grpSpLocks/>
            </p:cNvGrpSpPr>
            <p:nvPr/>
          </p:nvGrpSpPr>
          <p:grpSpPr bwMode="auto">
            <a:xfrm rot="5400000">
              <a:off x="2315" y="1425"/>
              <a:ext cx="129" cy="300"/>
              <a:chOff x="2924" y="2436"/>
              <a:chExt cx="129" cy="300"/>
            </a:xfrm>
          </p:grpSpPr>
          <p:sp>
            <p:nvSpPr>
              <p:cNvPr id="40" name="Line 120"/>
              <p:cNvSpPr>
                <a:spLocks noChangeShapeType="1"/>
              </p:cNvSpPr>
              <p:nvPr/>
            </p:nvSpPr>
            <p:spPr bwMode="auto">
              <a:xfrm>
                <a:off x="2924" y="2436"/>
                <a:ext cx="0" cy="30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/>
              </a:p>
            </p:txBody>
          </p:sp>
          <p:sp>
            <p:nvSpPr>
              <p:cNvPr id="41" name="Line 121"/>
              <p:cNvSpPr>
                <a:spLocks noChangeShapeType="1"/>
              </p:cNvSpPr>
              <p:nvPr/>
            </p:nvSpPr>
            <p:spPr bwMode="auto">
              <a:xfrm>
                <a:off x="3053" y="2436"/>
                <a:ext cx="0" cy="30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/>
              </a:p>
            </p:txBody>
          </p:sp>
        </p:grpSp>
        <p:sp>
          <p:nvSpPr>
            <p:cNvPr id="9" name="Line 122"/>
            <p:cNvSpPr>
              <a:spLocks noChangeShapeType="1"/>
            </p:cNvSpPr>
            <p:nvPr/>
          </p:nvSpPr>
          <p:spPr bwMode="auto">
            <a:xfrm flipV="1">
              <a:off x="2388" y="1638"/>
              <a:ext cx="0" cy="41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10" name="Line 124"/>
            <p:cNvSpPr>
              <a:spLocks noChangeShapeType="1"/>
            </p:cNvSpPr>
            <p:nvPr/>
          </p:nvSpPr>
          <p:spPr bwMode="auto">
            <a:xfrm>
              <a:off x="1283" y="1068"/>
              <a:ext cx="110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11" name="Line 126"/>
            <p:cNvSpPr>
              <a:spLocks noChangeShapeType="1"/>
            </p:cNvSpPr>
            <p:nvPr/>
          </p:nvSpPr>
          <p:spPr bwMode="auto">
            <a:xfrm>
              <a:off x="2388" y="1068"/>
              <a:ext cx="0" cy="44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12" name="Line 127"/>
            <p:cNvSpPr>
              <a:spLocks noChangeShapeType="1"/>
            </p:cNvSpPr>
            <p:nvPr/>
          </p:nvSpPr>
          <p:spPr bwMode="auto">
            <a:xfrm>
              <a:off x="632" y="1068"/>
              <a:ext cx="34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13" name="Oval 128"/>
            <p:cNvSpPr>
              <a:spLocks noChangeArrowheads="1"/>
            </p:cNvSpPr>
            <p:nvPr/>
          </p:nvSpPr>
          <p:spPr bwMode="auto">
            <a:xfrm>
              <a:off x="954" y="10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4" name="Oval 129"/>
            <p:cNvSpPr>
              <a:spLocks noChangeArrowheads="1"/>
            </p:cNvSpPr>
            <p:nvPr/>
          </p:nvSpPr>
          <p:spPr bwMode="auto">
            <a:xfrm>
              <a:off x="1248" y="10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" name="Rectangle 130"/>
            <p:cNvSpPr>
              <a:spLocks noChangeArrowheads="1"/>
            </p:cNvSpPr>
            <p:nvPr/>
          </p:nvSpPr>
          <p:spPr bwMode="auto">
            <a:xfrm rot="5400000">
              <a:off x="485" y="1276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16" name="Group 131"/>
            <p:cNvGrpSpPr>
              <a:grpSpLocks/>
            </p:cNvGrpSpPr>
            <p:nvPr/>
          </p:nvGrpSpPr>
          <p:grpSpPr bwMode="auto">
            <a:xfrm rot="10800000">
              <a:off x="334" y="1432"/>
              <a:ext cx="388" cy="686"/>
              <a:chOff x="1788" y="2939"/>
              <a:chExt cx="388" cy="686"/>
            </a:xfrm>
          </p:grpSpPr>
          <p:grpSp>
            <p:nvGrpSpPr>
              <p:cNvPr id="35" name="Group 132"/>
              <p:cNvGrpSpPr>
                <a:grpSpLocks/>
              </p:cNvGrpSpPr>
              <p:nvPr/>
            </p:nvGrpSpPr>
            <p:grpSpPr bwMode="auto">
              <a:xfrm>
                <a:off x="1788" y="3101"/>
                <a:ext cx="189" cy="363"/>
                <a:chOff x="1853" y="2590"/>
                <a:chExt cx="189" cy="363"/>
              </a:xfrm>
            </p:grpSpPr>
            <p:sp>
              <p:nvSpPr>
                <p:cNvPr id="38" name="Oval 133"/>
                <p:cNvSpPr>
                  <a:spLocks noChangeArrowheads="1"/>
                </p:cNvSpPr>
                <p:nvPr/>
              </p:nvSpPr>
              <p:spPr bwMode="auto">
                <a:xfrm rot="5400000">
                  <a:off x="1851" y="2701"/>
                  <a:ext cx="194" cy="189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39" name="Line 134"/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36" name="Text Box 135"/>
              <p:cNvSpPr txBox="1">
                <a:spLocks noChangeArrowheads="1"/>
              </p:cNvSpPr>
              <p:nvPr/>
            </p:nvSpPr>
            <p:spPr bwMode="auto">
              <a:xfrm>
                <a:off x="1888" y="2939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37" name="Text Box 136"/>
              <p:cNvSpPr txBox="1">
                <a:spLocks noChangeArrowheads="1"/>
              </p:cNvSpPr>
              <p:nvPr/>
            </p:nvSpPr>
            <p:spPr bwMode="auto">
              <a:xfrm>
                <a:off x="1878" y="3373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sp>
          <p:nvSpPr>
            <p:cNvPr id="17" name="Rectangle 137"/>
            <p:cNvSpPr>
              <a:spLocks noChangeArrowheads="1"/>
            </p:cNvSpPr>
            <p:nvPr/>
          </p:nvSpPr>
          <p:spPr bwMode="auto">
            <a:xfrm>
              <a:off x="1798" y="1009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8" name="Line 138"/>
            <p:cNvSpPr>
              <a:spLocks noChangeShapeType="1"/>
            </p:cNvSpPr>
            <p:nvPr/>
          </p:nvSpPr>
          <p:spPr bwMode="auto">
            <a:xfrm flipV="1">
              <a:off x="977" y="864"/>
              <a:ext cx="238" cy="22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19" name="Text Box 141"/>
            <p:cNvSpPr txBox="1">
              <a:spLocks noChangeArrowheads="1"/>
            </p:cNvSpPr>
            <p:nvPr/>
          </p:nvSpPr>
          <p:spPr bwMode="auto">
            <a:xfrm>
              <a:off x="697" y="1184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6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0" name="Text Box 142"/>
            <p:cNvSpPr txBox="1">
              <a:spLocks noChangeArrowheads="1"/>
            </p:cNvSpPr>
            <p:nvPr/>
          </p:nvSpPr>
          <p:spPr bwMode="auto">
            <a:xfrm>
              <a:off x="745" y="1635"/>
              <a:ext cx="5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12V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1" name="Text Box 143"/>
            <p:cNvSpPr txBox="1">
              <a:spLocks noChangeArrowheads="1"/>
            </p:cNvSpPr>
            <p:nvPr/>
          </p:nvSpPr>
          <p:spPr bwMode="auto">
            <a:xfrm>
              <a:off x="279" y="1552"/>
              <a:ext cx="4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zh-CN" sz="200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s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2" name="Text Box 144"/>
            <p:cNvSpPr txBox="1">
              <a:spLocks noChangeArrowheads="1"/>
            </p:cNvSpPr>
            <p:nvPr/>
          </p:nvSpPr>
          <p:spPr bwMode="auto">
            <a:xfrm>
              <a:off x="778" y="768"/>
              <a:ext cx="4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3" name="Freeform 146"/>
            <p:cNvSpPr>
              <a:spLocks/>
            </p:cNvSpPr>
            <p:nvPr/>
          </p:nvSpPr>
          <p:spPr bwMode="auto">
            <a:xfrm>
              <a:off x="1020" y="864"/>
              <a:ext cx="168" cy="252"/>
            </a:xfrm>
            <a:custGeom>
              <a:avLst/>
              <a:gdLst>
                <a:gd name="T0" fmla="*/ 0 w 132"/>
                <a:gd name="T1" fmla="*/ 0 h 192"/>
                <a:gd name="T2" fmla="*/ 108 w 132"/>
                <a:gd name="T3" fmla="*/ 60 h 192"/>
                <a:gd name="T4" fmla="*/ 132 w 132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92">
                  <a:moveTo>
                    <a:pt x="0" y="0"/>
                  </a:moveTo>
                  <a:cubicBezTo>
                    <a:pt x="43" y="14"/>
                    <a:pt x="86" y="28"/>
                    <a:pt x="108" y="60"/>
                  </a:cubicBezTo>
                  <a:cubicBezTo>
                    <a:pt x="130" y="92"/>
                    <a:pt x="131" y="142"/>
                    <a:pt x="132" y="192"/>
                  </a:cubicBez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24" name="Rectangle 147"/>
            <p:cNvSpPr>
              <a:spLocks noChangeArrowheads="1"/>
            </p:cNvSpPr>
            <p:nvPr/>
          </p:nvSpPr>
          <p:spPr bwMode="auto">
            <a:xfrm>
              <a:off x="1632" y="1476"/>
              <a:ext cx="2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i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25" name="Rectangle 148"/>
            <p:cNvSpPr>
              <a:spLocks noChangeArrowheads="1"/>
            </p:cNvSpPr>
            <p:nvPr/>
          </p:nvSpPr>
          <p:spPr bwMode="auto">
            <a:xfrm>
              <a:off x="1660" y="1704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+</a:t>
              </a:r>
              <a:endParaRPr lang="en-US" altLang="zh-CN" sz="2000" baseline="-25000"/>
            </a:p>
          </p:txBody>
        </p:sp>
        <p:sp>
          <p:nvSpPr>
            <p:cNvPr id="26" name="Rectangle 149"/>
            <p:cNvSpPr>
              <a:spLocks noChangeArrowheads="1"/>
            </p:cNvSpPr>
            <p:nvPr/>
          </p:nvSpPr>
          <p:spPr bwMode="auto">
            <a:xfrm>
              <a:off x="1670" y="1236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-</a:t>
              </a:r>
              <a:endParaRPr lang="en-US" altLang="zh-CN" sz="2000" baseline="-25000"/>
            </a:p>
          </p:txBody>
        </p:sp>
        <p:sp>
          <p:nvSpPr>
            <p:cNvPr id="27" name="Text Box 150"/>
            <p:cNvSpPr txBox="1">
              <a:spLocks noChangeArrowheads="1"/>
            </p:cNvSpPr>
            <p:nvPr/>
          </p:nvSpPr>
          <p:spPr bwMode="auto">
            <a:xfrm>
              <a:off x="1756" y="730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2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8" name="Text Box 151"/>
            <p:cNvSpPr txBox="1">
              <a:spLocks noChangeArrowheads="1"/>
            </p:cNvSpPr>
            <p:nvPr/>
          </p:nvSpPr>
          <p:spPr bwMode="auto">
            <a:xfrm>
              <a:off x="1912" y="1366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1F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29" name="Line 152"/>
            <p:cNvSpPr>
              <a:spLocks noChangeShapeType="1"/>
            </p:cNvSpPr>
            <p:nvPr/>
          </p:nvSpPr>
          <p:spPr bwMode="auto">
            <a:xfrm>
              <a:off x="1293" y="1066"/>
              <a:ext cx="158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30" name="Rectangle 153"/>
            <p:cNvSpPr>
              <a:spLocks noChangeArrowheads="1"/>
            </p:cNvSpPr>
            <p:nvPr/>
          </p:nvSpPr>
          <p:spPr bwMode="auto">
            <a:xfrm>
              <a:off x="1260" y="720"/>
              <a:ext cx="3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FF3300"/>
                  </a:solidFill>
                </a:rPr>
                <a:t>i</a:t>
              </a:r>
              <a:r>
                <a:rPr lang="en-US" altLang="zh-CN" sz="2000" baseline="-25000">
                  <a:solidFill>
                    <a:srgbClr val="FF3300"/>
                  </a:solidFill>
                </a:rPr>
                <a:t>1</a:t>
              </a:r>
              <a:r>
                <a:rPr lang="en-US" altLang="zh-CN" sz="2000">
                  <a:solidFill>
                    <a:srgbClr val="FF3300"/>
                  </a:solidFill>
                </a:rPr>
                <a:t>(t)</a:t>
              </a:r>
            </a:p>
          </p:txBody>
        </p:sp>
        <p:sp>
          <p:nvSpPr>
            <p:cNvPr id="31" name="Rectangle 154"/>
            <p:cNvSpPr>
              <a:spLocks noChangeArrowheads="1"/>
            </p:cNvSpPr>
            <p:nvPr/>
          </p:nvSpPr>
          <p:spPr bwMode="auto">
            <a:xfrm>
              <a:off x="2532" y="1404"/>
              <a:ext cx="3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FF3300"/>
                  </a:solidFill>
                </a:rPr>
                <a:t>u</a:t>
              </a:r>
              <a:r>
                <a:rPr lang="en-US" altLang="zh-CN" sz="2000" baseline="-25000">
                  <a:solidFill>
                    <a:srgbClr val="FF3300"/>
                  </a:solidFill>
                </a:rPr>
                <a:t>c</a:t>
              </a:r>
              <a:r>
                <a:rPr lang="en-US" altLang="zh-CN" sz="2000">
                  <a:solidFill>
                    <a:srgbClr val="FF3300"/>
                  </a:solidFill>
                </a:rPr>
                <a:t>(t)</a:t>
              </a:r>
            </a:p>
          </p:txBody>
        </p:sp>
        <p:sp>
          <p:nvSpPr>
            <p:cNvPr id="32" name="Rectangle 155"/>
            <p:cNvSpPr>
              <a:spLocks noChangeArrowheads="1"/>
            </p:cNvSpPr>
            <p:nvPr/>
          </p:nvSpPr>
          <p:spPr bwMode="auto">
            <a:xfrm>
              <a:off x="2537" y="1234"/>
              <a:ext cx="2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FF3300"/>
                  </a:solidFill>
                </a:rPr>
                <a:t>+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33" name="Rectangle 156"/>
            <p:cNvSpPr>
              <a:spLocks noChangeArrowheads="1"/>
            </p:cNvSpPr>
            <p:nvPr/>
          </p:nvSpPr>
          <p:spPr bwMode="auto">
            <a:xfrm>
              <a:off x="2577" y="1683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FF3300"/>
                  </a:solidFill>
                </a:rPr>
                <a:t>-</a:t>
              </a:r>
              <a:endParaRPr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34" name="Text Box 157"/>
            <p:cNvSpPr txBox="1">
              <a:spLocks noChangeArrowheads="1"/>
            </p:cNvSpPr>
            <p:nvPr/>
          </p:nvSpPr>
          <p:spPr bwMode="auto">
            <a:xfrm>
              <a:off x="1303" y="2124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(a)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207"/>
          <p:cNvGrpSpPr>
            <a:grpSpLocks/>
          </p:cNvGrpSpPr>
          <p:nvPr/>
        </p:nvGrpSpPr>
        <p:grpSpPr bwMode="auto">
          <a:xfrm>
            <a:off x="4902200" y="1092200"/>
            <a:ext cx="4187825" cy="2628900"/>
            <a:chOff x="3040" y="688"/>
            <a:chExt cx="2638" cy="1656"/>
          </a:xfrm>
        </p:grpSpPr>
        <p:sp>
          <p:nvSpPr>
            <p:cNvPr id="43" name="Rectangle 160"/>
            <p:cNvSpPr>
              <a:spLocks noChangeArrowheads="1"/>
            </p:cNvSpPr>
            <p:nvPr/>
          </p:nvSpPr>
          <p:spPr bwMode="auto">
            <a:xfrm rot="2700000">
              <a:off x="4138" y="1443"/>
              <a:ext cx="183" cy="179"/>
            </a:xfrm>
            <a:prstGeom prst="rect">
              <a:avLst/>
            </a:prstGeom>
            <a:solidFill>
              <a:srgbClr val="FF99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4" name="Line 161"/>
            <p:cNvSpPr>
              <a:spLocks noChangeShapeType="1"/>
            </p:cNvSpPr>
            <p:nvPr/>
          </p:nvSpPr>
          <p:spPr bwMode="auto">
            <a:xfrm>
              <a:off x="3388" y="2020"/>
              <a:ext cx="175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5" name="Line 162"/>
            <p:cNvSpPr>
              <a:spLocks noChangeShapeType="1"/>
            </p:cNvSpPr>
            <p:nvPr/>
          </p:nvSpPr>
          <p:spPr bwMode="auto">
            <a:xfrm>
              <a:off x="3392" y="1036"/>
              <a:ext cx="0" cy="98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6" name="Line 163"/>
            <p:cNvSpPr>
              <a:spLocks noChangeShapeType="1"/>
            </p:cNvSpPr>
            <p:nvPr/>
          </p:nvSpPr>
          <p:spPr bwMode="auto">
            <a:xfrm>
              <a:off x="4229" y="1036"/>
              <a:ext cx="0" cy="98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7" name="Line 168"/>
            <p:cNvSpPr>
              <a:spLocks noChangeShapeType="1"/>
            </p:cNvSpPr>
            <p:nvPr/>
          </p:nvSpPr>
          <p:spPr bwMode="auto">
            <a:xfrm>
              <a:off x="4039" y="1036"/>
              <a:ext cx="110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8" name="Line 170"/>
            <p:cNvSpPr>
              <a:spLocks noChangeShapeType="1"/>
            </p:cNvSpPr>
            <p:nvPr/>
          </p:nvSpPr>
          <p:spPr bwMode="auto">
            <a:xfrm>
              <a:off x="3388" y="1036"/>
              <a:ext cx="34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49" name="Oval 171"/>
            <p:cNvSpPr>
              <a:spLocks noChangeArrowheads="1"/>
            </p:cNvSpPr>
            <p:nvPr/>
          </p:nvSpPr>
          <p:spPr bwMode="auto">
            <a:xfrm>
              <a:off x="3710" y="101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0" name="Oval 172"/>
            <p:cNvSpPr>
              <a:spLocks noChangeArrowheads="1"/>
            </p:cNvSpPr>
            <p:nvPr/>
          </p:nvSpPr>
          <p:spPr bwMode="auto">
            <a:xfrm>
              <a:off x="4004" y="101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1" name="Rectangle 173"/>
            <p:cNvSpPr>
              <a:spLocks noChangeArrowheads="1"/>
            </p:cNvSpPr>
            <p:nvPr/>
          </p:nvSpPr>
          <p:spPr bwMode="auto">
            <a:xfrm rot="5400000">
              <a:off x="3241" y="1244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grpSp>
          <p:nvGrpSpPr>
            <p:cNvPr id="52" name="Group 174"/>
            <p:cNvGrpSpPr>
              <a:grpSpLocks/>
            </p:cNvGrpSpPr>
            <p:nvPr/>
          </p:nvGrpSpPr>
          <p:grpSpPr bwMode="auto">
            <a:xfrm rot="10800000">
              <a:off x="3090" y="1400"/>
              <a:ext cx="402" cy="686"/>
              <a:chOff x="1774" y="2939"/>
              <a:chExt cx="402" cy="686"/>
            </a:xfrm>
          </p:grpSpPr>
          <p:grpSp>
            <p:nvGrpSpPr>
              <p:cNvPr id="74" name="Group 175"/>
              <p:cNvGrpSpPr>
                <a:grpSpLocks/>
              </p:cNvGrpSpPr>
              <p:nvPr/>
            </p:nvGrpSpPr>
            <p:grpSpPr bwMode="auto">
              <a:xfrm>
                <a:off x="1774" y="3101"/>
                <a:ext cx="177" cy="363"/>
                <a:chOff x="1839" y="2590"/>
                <a:chExt cx="177" cy="363"/>
              </a:xfrm>
            </p:grpSpPr>
            <p:sp>
              <p:nvSpPr>
                <p:cNvPr id="77" name="Oval 176"/>
                <p:cNvSpPr>
                  <a:spLocks noChangeArrowheads="1"/>
                </p:cNvSpPr>
                <p:nvPr/>
              </p:nvSpPr>
              <p:spPr bwMode="auto">
                <a:xfrm rot="5400000">
                  <a:off x="1844" y="2685"/>
                  <a:ext cx="168" cy="177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78" name="Line 177"/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75" name="Text Box 178"/>
              <p:cNvSpPr txBox="1">
                <a:spLocks noChangeArrowheads="1"/>
              </p:cNvSpPr>
              <p:nvPr/>
            </p:nvSpPr>
            <p:spPr bwMode="auto">
              <a:xfrm>
                <a:off x="1888" y="2939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76" name="Text Box 179"/>
              <p:cNvSpPr txBox="1">
                <a:spLocks noChangeArrowheads="1"/>
              </p:cNvSpPr>
              <p:nvPr/>
            </p:nvSpPr>
            <p:spPr bwMode="auto">
              <a:xfrm>
                <a:off x="1878" y="3373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sp>
          <p:nvSpPr>
            <p:cNvPr id="53" name="Rectangle 180"/>
            <p:cNvSpPr>
              <a:spLocks noChangeArrowheads="1"/>
            </p:cNvSpPr>
            <p:nvPr/>
          </p:nvSpPr>
          <p:spPr bwMode="auto">
            <a:xfrm>
              <a:off x="4554" y="977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54" name="Text Box 182"/>
            <p:cNvSpPr txBox="1">
              <a:spLocks noChangeArrowheads="1"/>
            </p:cNvSpPr>
            <p:nvPr/>
          </p:nvSpPr>
          <p:spPr bwMode="auto">
            <a:xfrm>
              <a:off x="3453" y="1152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6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55" name="Text Box 183"/>
            <p:cNvSpPr txBox="1">
              <a:spLocks noChangeArrowheads="1"/>
            </p:cNvSpPr>
            <p:nvPr/>
          </p:nvSpPr>
          <p:spPr bwMode="auto">
            <a:xfrm>
              <a:off x="3501" y="1603"/>
              <a:ext cx="5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12V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56" name="Text Box 184"/>
            <p:cNvSpPr txBox="1">
              <a:spLocks noChangeArrowheads="1"/>
            </p:cNvSpPr>
            <p:nvPr/>
          </p:nvSpPr>
          <p:spPr bwMode="auto">
            <a:xfrm>
              <a:off x="3040" y="1531"/>
              <a:ext cx="4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zh-CN" sz="200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s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57" name="Text Box 185"/>
            <p:cNvSpPr txBox="1">
              <a:spLocks noChangeArrowheads="1"/>
            </p:cNvSpPr>
            <p:nvPr/>
          </p:nvSpPr>
          <p:spPr bwMode="auto">
            <a:xfrm>
              <a:off x="3534" y="736"/>
              <a:ext cx="4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58" name="Rectangle 187"/>
            <p:cNvSpPr>
              <a:spLocks noChangeArrowheads="1"/>
            </p:cNvSpPr>
            <p:nvPr/>
          </p:nvSpPr>
          <p:spPr bwMode="auto">
            <a:xfrm>
              <a:off x="4388" y="1444"/>
              <a:ext cx="2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</a:t>
              </a:r>
              <a:r>
                <a:rPr lang="en-US" altLang="zh-CN" sz="2000" i="1"/>
                <a:t>i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59" name="Rectangle 188"/>
            <p:cNvSpPr>
              <a:spLocks noChangeArrowheads="1"/>
            </p:cNvSpPr>
            <p:nvPr/>
          </p:nvSpPr>
          <p:spPr bwMode="auto">
            <a:xfrm>
              <a:off x="4416" y="1672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+</a:t>
              </a:r>
              <a:endParaRPr lang="en-US" altLang="zh-CN" sz="2000" baseline="-25000"/>
            </a:p>
          </p:txBody>
        </p:sp>
        <p:sp>
          <p:nvSpPr>
            <p:cNvPr id="60" name="Rectangle 189"/>
            <p:cNvSpPr>
              <a:spLocks noChangeArrowheads="1"/>
            </p:cNvSpPr>
            <p:nvPr/>
          </p:nvSpPr>
          <p:spPr bwMode="auto">
            <a:xfrm>
              <a:off x="4426" y="120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-</a:t>
              </a:r>
              <a:endParaRPr lang="en-US" altLang="zh-CN" sz="2000" baseline="-25000"/>
            </a:p>
          </p:txBody>
        </p:sp>
        <p:sp>
          <p:nvSpPr>
            <p:cNvPr id="61" name="Text Box 190"/>
            <p:cNvSpPr txBox="1">
              <a:spLocks noChangeArrowheads="1"/>
            </p:cNvSpPr>
            <p:nvPr/>
          </p:nvSpPr>
          <p:spPr bwMode="auto">
            <a:xfrm>
              <a:off x="4512" y="698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2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2" name="Line 192"/>
            <p:cNvSpPr>
              <a:spLocks noChangeShapeType="1"/>
            </p:cNvSpPr>
            <p:nvPr/>
          </p:nvSpPr>
          <p:spPr bwMode="auto">
            <a:xfrm>
              <a:off x="4049" y="1034"/>
              <a:ext cx="158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63" name="Rectangle 193"/>
            <p:cNvSpPr>
              <a:spLocks noChangeArrowheads="1"/>
            </p:cNvSpPr>
            <p:nvPr/>
          </p:nvSpPr>
          <p:spPr bwMode="auto">
            <a:xfrm>
              <a:off x="3868" y="688"/>
              <a:ext cx="4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FF3300"/>
                  </a:solidFill>
                </a:rPr>
                <a:t>i</a:t>
              </a:r>
              <a:r>
                <a:rPr lang="en-US" altLang="zh-CN" sz="2000" baseline="-25000">
                  <a:solidFill>
                    <a:srgbClr val="FF3300"/>
                  </a:solidFill>
                </a:rPr>
                <a:t>1</a:t>
              </a:r>
              <a:r>
                <a:rPr lang="en-US" altLang="zh-CN" sz="2000">
                  <a:solidFill>
                    <a:srgbClr val="FF3300"/>
                  </a:solidFill>
                </a:rPr>
                <a:t>(0</a:t>
              </a:r>
              <a:r>
                <a:rPr lang="en-US" altLang="zh-CN" sz="2000" baseline="-25000">
                  <a:solidFill>
                    <a:srgbClr val="FF3300"/>
                  </a:solidFill>
                </a:rPr>
                <a:t>+</a:t>
              </a:r>
              <a:r>
                <a:rPr lang="en-US" altLang="zh-CN" sz="20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64" name="Text Box 197"/>
            <p:cNvSpPr txBox="1">
              <a:spLocks noChangeArrowheads="1"/>
            </p:cNvSpPr>
            <p:nvPr/>
          </p:nvSpPr>
          <p:spPr bwMode="auto">
            <a:xfrm>
              <a:off x="3891" y="2092"/>
              <a:ext cx="9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(b)  0</a:t>
              </a:r>
              <a:r>
                <a:rPr lang="en-US" altLang="zh-CN" sz="200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+</a:t>
              </a:r>
              <a:r>
                <a:rPr lang="zh-CN" altLang="en-US" sz="2000">
                  <a:solidFill>
                    <a:schemeClr val="tx1"/>
                  </a:solidFill>
                  <a:sym typeface="Symbol" panose="05050102010706020507" pitchFamily="18" charset="2"/>
                </a:rPr>
                <a:t>图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65" name="Line 198"/>
            <p:cNvSpPr>
              <a:spLocks noChangeShapeType="1"/>
            </p:cNvSpPr>
            <p:nvPr/>
          </p:nvSpPr>
          <p:spPr bwMode="auto">
            <a:xfrm flipV="1">
              <a:off x="3741" y="1034"/>
              <a:ext cx="304" cy="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66" name="Line 199"/>
            <p:cNvSpPr>
              <a:spLocks noChangeShapeType="1"/>
            </p:cNvSpPr>
            <p:nvPr/>
          </p:nvSpPr>
          <p:spPr bwMode="auto">
            <a:xfrm flipH="1">
              <a:off x="5144" y="1034"/>
              <a:ext cx="6" cy="98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/>
            </a:p>
          </p:txBody>
        </p:sp>
        <p:grpSp>
          <p:nvGrpSpPr>
            <p:cNvPr id="67" name="Group 200"/>
            <p:cNvGrpSpPr>
              <a:grpSpLocks/>
            </p:cNvGrpSpPr>
            <p:nvPr/>
          </p:nvGrpSpPr>
          <p:grpSpPr bwMode="auto">
            <a:xfrm>
              <a:off x="5017" y="1209"/>
              <a:ext cx="421" cy="686"/>
              <a:chOff x="693" y="2861"/>
              <a:chExt cx="421" cy="686"/>
            </a:xfrm>
          </p:grpSpPr>
          <p:grpSp>
            <p:nvGrpSpPr>
              <p:cNvPr id="69" name="Group 201"/>
              <p:cNvGrpSpPr>
                <a:grpSpLocks/>
              </p:cNvGrpSpPr>
              <p:nvPr/>
            </p:nvGrpSpPr>
            <p:grpSpPr bwMode="auto">
              <a:xfrm>
                <a:off x="693" y="3041"/>
                <a:ext cx="261" cy="363"/>
                <a:chOff x="1810" y="2590"/>
                <a:chExt cx="261" cy="363"/>
              </a:xfrm>
            </p:grpSpPr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 rot="5400000">
                  <a:off x="1857" y="2639"/>
                  <a:ext cx="167" cy="261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 sz="2000"/>
                </a:p>
              </p:txBody>
            </p:sp>
            <p:sp>
              <p:nvSpPr>
                <p:cNvPr id="73" name="Line 203"/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70" name="Text Box 204"/>
              <p:cNvSpPr txBox="1">
                <a:spLocks noChangeArrowheads="1"/>
              </p:cNvSpPr>
              <p:nvPr/>
            </p:nvSpPr>
            <p:spPr bwMode="auto">
              <a:xfrm>
                <a:off x="824" y="2861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71" name="Text Box 205"/>
              <p:cNvSpPr txBox="1">
                <a:spLocks noChangeArrowheads="1"/>
              </p:cNvSpPr>
              <p:nvPr/>
            </p:nvSpPr>
            <p:spPr bwMode="auto">
              <a:xfrm>
                <a:off x="826" y="3295"/>
                <a:ext cx="2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sp>
          <p:nvSpPr>
            <p:cNvPr id="68" name="Text Box 206"/>
            <p:cNvSpPr txBox="1">
              <a:spLocks noChangeArrowheads="1"/>
            </p:cNvSpPr>
            <p:nvPr/>
          </p:nvSpPr>
          <p:spPr bwMode="auto">
            <a:xfrm>
              <a:off x="5294" y="1428"/>
              <a:ext cx="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2V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</p:grpSp>
      <p:sp>
        <p:nvSpPr>
          <p:cNvPr id="79" name="Text Box 208"/>
          <p:cNvSpPr txBox="1">
            <a:spLocks noChangeArrowheads="1"/>
          </p:cNvSpPr>
          <p:nvPr/>
        </p:nvSpPr>
        <p:spPr bwMode="auto">
          <a:xfrm>
            <a:off x="1001713" y="3886200"/>
            <a:ext cx="48148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/>
              <a:t>解</a:t>
            </a:r>
            <a:r>
              <a:rPr lang="zh-CN" altLang="en-US" sz="2000">
                <a:sym typeface="Wingdings" panose="05000000000000000000" pitchFamily="2" charset="2"/>
              </a:rPr>
              <a:t>： （</a:t>
            </a:r>
            <a:r>
              <a:rPr lang="en-US" altLang="zh-CN" sz="2000">
                <a:sym typeface="Wingdings" panose="05000000000000000000" pitchFamily="2" charset="2"/>
              </a:rPr>
              <a:t>1</a:t>
            </a:r>
            <a:r>
              <a:rPr lang="zh-CN" altLang="en-US" sz="2000">
                <a:sym typeface="Wingdings" panose="05000000000000000000" pitchFamily="2" charset="2"/>
              </a:rPr>
              <a:t>）求初始值</a:t>
            </a:r>
            <a:r>
              <a:rPr lang="en-US" altLang="zh-CN" sz="2000" i="1"/>
              <a:t>u</a:t>
            </a:r>
            <a:r>
              <a:rPr lang="en-US" altLang="zh-CN" sz="2000" baseline="-25000"/>
              <a:t>c</a:t>
            </a:r>
            <a:r>
              <a:rPr lang="en-US" altLang="zh-CN" sz="2000"/>
              <a:t>(0</a:t>
            </a:r>
            <a:r>
              <a:rPr lang="en-US" altLang="zh-CN" sz="2000" baseline="-25000"/>
              <a:t>+</a:t>
            </a:r>
            <a:r>
              <a:rPr lang="en-US" altLang="zh-CN" sz="2000"/>
              <a:t>)</a:t>
            </a:r>
            <a:r>
              <a:rPr lang="zh-CN" altLang="en-US" sz="2000"/>
              <a:t>及</a:t>
            </a:r>
            <a:r>
              <a:rPr lang="en-US" altLang="zh-CN" sz="2000" i="1"/>
              <a:t>i</a:t>
            </a:r>
            <a:r>
              <a:rPr lang="en-US" altLang="zh-CN" sz="2000" baseline="-25000"/>
              <a:t>1</a:t>
            </a:r>
            <a:r>
              <a:rPr lang="en-US" altLang="zh-CN" sz="2000"/>
              <a:t>(0</a:t>
            </a:r>
            <a:r>
              <a:rPr lang="en-US" altLang="zh-CN" sz="2000" baseline="-25000"/>
              <a:t>+</a:t>
            </a:r>
            <a:r>
              <a:rPr lang="en-US" altLang="zh-CN" sz="2000"/>
              <a:t>)</a:t>
            </a:r>
          </a:p>
        </p:txBody>
      </p:sp>
      <p:sp>
        <p:nvSpPr>
          <p:cNvPr id="80" name="Text Box 209"/>
          <p:cNvSpPr txBox="1">
            <a:spLocks noChangeArrowheads="1"/>
          </p:cNvSpPr>
          <p:nvPr/>
        </p:nvSpPr>
        <p:spPr bwMode="auto">
          <a:xfrm>
            <a:off x="2411413" y="4438650"/>
            <a:ext cx="50355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i="1"/>
              <a:t>u</a:t>
            </a:r>
            <a:r>
              <a:rPr lang="en-US" altLang="zh-CN" sz="2000" baseline="-25000"/>
              <a:t>c</a:t>
            </a:r>
            <a:r>
              <a:rPr lang="en-US" altLang="zh-CN" sz="2000"/>
              <a:t>(0</a:t>
            </a:r>
            <a:r>
              <a:rPr lang="en-US" altLang="zh-CN" sz="2000" baseline="-25000"/>
              <a:t>+</a:t>
            </a:r>
            <a:r>
              <a:rPr lang="en-US" altLang="zh-CN" sz="2000"/>
              <a:t>)= </a:t>
            </a:r>
            <a:r>
              <a:rPr lang="en-US" altLang="zh-CN" sz="2000" i="1"/>
              <a:t>u</a:t>
            </a:r>
            <a:r>
              <a:rPr lang="en-US" altLang="zh-CN" sz="2000" baseline="-25000"/>
              <a:t>c</a:t>
            </a:r>
            <a:r>
              <a:rPr lang="en-US" altLang="zh-CN" sz="2000"/>
              <a:t>(0</a:t>
            </a:r>
            <a:r>
              <a:rPr lang="en-US" altLang="zh-CN" sz="2000" baseline="-25000"/>
              <a:t>-</a:t>
            </a:r>
            <a:r>
              <a:rPr lang="en-US" altLang="zh-CN" sz="2000"/>
              <a:t>)=2V</a:t>
            </a:r>
            <a:r>
              <a:rPr lang="zh-CN" altLang="en-US" sz="2000"/>
              <a:t>，作</a:t>
            </a:r>
            <a:r>
              <a:rPr lang="en-US" altLang="zh-CN" sz="2000"/>
              <a:t>0</a:t>
            </a:r>
            <a:r>
              <a:rPr lang="en-US" altLang="zh-CN" sz="2000" baseline="-25000"/>
              <a:t>+</a:t>
            </a:r>
            <a:r>
              <a:rPr lang="zh-CN" altLang="en-US" sz="2000"/>
              <a:t>图</a:t>
            </a:r>
            <a:r>
              <a:rPr lang="en-US" altLang="zh-CN" sz="2000"/>
              <a:t>(b)</a:t>
            </a:r>
            <a:r>
              <a:rPr lang="zh-CN" altLang="en-US" sz="2000"/>
              <a:t>有：</a:t>
            </a:r>
          </a:p>
        </p:txBody>
      </p:sp>
      <p:sp>
        <p:nvSpPr>
          <p:cNvPr id="81" name="Rectangle 210"/>
          <p:cNvSpPr>
            <a:spLocks noChangeArrowheads="1"/>
          </p:cNvSpPr>
          <p:nvPr/>
        </p:nvSpPr>
        <p:spPr bwMode="auto">
          <a:xfrm>
            <a:off x="2451100" y="4991100"/>
            <a:ext cx="2673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/>
              <a:t>6</a:t>
            </a:r>
            <a:r>
              <a:rPr lang="en-US" altLang="zh-CN" sz="2000" i="1"/>
              <a:t>i</a:t>
            </a:r>
            <a:r>
              <a:rPr lang="en-US" altLang="zh-CN" sz="2000" baseline="-25000"/>
              <a:t>1</a:t>
            </a:r>
            <a:r>
              <a:rPr lang="en-US" altLang="zh-CN" sz="2000"/>
              <a:t>(0</a:t>
            </a:r>
            <a:r>
              <a:rPr lang="en-US" altLang="zh-CN" sz="2000" baseline="-25000"/>
              <a:t>+</a:t>
            </a:r>
            <a:r>
              <a:rPr lang="en-US" altLang="zh-CN" sz="2000"/>
              <a:t>)-2</a:t>
            </a:r>
            <a:r>
              <a:rPr lang="en-US" altLang="zh-CN" sz="2000" i="1"/>
              <a:t>i</a:t>
            </a:r>
            <a:r>
              <a:rPr lang="en-US" altLang="zh-CN" sz="2000" baseline="-25000"/>
              <a:t>1</a:t>
            </a:r>
            <a:r>
              <a:rPr lang="en-US" altLang="zh-CN" sz="2000"/>
              <a:t>(0</a:t>
            </a:r>
            <a:r>
              <a:rPr lang="en-US" altLang="zh-CN" sz="2000" baseline="-25000"/>
              <a:t>+</a:t>
            </a:r>
            <a:r>
              <a:rPr lang="en-US" altLang="zh-CN" sz="2000"/>
              <a:t>)=12</a:t>
            </a:r>
          </a:p>
        </p:txBody>
      </p:sp>
      <p:sp>
        <p:nvSpPr>
          <p:cNvPr id="82" name="Rectangle 211"/>
          <p:cNvSpPr>
            <a:spLocks noChangeArrowheads="1"/>
          </p:cNvSpPr>
          <p:nvPr/>
        </p:nvSpPr>
        <p:spPr bwMode="auto">
          <a:xfrm>
            <a:off x="5864225" y="4972050"/>
            <a:ext cx="2174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FF3300"/>
                </a:solidFill>
              </a:rPr>
              <a:t>→</a:t>
            </a:r>
            <a:r>
              <a:rPr lang="en-US" altLang="zh-CN" sz="2000"/>
              <a:t>  </a:t>
            </a:r>
            <a:r>
              <a:rPr lang="en-US" altLang="zh-CN" sz="2000" i="1"/>
              <a:t>i</a:t>
            </a:r>
            <a:r>
              <a:rPr lang="en-US" altLang="zh-CN" sz="2000" baseline="-25000"/>
              <a:t>1</a:t>
            </a:r>
            <a:r>
              <a:rPr lang="en-US" altLang="zh-CN" sz="2000"/>
              <a:t> (0</a:t>
            </a:r>
            <a:r>
              <a:rPr lang="en-US" altLang="zh-CN" sz="2000" baseline="-25000"/>
              <a:t>+</a:t>
            </a:r>
            <a:r>
              <a:rPr lang="en-US" altLang="zh-CN" sz="2000"/>
              <a:t>)=3A</a:t>
            </a:r>
          </a:p>
        </p:txBody>
      </p:sp>
      <p:sp>
        <p:nvSpPr>
          <p:cNvPr id="83" name="Text Box 212"/>
          <p:cNvSpPr txBox="1">
            <a:spLocks noChangeArrowheads="1"/>
          </p:cNvSpPr>
          <p:nvPr/>
        </p:nvSpPr>
        <p:spPr bwMode="auto">
          <a:xfrm>
            <a:off x="1716088" y="5581650"/>
            <a:ext cx="4154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 求终值</a:t>
            </a:r>
            <a:r>
              <a:rPr lang="en-US" altLang="zh-CN" sz="2000" i="1"/>
              <a:t>u</a:t>
            </a:r>
            <a:r>
              <a:rPr lang="en-US" altLang="zh-CN" sz="2000" baseline="-25000"/>
              <a:t>c</a:t>
            </a:r>
            <a:r>
              <a:rPr lang="en-US" altLang="zh-CN" sz="2000"/>
              <a:t>(</a:t>
            </a:r>
            <a:r>
              <a:rPr lang="en-US" altLang="zh-CN" sz="2000">
                <a:sym typeface="Symbol" panose="05050102010706020507" pitchFamily="18" charset="2"/>
              </a:rPr>
              <a:t></a:t>
            </a:r>
            <a:r>
              <a:rPr lang="en-US" altLang="zh-CN" sz="2000"/>
              <a:t>)</a:t>
            </a:r>
            <a:r>
              <a:rPr lang="zh-CN" altLang="en-US" sz="2000"/>
              <a:t>及</a:t>
            </a:r>
            <a:r>
              <a:rPr lang="en-US" altLang="zh-CN" sz="2000" i="1"/>
              <a:t>i</a:t>
            </a:r>
            <a:r>
              <a:rPr lang="en-US" altLang="zh-CN" sz="2000" baseline="-25000"/>
              <a:t>1</a:t>
            </a:r>
            <a:r>
              <a:rPr lang="en-US" altLang="zh-CN" sz="2000"/>
              <a:t>(</a:t>
            </a:r>
            <a:r>
              <a:rPr lang="en-US" altLang="zh-CN" sz="2000">
                <a:sym typeface="Symbol" panose="05050102010706020507" pitchFamily="18" charset="2"/>
              </a:rPr>
              <a:t></a:t>
            </a:r>
            <a:r>
              <a:rPr lang="en-US" altLang="zh-CN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298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utoUpdateAnimBg="0"/>
      <p:bldP spid="80" grpId="0" autoUpdateAnimBg="0"/>
      <p:bldP spid="81" grpId="0" autoUpdateAnimBg="0"/>
      <p:bldP spid="82" grpId="0" autoUpdateAnimBg="0"/>
      <p:bldP spid="83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349250" y="215900"/>
            <a:ext cx="4227513" cy="2692401"/>
            <a:chOff x="220" y="136"/>
            <a:chExt cx="2663" cy="1696"/>
          </a:xfrm>
        </p:grpSpPr>
        <p:sp>
          <p:nvSpPr>
            <p:cNvPr id="3" name="Rectangle 116"/>
            <p:cNvSpPr>
              <a:spLocks noChangeArrowheads="1"/>
            </p:cNvSpPr>
            <p:nvPr/>
          </p:nvSpPr>
          <p:spPr bwMode="auto">
            <a:xfrm rot="2700000">
              <a:off x="1366" y="906"/>
              <a:ext cx="257" cy="257"/>
            </a:xfrm>
            <a:prstGeom prst="rect">
              <a:avLst/>
            </a:prstGeom>
            <a:solidFill>
              <a:srgbClr val="FF99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Line 117"/>
            <p:cNvSpPr>
              <a:spLocks noChangeShapeType="1"/>
            </p:cNvSpPr>
            <p:nvPr/>
          </p:nvSpPr>
          <p:spPr bwMode="auto">
            <a:xfrm>
              <a:off x="654" y="1472"/>
              <a:ext cx="175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118"/>
            <p:cNvSpPr>
              <a:spLocks noChangeShapeType="1"/>
            </p:cNvSpPr>
            <p:nvPr/>
          </p:nvSpPr>
          <p:spPr bwMode="auto">
            <a:xfrm>
              <a:off x="658" y="488"/>
              <a:ext cx="0" cy="98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119"/>
            <p:cNvSpPr>
              <a:spLocks noChangeShapeType="1"/>
            </p:cNvSpPr>
            <p:nvPr/>
          </p:nvSpPr>
          <p:spPr bwMode="auto">
            <a:xfrm>
              <a:off x="1495" y="488"/>
              <a:ext cx="0" cy="98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120"/>
            <p:cNvSpPr>
              <a:spLocks noChangeShapeType="1"/>
            </p:cNvSpPr>
            <p:nvPr/>
          </p:nvSpPr>
          <p:spPr bwMode="auto">
            <a:xfrm>
              <a:off x="1305" y="488"/>
              <a:ext cx="110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21"/>
            <p:cNvSpPr>
              <a:spLocks noChangeShapeType="1"/>
            </p:cNvSpPr>
            <p:nvPr/>
          </p:nvSpPr>
          <p:spPr bwMode="auto">
            <a:xfrm>
              <a:off x="654" y="488"/>
              <a:ext cx="34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Oval 122"/>
            <p:cNvSpPr>
              <a:spLocks noChangeArrowheads="1"/>
            </p:cNvSpPr>
            <p:nvPr/>
          </p:nvSpPr>
          <p:spPr bwMode="auto">
            <a:xfrm>
              <a:off x="976" y="46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23"/>
            <p:cNvSpPr>
              <a:spLocks noChangeArrowheads="1"/>
            </p:cNvSpPr>
            <p:nvPr/>
          </p:nvSpPr>
          <p:spPr bwMode="auto">
            <a:xfrm>
              <a:off x="1270" y="46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24"/>
            <p:cNvSpPr>
              <a:spLocks noChangeArrowheads="1"/>
            </p:cNvSpPr>
            <p:nvPr/>
          </p:nvSpPr>
          <p:spPr bwMode="auto">
            <a:xfrm rot="5400000">
              <a:off x="507" y="696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125"/>
            <p:cNvGrpSpPr>
              <a:grpSpLocks/>
            </p:cNvGrpSpPr>
            <p:nvPr/>
          </p:nvGrpSpPr>
          <p:grpSpPr bwMode="auto">
            <a:xfrm rot="10800000">
              <a:off x="356" y="834"/>
              <a:ext cx="442" cy="722"/>
              <a:chOff x="1734" y="2921"/>
              <a:chExt cx="442" cy="722"/>
            </a:xfrm>
          </p:grpSpPr>
          <p:grpSp>
            <p:nvGrpSpPr>
              <p:cNvPr id="31" name="Group 126"/>
              <p:cNvGrpSpPr>
                <a:grpSpLocks/>
              </p:cNvGrpSpPr>
              <p:nvPr/>
            </p:nvGrpSpPr>
            <p:grpSpPr bwMode="auto">
              <a:xfrm>
                <a:off x="1734" y="3101"/>
                <a:ext cx="288" cy="363"/>
                <a:chOff x="1799" y="2590"/>
                <a:chExt cx="288" cy="363"/>
              </a:xfrm>
            </p:grpSpPr>
            <p:sp>
              <p:nvSpPr>
                <p:cNvPr id="34" name="Oval 127"/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Text Box 129"/>
              <p:cNvSpPr txBox="1">
                <a:spLocks noChangeArrowheads="1"/>
              </p:cNvSpPr>
              <p:nvPr/>
            </p:nvSpPr>
            <p:spPr bwMode="auto">
              <a:xfrm>
                <a:off x="1888" y="292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33" name="Text Box 130"/>
              <p:cNvSpPr txBox="1">
                <a:spLocks noChangeArrowheads="1"/>
              </p:cNvSpPr>
              <p:nvPr/>
            </p:nvSpPr>
            <p:spPr bwMode="auto">
              <a:xfrm>
                <a:off x="1878" y="33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sp>
          <p:nvSpPr>
            <p:cNvPr id="13" name="Rectangle 131"/>
            <p:cNvSpPr>
              <a:spLocks noChangeArrowheads="1"/>
            </p:cNvSpPr>
            <p:nvPr/>
          </p:nvSpPr>
          <p:spPr bwMode="auto">
            <a:xfrm>
              <a:off x="1820" y="429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32"/>
            <p:cNvSpPr txBox="1">
              <a:spLocks noChangeArrowheads="1"/>
            </p:cNvSpPr>
            <p:nvPr/>
          </p:nvSpPr>
          <p:spPr bwMode="auto">
            <a:xfrm>
              <a:off x="719" y="6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6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Text Box 133"/>
            <p:cNvSpPr txBox="1">
              <a:spLocks noChangeArrowheads="1"/>
            </p:cNvSpPr>
            <p:nvPr/>
          </p:nvSpPr>
          <p:spPr bwMode="auto">
            <a:xfrm>
              <a:off x="767" y="1055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12V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6" name="Text Box 134"/>
            <p:cNvSpPr txBox="1">
              <a:spLocks noChangeArrowheads="1"/>
            </p:cNvSpPr>
            <p:nvPr/>
          </p:nvSpPr>
          <p:spPr bwMode="auto">
            <a:xfrm>
              <a:off x="220" y="983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s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7" name="Text Box 135"/>
            <p:cNvSpPr txBox="1">
              <a:spLocks noChangeArrowheads="1"/>
            </p:cNvSpPr>
            <p:nvPr/>
          </p:nvSpPr>
          <p:spPr bwMode="auto">
            <a:xfrm>
              <a:off x="800" y="188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8" name="Rectangle 136"/>
            <p:cNvSpPr>
              <a:spLocks noChangeArrowheads="1"/>
            </p:cNvSpPr>
            <p:nvPr/>
          </p:nvSpPr>
          <p:spPr bwMode="auto">
            <a:xfrm>
              <a:off x="1654" y="89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9" name="Rectangle 137"/>
            <p:cNvSpPr>
              <a:spLocks noChangeArrowheads="1"/>
            </p:cNvSpPr>
            <p:nvPr/>
          </p:nvSpPr>
          <p:spPr bwMode="auto">
            <a:xfrm>
              <a:off x="1682" y="112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  <a:endParaRPr lang="en-US" altLang="zh-CN" baseline="-25000"/>
            </a:p>
          </p:txBody>
        </p:sp>
        <p:sp>
          <p:nvSpPr>
            <p:cNvPr id="20" name="Rectangle 138"/>
            <p:cNvSpPr>
              <a:spLocks noChangeArrowheads="1"/>
            </p:cNvSpPr>
            <p:nvPr/>
          </p:nvSpPr>
          <p:spPr bwMode="auto">
            <a:xfrm>
              <a:off x="1692" y="65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-</a:t>
              </a:r>
              <a:endParaRPr lang="en-US" altLang="zh-CN" baseline="-25000"/>
            </a:p>
          </p:txBody>
        </p:sp>
        <p:sp>
          <p:nvSpPr>
            <p:cNvPr id="21" name="Text Box 139"/>
            <p:cNvSpPr txBox="1">
              <a:spLocks noChangeArrowheads="1"/>
            </p:cNvSpPr>
            <p:nvPr/>
          </p:nvSpPr>
          <p:spPr bwMode="auto">
            <a:xfrm>
              <a:off x="1778" y="15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Line 140"/>
            <p:cNvSpPr>
              <a:spLocks noChangeShapeType="1"/>
            </p:cNvSpPr>
            <p:nvPr/>
          </p:nvSpPr>
          <p:spPr bwMode="auto">
            <a:xfrm>
              <a:off x="1315" y="486"/>
              <a:ext cx="158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Rectangle 141"/>
            <p:cNvSpPr>
              <a:spLocks noChangeArrowheads="1"/>
            </p:cNvSpPr>
            <p:nvPr/>
          </p:nvSpPr>
          <p:spPr bwMode="auto">
            <a:xfrm>
              <a:off x="1150" y="136"/>
              <a:ext cx="4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r>
                <a:rPr lang="en-US" altLang="zh-CN" baseline="-25000">
                  <a:solidFill>
                    <a:srgbClr val="FF3300"/>
                  </a:solidFill>
                </a:rPr>
                <a:t>1</a:t>
              </a:r>
              <a:r>
                <a:rPr lang="en-US" altLang="zh-CN">
                  <a:solidFill>
                    <a:srgbClr val="FF3300"/>
                  </a:solidFill>
                </a:rPr>
                <a:t>(</a:t>
              </a: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</a:t>
              </a:r>
              <a:r>
                <a:rPr lang="en-US" altLang="zh-CN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24" name="Text Box 142"/>
            <p:cNvSpPr txBox="1">
              <a:spLocks noChangeArrowheads="1"/>
            </p:cNvSpPr>
            <p:nvPr/>
          </p:nvSpPr>
          <p:spPr bwMode="auto">
            <a:xfrm>
              <a:off x="917" y="1544"/>
              <a:ext cx="1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(c)  t=</a:t>
              </a:r>
              <a:r>
                <a:rPr lang="en-US" altLang="zh-CN">
                  <a:sym typeface="Symbol" panose="05050102010706020507" pitchFamily="18" charset="2"/>
                </a:rPr>
                <a:t></a:t>
              </a:r>
              <a:r>
                <a:rPr lang="zh-CN" altLang="en-US">
                  <a:sym typeface="Symbol" panose="05050102010706020507" pitchFamily="18" charset="2"/>
                </a:rPr>
                <a:t>等效</a:t>
              </a:r>
              <a:r>
                <a:rPr lang="zh-CN" altLang="en-US">
                  <a:solidFill>
                    <a:schemeClr val="tx1"/>
                  </a:solidFill>
                  <a:sym typeface="Symbol" panose="05050102010706020507" pitchFamily="18" charset="2"/>
                </a:rPr>
                <a:t>图</a:t>
              </a:r>
            </a:p>
          </p:txBody>
        </p:sp>
        <p:sp>
          <p:nvSpPr>
            <p:cNvPr id="25" name="Line 143"/>
            <p:cNvSpPr>
              <a:spLocks noChangeShapeType="1"/>
            </p:cNvSpPr>
            <p:nvPr/>
          </p:nvSpPr>
          <p:spPr bwMode="auto">
            <a:xfrm flipV="1">
              <a:off x="1007" y="486"/>
              <a:ext cx="304" cy="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Oval 152"/>
            <p:cNvSpPr>
              <a:spLocks noChangeArrowheads="1"/>
            </p:cNvSpPr>
            <p:nvPr/>
          </p:nvSpPr>
          <p:spPr bwMode="auto">
            <a:xfrm>
              <a:off x="2355" y="46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53"/>
            <p:cNvSpPr>
              <a:spLocks noChangeArrowheads="1"/>
            </p:cNvSpPr>
            <p:nvPr/>
          </p:nvSpPr>
          <p:spPr bwMode="auto">
            <a:xfrm>
              <a:off x="2379" y="144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154"/>
            <p:cNvSpPr>
              <a:spLocks noChangeArrowheads="1"/>
            </p:cNvSpPr>
            <p:nvPr/>
          </p:nvSpPr>
          <p:spPr bwMode="auto">
            <a:xfrm>
              <a:off x="2338" y="800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u</a:t>
              </a:r>
              <a:r>
                <a:rPr lang="en-US" altLang="zh-CN" baseline="-25000">
                  <a:solidFill>
                    <a:srgbClr val="FF3300"/>
                  </a:solidFill>
                </a:rPr>
                <a:t>c</a:t>
              </a:r>
              <a:r>
                <a:rPr lang="en-US" altLang="zh-CN">
                  <a:solidFill>
                    <a:srgbClr val="FF3300"/>
                  </a:solidFill>
                </a:rPr>
                <a:t>(</a:t>
              </a:r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</a:t>
              </a:r>
              <a:r>
                <a:rPr lang="en-US" altLang="zh-CN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29" name="Rectangle 156"/>
            <p:cNvSpPr>
              <a:spLocks noChangeArrowheads="1"/>
            </p:cNvSpPr>
            <p:nvPr/>
          </p:nvSpPr>
          <p:spPr bwMode="auto">
            <a:xfrm>
              <a:off x="2237" y="424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+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30" name="Rectangle 157"/>
            <p:cNvSpPr>
              <a:spLocks noChangeArrowheads="1"/>
            </p:cNvSpPr>
            <p:nvPr/>
          </p:nvSpPr>
          <p:spPr bwMode="auto">
            <a:xfrm>
              <a:off x="2237" y="1235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-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</p:grpSp>
      <p:sp>
        <p:nvSpPr>
          <p:cNvPr id="36" name="Rectangle 159"/>
          <p:cNvSpPr>
            <a:spLocks noChangeArrowheads="1"/>
          </p:cNvSpPr>
          <p:nvPr/>
        </p:nvSpPr>
        <p:spPr bwMode="auto">
          <a:xfrm>
            <a:off x="4614863" y="585788"/>
            <a:ext cx="267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6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r>
              <a:rPr lang="en-US" altLang="zh-CN"/>
              <a:t>)-2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r>
              <a:rPr lang="en-US" altLang="zh-CN"/>
              <a:t>)=12</a:t>
            </a:r>
          </a:p>
        </p:txBody>
      </p:sp>
      <p:sp>
        <p:nvSpPr>
          <p:cNvPr id="37" name="Rectangle 160"/>
          <p:cNvSpPr>
            <a:spLocks noChangeArrowheads="1"/>
          </p:cNvSpPr>
          <p:nvPr/>
        </p:nvSpPr>
        <p:spPr bwMode="auto">
          <a:xfrm>
            <a:off x="7132638" y="561975"/>
            <a:ext cx="1782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/>
            <a:r>
              <a:rPr lang="en-US" altLang="zh-CN">
                <a:solidFill>
                  <a:srgbClr val="FF3300"/>
                </a:solidFill>
              </a:rPr>
              <a:t>→</a:t>
            </a:r>
            <a:r>
              <a:rPr lang="en-US" altLang="zh-CN"/>
              <a:t> 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 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r>
              <a:rPr lang="en-US" altLang="zh-CN"/>
              <a:t>)=3A</a:t>
            </a:r>
          </a:p>
        </p:txBody>
      </p:sp>
      <p:sp>
        <p:nvSpPr>
          <p:cNvPr id="38" name="Rectangle 161"/>
          <p:cNvSpPr>
            <a:spLocks noChangeArrowheads="1"/>
          </p:cNvSpPr>
          <p:nvPr/>
        </p:nvSpPr>
        <p:spPr bwMode="auto">
          <a:xfrm>
            <a:off x="4868863" y="1279525"/>
            <a:ext cx="3325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/>
            <a:r>
              <a:rPr lang="en-US" altLang="zh-CN" i="1"/>
              <a:t>u</a:t>
            </a:r>
            <a:r>
              <a:rPr lang="en-US" altLang="zh-CN" baseline="-25000"/>
              <a:t>c</a:t>
            </a:r>
            <a:r>
              <a:rPr lang="en-US" altLang="zh-CN"/>
              <a:t> 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r>
              <a:rPr lang="en-US" altLang="zh-CN"/>
              <a:t>)= -2 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 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r>
              <a:rPr lang="en-US" altLang="zh-CN"/>
              <a:t>)= -6V</a:t>
            </a:r>
          </a:p>
        </p:txBody>
      </p:sp>
      <p:grpSp>
        <p:nvGrpSpPr>
          <p:cNvPr id="39" name="Group 196"/>
          <p:cNvGrpSpPr>
            <a:grpSpLocks/>
          </p:cNvGrpSpPr>
          <p:nvPr/>
        </p:nvGrpSpPr>
        <p:grpSpPr bwMode="auto">
          <a:xfrm>
            <a:off x="946150" y="2917825"/>
            <a:ext cx="3424238" cy="2686051"/>
            <a:chOff x="2717" y="1453"/>
            <a:chExt cx="2157" cy="1692"/>
          </a:xfrm>
        </p:grpSpPr>
        <p:sp>
          <p:nvSpPr>
            <p:cNvPr id="40" name="Rectangle 163"/>
            <p:cNvSpPr>
              <a:spLocks noChangeArrowheads="1"/>
            </p:cNvSpPr>
            <p:nvPr/>
          </p:nvSpPr>
          <p:spPr bwMode="auto">
            <a:xfrm rot="2700000">
              <a:off x="3484" y="2219"/>
              <a:ext cx="257" cy="257"/>
            </a:xfrm>
            <a:prstGeom prst="rect">
              <a:avLst/>
            </a:prstGeom>
            <a:solidFill>
              <a:srgbClr val="FF99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164"/>
            <p:cNvSpPr>
              <a:spLocks noChangeShapeType="1"/>
            </p:cNvSpPr>
            <p:nvPr/>
          </p:nvSpPr>
          <p:spPr bwMode="auto">
            <a:xfrm>
              <a:off x="2772" y="2785"/>
              <a:ext cx="175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165"/>
            <p:cNvSpPr>
              <a:spLocks noChangeShapeType="1"/>
            </p:cNvSpPr>
            <p:nvPr/>
          </p:nvSpPr>
          <p:spPr bwMode="auto">
            <a:xfrm>
              <a:off x="2776" y="1801"/>
              <a:ext cx="0" cy="98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166"/>
            <p:cNvSpPr>
              <a:spLocks noChangeShapeType="1"/>
            </p:cNvSpPr>
            <p:nvPr/>
          </p:nvSpPr>
          <p:spPr bwMode="auto">
            <a:xfrm>
              <a:off x="3613" y="1801"/>
              <a:ext cx="0" cy="98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167"/>
            <p:cNvSpPr>
              <a:spLocks noChangeShapeType="1"/>
            </p:cNvSpPr>
            <p:nvPr/>
          </p:nvSpPr>
          <p:spPr bwMode="auto">
            <a:xfrm>
              <a:off x="3423" y="1801"/>
              <a:ext cx="110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168"/>
            <p:cNvSpPr>
              <a:spLocks noChangeShapeType="1"/>
            </p:cNvSpPr>
            <p:nvPr/>
          </p:nvSpPr>
          <p:spPr bwMode="auto">
            <a:xfrm>
              <a:off x="2772" y="1801"/>
              <a:ext cx="34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Oval 169"/>
            <p:cNvSpPr>
              <a:spLocks noChangeArrowheads="1"/>
            </p:cNvSpPr>
            <p:nvPr/>
          </p:nvSpPr>
          <p:spPr bwMode="auto">
            <a:xfrm>
              <a:off x="3094" y="177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170"/>
            <p:cNvSpPr>
              <a:spLocks noChangeArrowheads="1"/>
            </p:cNvSpPr>
            <p:nvPr/>
          </p:nvSpPr>
          <p:spPr bwMode="auto">
            <a:xfrm>
              <a:off x="3388" y="177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171"/>
            <p:cNvSpPr>
              <a:spLocks noChangeArrowheads="1"/>
            </p:cNvSpPr>
            <p:nvPr/>
          </p:nvSpPr>
          <p:spPr bwMode="auto">
            <a:xfrm rot="5400000">
              <a:off x="2625" y="2021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178"/>
            <p:cNvSpPr>
              <a:spLocks noChangeArrowheads="1"/>
            </p:cNvSpPr>
            <p:nvPr/>
          </p:nvSpPr>
          <p:spPr bwMode="auto">
            <a:xfrm>
              <a:off x="3938" y="1742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179"/>
            <p:cNvSpPr txBox="1">
              <a:spLocks noChangeArrowheads="1"/>
            </p:cNvSpPr>
            <p:nvPr/>
          </p:nvSpPr>
          <p:spPr bwMode="auto">
            <a:xfrm>
              <a:off x="2837" y="191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6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1" name="Rectangle 183"/>
            <p:cNvSpPr>
              <a:spLocks noChangeArrowheads="1"/>
            </p:cNvSpPr>
            <p:nvPr/>
          </p:nvSpPr>
          <p:spPr bwMode="auto">
            <a:xfrm>
              <a:off x="3772" y="2209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2" name="Rectangle 184"/>
            <p:cNvSpPr>
              <a:spLocks noChangeArrowheads="1"/>
            </p:cNvSpPr>
            <p:nvPr/>
          </p:nvSpPr>
          <p:spPr bwMode="auto">
            <a:xfrm>
              <a:off x="3800" y="2437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+</a:t>
              </a:r>
              <a:endParaRPr lang="en-US" altLang="zh-CN" baseline="-25000"/>
            </a:p>
          </p:txBody>
        </p:sp>
        <p:sp>
          <p:nvSpPr>
            <p:cNvPr id="53" name="Rectangle 185"/>
            <p:cNvSpPr>
              <a:spLocks noChangeArrowheads="1"/>
            </p:cNvSpPr>
            <p:nvPr/>
          </p:nvSpPr>
          <p:spPr bwMode="auto">
            <a:xfrm>
              <a:off x="3810" y="1969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-</a:t>
              </a:r>
              <a:endParaRPr lang="en-US" altLang="zh-CN" baseline="-25000"/>
            </a:p>
          </p:txBody>
        </p:sp>
        <p:sp>
          <p:nvSpPr>
            <p:cNvPr id="54" name="Text Box 186"/>
            <p:cNvSpPr txBox="1">
              <a:spLocks noChangeArrowheads="1"/>
            </p:cNvSpPr>
            <p:nvPr/>
          </p:nvSpPr>
          <p:spPr bwMode="auto">
            <a:xfrm>
              <a:off x="3896" y="1463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5" name="Line 187"/>
            <p:cNvSpPr>
              <a:spLocks noChangeShapeType="1"/>
            </p:cNvSpPr>
            <p:nvPr/>
          </p:nvSpPr>
          <p:spPr bwMode="auto">
            <a:xfrm>
              <a:off x="3433" y="1799"/>
              <a:ext cx="158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Rectangle 188"/>
            <p:cNvSpPr>
              <a:spLocks noChangeArrowheads="1"/>
            </p:cNvSpPr>
            <p:nvPr/>
          </p:nvSpPr>
          <p:spPr bwMode="auto">
            <a:xfrm>
              <a:off x="3400" y="145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</a:rPr>
                <a:t>i</a:t>
              </a:r>
              <a:r>
                <a:rPr lang="en-US" altLang="zh-CN" baseline="-25000">
                  <a:solidFill>
                    <a:schemeClr val="tx1"/>
                  </a:solidFill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7" name="Text Box 189"/>
            <p:cNvSpPr txBox="1">
              <a:spLocks noChangeArrowheads="1"/>
            </p:cNvSpPr>
            <p:nvPr/>
          </p:nvSpPr>
          <p:spPr bwMode="auto">
            <a:xfrm>
              <a:off x="2975" y="2857"/>
              <a:ext cx="18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(d)  </a:t>
              </a:r>
              <a:r>
                <a:rPr lang="zh-CN" altLang="en-US">
                  <a:solidFill>
                    <a:schemeClr val="tx1"/>
                  </a:solidFill>
                  <a:sym typeface="Symbol" panose="05050102010706020507" pitchFamily="18" charset="2"/>
                </a:rPr>
                <a:t>求 时</a:t>
              </a:r>
              <a:r>
                <a:rPr lang="zh-CN" altLang="en-US">
                  <a:sym typeface="Symbol" panose="05050102010706020507" pitchFamily="18" charset="2"/>
                </a:rPr>
                <a:t>等效</a:t>
              </a:r>
              <a:r>
                <a:rPr lang="zh-CN" altLang="en-US">
                  <a:solidFill>
                    <a:schemeClr val="tx1"/>
                  </a:solidFill>
                  <a:sym typeface="Symbol" panose="05050102010706020507" pitchFamily="18" charset="2"/>
                </a:rPr>
                <a:t>图</a:t>
              </a:r>
            </a:p>
          </p:txBody>
        </p:sp>
        <p:sp>
          <p:nvSpPr>
            <p:cNvPr id="58" name="Line 190"/>
            <p:cNvSpPr>
              <a:spLocks noChangeShapeType="1"/>
            </p:cNvSpPr>
            <p:nvPr/>
          </p:nvSpPr>
          <p:spPr bwMode="auto">
            <a:xfrm flipV="1">
              <a:off x="3125" y="1799"/>
              <a:ext cx="304" cy="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Oval 191"/>
            <p:cNvSpPr>
              <a:spLocks noChangeArrowheads="1"/>
            </p:cNvSpPr>
            <p:nvPr/>
          </p:nvSpPr>
          <p:spPr bwMode="auto">
            <a:xfrm>
              <a:off x="4473" y="177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Oval 192"/>
            <p:cNvSpPr>
              <a:spLocks noChangeArrowheads="1"/>
            </p:cNvSpPr>
            <p:nvPr/>
          </p:nvSpPr>
          <p:spPr bwMode="auto">
            <a:xfrm>
              <a:off x="4497" y="2762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Group 200"/>
          <p:cNvGrpSpPr>
            <a:grpSpLocks/>
          </p:cNvGrpSpPr>
          <p:nvPr/>
        </p:nvGrpSpPr>
        <p:grpSpPr bwMode="auto">
          <a:xfrm>
            <a:off x="3584575" y="3406775"/>
            <a:ext cx="1258888" cy="1589088"/>
            <a:chOff x="2258" y="2146"/>
            <a:chExt cx="793" cy="1001"/>
          </a:xfrm>
        </p:grpSpPr>
        <p:grpSp>
          <p:nvGrpSpPr>
            <p:cNvPr id="62" name="Group 60"/>
            <p:cNvGrpSpPr>
              <a:grpSpLocks/>
            </p:cNvGrpSpPr>
            <p:nvPr/>
          </p:nvGrpSpPr>
          <p:grpSpPr bwMode="auto">
            <a:xfrm>
              <a:off x="2258" y="2352"/>
              <a:ext cx="432" cy="722"/>
              <a:chOff x="682" y="2861"/>
              <a:chExt cx="432" cy="722"/>
            </a:xfrm>
          </p:grpSpPr>
          <p:grpSp>
            <p:nvGrpSpPr>
              <p:cNvPr id="67" name="Group 61"/>
              <p:cNvGrpSpPr>
                <a:grpSpLocks/>
              </p:cNvGrpSpPr>
              <p:nvPr/>
            </p:nvGrpSpPr>
            <p:grpSpPr bwMode="auto">
              <a:xfrm>
                <a:off x="682" y="3041"/>
                <a:ext cx="288" cy="363"/>
                <a:chOff x="1799" y="2590"/>
                <a:chExt cx="288" cy="363"/>
              </a:xfrm>
            </p:grpSpPr>
            <p:sp>
              <p:nvSpPr>
                <p:cNvPr id="70" name="Oval 62"/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Line 63"/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" name="Text Box 64"/>
              <p:cNvSpPr txBox="1">
                <a:spLocks noChangeArrowheads="1"/>
              </p:cNvSpPr>
              <p:nvPr/>
            </p:nvSpPr>
            <p:spPr bwMode="auto">
              <a:xfrm>
                <a:off x="824" y="286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69" name="Text Box 65"/>
              <p:cNvSpPr txBox="1">
                <a:spLocks noChangeArrowheads="1"/>
              </p:cNvSpPr>
              <p:nvPr/>
            </p:nvSpPr>
            <p:spPr bwMode="auto">
              <a:xfrm>
                <a:off x="826" y="329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sp>
          <p:nvSpPr>
            <p:cNvPr id="63" name="Rectangle 193"/>
            <p:cNvSpPr>
              <a:spLocks noChangeArrowheads="1"/>
            </p:cNvSpPr>
            <p:nvPr/>
          </p:nvSpPr>
          <p:spPr bwMode="auto">
            <a:xfrm>
              <a:off x="2506" y="2576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 dirty="0">
                  <a:solidFill>
                    <a:srgbClr val="FF3300"/>
                  </a:solidFill>
                </a:rPr>
                <a:t>U</a:t>
              </a:r>
              <a:r>
                <a:rPr lang="en-US" altLang="zh-CN" i="1" baseline="-25000" dirty="0">
                  <a:solidFill>
                    <a:srgbClr val="FF3300"/>
                  </a:solidFill>
                </a:rPr>
                <a:t>0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  <p:sp>
          <p:nvSpPr>
            <p:cNvPr id="64" name="Line 197"/>
            <p:cNvSpPr>
              <a:spLocks noChangeShapeType="1"/>
            </p:cNvSpPr>
            <p:nvPr/>
          </p:nvSpPr>
          <p:spPr bwMode="auto">
            <a:xfrm>
              <a:off x="2397" y="2208"/>
              <a:ext cx="0" cy="939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198"/>
            <p:cNvSpPr>
              <a:spLocks noChangeShapeType="1"/>
            </p:cNvSpPr>
            <p:nvPr/>
          </p:nvSpPr>
          <p:spPr bwMode="auto">
            <a:xfrm flipV="1">
              <a:off x="2397" y="2278"/>
              <a:ext cx="0" cy="168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Text Box 199"/>
            <p:cNvSpPr txBox="1">
              <a:spLocks noChangeArrowheads="1"/>
            </p:cNvSpPr>
            <p:nvPr/>
          </p:nvSpPr>
          <p:spPr bwMode="auto">
            <a:xfrm>
              <a:off x="2406" y="214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 dirty="0">
                  <a:solidFill>
                    <a:srgbClr val="FF3300"/>
                  </a:solidFill>
                </a:rPr>
                <a:t>I</a:t>
              </a:r>
              <a:r>
                <a:rPr lang="en-US" altLang="zh-CN" baseline="-25000" dirty="0">
                  <a:solidFill>
                    <a:srgbClr val="FF3300"/>
                  </a:solidFill>
                </a:rPr>
                <a:t>0</a:t>
              </a:r>
              <a:endParaRPr lang="en-US" altLang="zh-CN" dirty="0">
                <a:solidFill>
                  <a:srgbClr val="FF3300"/>
                </a:solidFill>
              </a:endParaRPr>
            </a:p>
          </p:txBody>
        </p:sp>
      </p:grpSp>
      <p:sp>
        <p:nvSpPr>
          <p:cNvPr id="72" name="Rectangle 202"/>
          <p:cNvSpPr>
            <a:spLocks noChangeArrowheads="1"/>
          </p:cNvSpPr>
          <p:nvPr/>
        </p:nvSpPr>
        <p:spPr bwMode="auto">
          <a:xfrm>
            <a:off x="4267200" y="2300288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）求时间常数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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=R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</a:p>
        </p:txBody>
      </p:sp>
      <p:sp>
        <p:nvSpPr>
          <p:cNvPr id="73" name="Rectangle 203"/>
          <p:cNvSpPr>
            <a:spLocks noChangeArrowheads="1"/>
          </p:cNvSpPr>
          <p:nvPr/>
        </p:nvSpPr>
        <p:spPr bwMode="auto">
          <a:xfrm>
            <a:off x="5027613" y="2843213"/>
            <a:ext cx="3427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设用外加电源法（图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74" name="Rectangle 204"/>
          <p:cNvSpPr>
            <a:spLocks noChangeArrowheads="1"/>
          </p:cNvSpPr>
          <p:nvPr/>
        </p:nvSpPr>
        <p:spPr bwMode="auto">
          <a:xfrm>
            <a:off x="4826000" y="3448050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=2I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-2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75" name="Rectangle 205"/>
          <p:cNvSpPr>
            <a:spLocks noChangeArrowheads="1"/>
          </p:cNvSpPr>
          <p:nvPr/>
        </p:nvSpPr>
        <p:spPr bwMode="auto">
          <a:xfrm>
            <a:off x="4837113" y="4313238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6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=2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1    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→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1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=0</a:t>
            </a:r>
            <a:endParaRPr lang="en-US" altLang="zh-CN" baseline="-250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76" name="AutoShape 206"/>
          <p:cNvSpPr>
            <a:spLocks/>
          </p:cNvSpPr>
          <p:nvPr/>
        </p:nvSpPr>
        <p:spPr bwMode="auto">
          <a:xfrm>
            <a:off x="6980238" y="3562350"/>
            <a:ext cx="198437" cy="1017588"/>
          </a:xfrm>
          <a:prstGeom prst="rightBrace">
            <a:avLst>
              <a:gd name="adj1" fmla="val 42733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7" name="AutoShape 207"/>
          <p:cNvSpPr>
            <a:spLocks noChangeArrowheads="1"/>
          </p:cNvSpPr>
          <p:nvPr/>
        </p:nvSpPr>
        <p:spPr bwMode="auto">
          <a:xfrm>
            <a:off x="7277100" y="3924300"/>
            <a:ext cx="434975" cy="293688"/>
          </a:xfrm>
          <a:prstGeom prst="rightArrow">
            <a:avLst>
              <a:gd name="adj1" fmla="val 50000"/>
              <a:gd name="adj2" fmla="val 37027"/>
            </a:avLst>
          </a:prstGeom>
          <a:solidFill>
            <a:srgbClr val="FF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8" name="Rectangle 208"/>
          <p:cNvSpPr>
            <a:spLocks noChangeArrowheads="1"/>
          </p:cNvSpPr>
          <p:nvPr/>
        </p:nvSpPr>
        <p:spPr bwMode="auto">
          <a:xfrm>
            <a:off x="7737475" y="3832225"/>
            <a:ext cx="1052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=2I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79" name="Text Box 209"/>
          <p:cNvSpPr txBox="1">
            <a:spLocks noChangeArrowheads="1"/>
          </p:cNvSpPr>
          <p:nvPr/>
        </p:nvSpPr>
        <p:spPr bwMode="auto">
          <a:xfrm>
            <a:off x="4594225" y="5032375"/>
            <a:ext cx="406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故： 等效内阻</a:t>
            </a:r>
            <a:r>
              <a:rPr lang="en-US" altLang="zh-CN"/>
              <a:t>R</a:t>
            </a:r>
            <a:r>
              <a:rPr lang="en-US" altLang="zh-CN" baseline="-25000"/>
              <a:t>0</a:t>
            </a:r>
            <a:r>
              <a:rPr lang="en-US" altLang="zh-CN"/>
              <a:t>=U</a:t>
            </a:r>
            <a:r>
              <a:rPr lang="en-US" altLang="zh-CN" baseline="-25000"/>
              <a:t>0</a:t>
            </a:r>
            <a:r>
              <a:rPr lang="en-US" altLang="zh-CN"/>
              <a:t>/I</a:t>
            </a:r>
            <a:r>
              <a:rPr lang="en-US" altLang="zh-CN" baseline="-25000"/>
              <a:t>0</a:t>
            </a:r>
            <a:r>
              <a:rPr lang="en-US" altLang="zh-CN"/>
              <a:t>=2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</a:t>
            </a:r>
          </a:p>
        </p:txBody>
      </p:sp>
      <p:sp>
        <p:nvSpPr>
          <p:cNvPr id="80" name="Text Box 210"/>
          <p:cNvSpPr txBox="1">
            <a:spLocks noChangeArrowheads="1"/>
          </p:cNvSpPr>
          <p:nvPr/>
        </p:nvSpPr>
        <p:spPr bwMode="auto">
          <a:xfrm>
            <a:off x="2306638" y="5791200"/>
            <a:ext cx="406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时间常数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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=R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C=2×1=2(s)</a:t>
            </a:r>
          </a:p>
        </p:txBody>
      </p:sp>
    </p:spTree>
    <p:extLst>
      <p:ext uri="{BB962C8B-B14F-4D97-AF65-F5344CB8AC3E}">
        <p14:creationId xmlns:p14="http://schemas.microsoft.com/office/powerpoint/2010/main" val="22406201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5"/>
          <p:cNvSpPr>
            <a:spLocks noChangeArrowheads="1"/>
          </p:cNvSpPr>
          <p:nvPr/>
        </p:nvSpPr>
        <p:spPr bwMode="auto">
          <a:xfrm>
            <a:off x="1147763" y="307975"/>
            <a:ext cx="702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 i="1"/>
              <a:t>u</a:t>
            </a:r>
            <a:r>
              <a:rPr lang="en-US" altLang="zh-CN" baseline="-25000"/>
              <a:t>c</a:t>
            </a:r>
            <a:r>
              <a:rPr lang="en-US" altLang="zh-CN"/>
              <a:t> 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CN"/>
              <a:t>)= -6+[2-(-6)]e</a:t>
            </a:r>
            <a:r>
              <a:rPr lang="en-US" altLang="zh-CN" baseline="30000"/>
              <a:t>-t/2</a:t>
            </a:r>
            <a:r>
              <a:rPr lang="en-US" altLang="zh-CN"/>
              <a:t>= -6+8e</a:t>
            </a:r>
            <a:r>
              <a:rPr lang="en-US" altLang="zh-CN" baseline="30000"/>
              <a:t>-t/2</a:t>
            </a:r>
            <a:r>
              <a:rPr lang="en-US" altLang="zh-CN"/>
              <a:t>  (V)    t≧0</a:t>
            </a:r>
          </a:p>
        </p:txBody>
      </p:sp>
      <p:sp>
        <p:nvSpPr>
          <p:cNvPr id="3" name="Rectangle 116"/>
          <p:cNvSpPr>
            <a:spLocks noChangeArrowheads="1"/>
          </p:cNvSpPr>
          <p:nvPr/>
        </p:nvSpPr>
        <p:spPr bwMode="auto">
          <a:xfrm>
            <a:off x="1909763" y="860425"/>
            <a:ext cx="5646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/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/>
              <a:t>)= 3+(3-3)e</a:t>
            </a:r>
            <a:r>
              <a:rPr lang="en-US" altLang="zh-CN" baseline="30000" dirty="0"/>
              <a:t>-t/2</a:t>
            </a:r>
            <a:r>
              <a:rPr lang="en-US" altLang="zh-CN" dirty="0"/>
              <a:t>= 3  (A)                      t≧0      </a:t>
            </a:r>
          </a:p>
        </p:txBody>
      </p:sp>
      <p:sp>
        <p:nvSpPr>
          <p:cNvPr id="4" name="Text Box 154"/>
          <p:cNvSpPr txBox="1">
            <a:spLocks noChangeArrowheads="1"/>
          </p:cNvSpPr>
          <p:nvPr/>
        </p:nvSpPr>
        <p:spPr bwMode="auto">
          <a:xfrm>
            <a:off x="2911835" y="4835166"/>
            <a:ext cx="549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>
                <a:sym typeface="Symbol" panose="05050102010706020507" pitchFamily="18" charset="2"/>
              </a:rPr>
              <a:t>i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endParaRPr lang="en-US" altLang="zh-CN"/>
          </a:p>
        </p:txBody>
      </p:sp>
      <p:sp>
        <p:nvSpPr>
          <p:cNvPr id="5" name="Text Box 155"/>
          <p:cNvSpPr txBox="1">
            <a:spLocks noChangeArrowheads="1"/>
          </p:cNvSpPr>
          <p:nvPr/>
        </p:nvSpPr>
        <p:spPr bwMode="auto">
          <a:xfrm>
            <a:off x="5602647" y="4816116"/>
            <a:ext cx="549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altLang="zh-CN">
                <a:sym typeface="Symbol" panose="05050102010706020507" pitchFamily="18" charset="2"/>
              </a:rPr>
              <a:t>i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endParaRPr lang="en-US" altLang="zh-CN"/>
          </a:p>
        </p:txBody>
      </p:sp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2186347" y="2587266"/>
            <a:ext cx="3892550" cy="2857500"/>
            <a:chOff x="288" y="670"/>
            <a:chExt cx="2452" cy="1800"/>
          </a:xfrm>
        </p:grpSpPr>
        <p:sp>
          <p:nvSpPr>
            <p:cNvPr id="7" name="Line 133"/>
            <p:cNvSpPr>
              <a:spLocks noChangeShapeType="1"/>
            </p:cNvSpPr>
            <p:nvPr/>
          </p:nvSpPr>
          <p:spPr bwMode="auto">
            <a:xfrm>
              <a:off x="683" y="994"/>
              <a:ext cx="2031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Oval 58"/>
            <p:cNvSpPr>
              <a:spLocks noChangeArrowheads="1"/>
            </p:cNvSpPr>
            <p:nvPr/>
          </p:nvSpPr>
          <p:spPr bwMode="auto">
            <a:xfrm>
              <a:off x="1763" y="1394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116"/>
            <p:cNvGrpSpPr>
              <a:grpSpLocks/>
            </p:cNvGrpSpPr>
            <p:nvPr/>
          </p:nvGrpSpPr>
          <p:grpSpPr bwMode="auto">
            <a:xfrm rot="10800000">
              <a:off x="384" y="1150"/>
              <a:ext cx="442" cy="722"/>
              <a:chOff x="1734" y="2921"/>
              <a:chExt cx="442" cy="722"/>
            </a:xfrm>
          </p:grpSpPr>
          <p:grpSp>
            <p:nvGrpSpPr>
              <p:cNvPr id="45" name="Group 117"/>
              <p:cNvGrpSpPr>
                <a:grpSpLocks/>
              </p:cNvGrpSpPr>
              <p:nvPr/>
            </p:nvGrpSpPr>
            <p:grpSpPr bwMode="auto">
              <a:xfrm>
                <a:off x="1734" y="3101"/>
                <a:ext cx="288" cy="363"/>
                <a:chOff x="1799" y="2590"/>
                <a:chExt cx="288" cy="363"/>
              </a:xfrm>
            </p:grpSpPr>
            <p:sp>
              <p:nvSpPr>
                <p:cNvPr id="48" name="Oval 118"/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Line 119"/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6" name="Text Box 120"/>
              <p:cNvSpPr txBox="1">
                <a:spLocks noChangeArrowheads="1"/>
              </p:cNvSpPr>
              <p:nvPr/>
            </p:nvSpPr>
            <p:spPr bwMode="auto">
              <a:xfrm>
                <a:off x="1888" y="292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47" name="Text Box 121"/>
              <p:cNvSpPr txBox="1">
                <a:spLocks noChangeArrowheads="1"/>
              </p:cNvSpPr>
              <p:nvPr/>
            </p:nvSpPr>
            <p:spPr bwMode="auto">
              <a:xfrm>
                <a:off x="1878" y="33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sp>
          <p:nvSpPr>
            <p:cNvPr id="10" name="Rectangle 122"/>
            <p:cNvSpPr>
              <a:spLocks noChangeArrowheads="1"/>
            </p:cNvSpPr>
            <p:nvPr/>
          </p:nvSpPr>
          <p:spPr bwMode="auto">
            <a:xfrm>
              <a:off x="1117" y="937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23"/>
            <p:cNvSpPr>
              <a:spLocks noChangeArrowheads="1"/>
            </p:cNvSpPr>
            <p:nvPr/>
          </p:nvSpPr>
          <p:spPr bwMode="auto">
            <a:xfrm>
              <a:off x="2105" y="937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109"/>
            <p:cNvGrpSpPr>
              <a:grpSpLocks/>
            </p:cNvGrpSpPr>
            <p:nvPr/>
          </p:nvGrpSpPr>
          <p:grpSpPr bwMode="auto">
            <a:xfrm>
              <a:off x="2143" y="1931"/>
              <a:ext cx="129" cy="300"/>
              <a:chOff x="2924" y="2436"/>
              <a:chExt cx="129" cy="300"/>
            </a:xfrm>
          </p:grpSpPr>
          <p:sp>
            <p:nvSpPr>
              <p:cNvPr id="43" name="Line 110"/>
              <p:cNvSpPr>
                <a:spLocks noChangeShapeType="1"/>
              </p:cNvSpPr>
              <p:nvPr/>
            </p:nvSpPr>
            <p:spPr bwMode="auto">
              <a:xfrm>
                <a:off x="2924" y="2436"/>
                <a:ext cx="0" cy="30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111"/>
              <p:cNvSpPr>
                <a:spLocks noChangeShapeType="1"/>
              </p:cNvSpPr>
              <p:nvPr/>
            </p:nvSpPr>
            <p:spPr bwMode="auto">
              <a:xfrm>
                <a:off x="3053" y="2436"/>
                <a:ext cx="0" cy="30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Line 130"/>
            <p:cNvSpPr>
              <a:spLocks noChangeShapeType="1"/>
            </p:cNvSpPr>
            <p:nvPr/>
          </p:nvSpPr>
          <p:spPr bwMode="auto">
            <a:xfrm>
              <a:off x="683" y="994"/>
              <a:ext cx="2" cy="1093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31"/>
            <p:cNvSpPr>
              <a:spLocks noChangeShapeType="1"/>
            </p:cNvSpPr>
            <p:nvPr/>
          </p:nvSpPr>
          <p:spPr bwMode="auto">
            <a:xfrm>
              <a:off x="683" y="2087"/>
              <a:ext cx="1453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32"/>
            <p:cNvSpPr>
              <a:spLocks noChangeShapeType="1"/>
            </p:cNvSpPr>
            <p:nvPr/>
          </p:nvSpPr>
          <p:spPr bwMode="auto">
            <a:xfrm>
              <a:off x="2271" y="2087"/>
              <a:ext cx="44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34"/>
            <p:cNvSpPr>
              <a:spLocks noChangeShapeType="1"/>
            </p:cNvSpPr>
            <p:nvPr/>
          </p:nvSpPr>
          <p:spPr bwMode="auto">
            <a:xfrm>
              <a:off x="2700" y="994"/>
              <a:ext cx="2" cy="1093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7" name="Group 124"/>
            <p:cNvGrpSpPr>
              <a:grpSpLocks/>
            </p:cNvGrpSpPr>
            <p:nvPr/>
          </p:nvGrpSpPr>
          <p:grpSpPr bwMode="auto">
            <a:xfrm rot="5400000">
              <a:off x="1251" y="1859"/>
              <a:ext cx="152" cy="471"/>
              <a:chOff x="4416" y="2079"/>
              <a:chExt cx="251" cy="471"/>
            </a:xfrm>
          </p:grpSpPr>
          <p:sp>
            <p:nvSpPr>
              <p:cNvPr id="38" name="Oval 125"/>
              <p:cNvSpPr>
                <a:spLocks noChangeArrowheads="1"/>
              </p:cNvSpPr>
              <p:nvPr/>
            </p:nvSpPr>
            <p:spPr bwMode="auto">
              <a:xfrm rot="10800000">
                <a:off x="4417" y="2419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Oval 126"/>
              <p:cNvSpPr>
                <a:spLocks noChangeArrowheads="1"/>
              </p:cNvSpPr>
              <p:nvPr/>
            </p:nvSpPr>
            <p:spPr bwMode="auto">
              <a:xfrm rot="10800000">
                <a:off x="4418" y="2310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Oval 127"/>
              <p:cNvSpPr>
                <a:spLocks noChangeArrowheads="1"/>
              </p:cNvSpPr>
              <p:nvPr/>
            </p:nvSpPr>
            <p:spPr bwMode="auto">
              <a:xfrm rot="10800000">
                <a:off x="4418" y="2201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Oval 128"/>
              <p:cNvSpPr>
                <a:spLocks noChangeArrowheads="1"/>
              </p:cNvSpPr>
              <p:nvPr/>
            </p:nvSpPr>
            <p:spPr bwMode="auto">
              <a:xfrm rot="10800000">
                <a:off x="4418" y="2088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129" descr="蓝色砂纸"/>
              <p:cNvSpPr>
                <a:spLocks noChangeArrowheads="1"/>
              </p:cNvSpPr>
              <p:nvPr/>
            </p:nvSpPr>
            <p:spPr bwMode="auto">
              <a:xfrm rot="10800000">
                <a:off x="4416" y="2079"/>
                <a:ext cx="165" cy="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Line 135"/>
            <p:cNvSpPr>
              <a:spLocks noChangeShapeType="1"/>
            </p:cNvSpPr>
            <p:nvPr/>
          </p:nvSpPr>
          <p:spPr bwMode="auto">
            <a:xfrm>
              <a:off x="1786" y="1690"/>
              <a:ext cx="0" cy="409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36"/>
            <p:cNvSpPr>
              <a:spLocks noChangeShapeType="1"/>
            </p:cNvSpPr>
            <p:nvPr/>
          </p:nvSpPr>
          <p:spPr bwMode="auto">
            <a:xfrm>
              <a:off x="1786" y="994"/>
              <a:ext cx="0" cy="409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37"/>
            <p:cNvSpPr>
              <a:spLocks noChangeArrowheads="1"/>
            </p:cNvSpPr>
            <p:nvPr/>
          </p:nvSpPr>
          <p:spPr bwMode="auto">
            <a:xfrm>
              <a:off x="1763" y="1657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8"/>
            <p:cNvSpPr>
              <a:spLocks noChangeShapeType="1"/>
            </p:cNvSpPr>
            <p:nvPr/>
          </p:nvSpPr>
          <p:spPr bwMode="auto">
            <a:xfrm flipV="1">
              <a:off x="1786" y="1403"/>
              <a:ext cx="178" cy="26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Freeform 139"/>
            <p:cNvSpPr>
              <a:spLocks/>
            </p:cNvSpPr>
            <p:nvPr/>
          </p:nvSpPr>
          <p:spPr bwMode="auto">
            <a:xfrm>
              <a:off x="1836" y="1452"/>
              <a:ext cx="114" cy="192"/>
            </a:xfrm>
            <a:custGeom>
              <a:avLst/>
              <a:gdLst>
                <a:gd name="T0" fmla="*/ 108 w 114"/>
                <a:gd name="T1" fmla="*/ 192 h 192"/>
                <a:gd name="T2" fmla="*/ 96 w 114"/>
                <a:gd name="T3" fmla="*/ 72 h 192"/>
                <a:gd name="T4" fmla="*/ 0 w 114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92">
                  <a:moveTo>
                    <a:pt x="108" y="192"/>
                  </a:moveTo>
                  <a:cubicBezTo>
                    <a:pt x="111" y="148"/>
                    <a:pt x="114" y="104"/>
                    <a:pt x="96" y="72"/>
                  </a:cubicBezTo>
                  <a:cubicBezTo>
                    <a:pt x="78" y="40"/>
                    <a:pt x="22" y="12"/>
                    <a:pt x="0" y="0"/>
                  </a:cubicBez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140"/>
            <p:cNvSpPr txBox="1">
              <a:spLocks noChangeArrowheads="1"/>
            </p:cNvSpPr>
            <p:nvPr/>
          </p:nvSpPr>
          <p:spPr bwMode="auto">
            <a:xfrm>
              <a:off x="288" y="132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s</a:t>
              </a:r>
              <a:endParaRPr lang="en-US" altLang="zh-CN"/>
            </a:p>
          </p:txBody>
        </p:sp>
        <p:sp>
          <p:nvSpPr>
            <p:cNvPr id="24" name="Text Box 141"/>
            <p:cNvSpPr txBox="1">
              <a:spLocks noChangeArrowheads="1"/>
            </p:cNvSpPr>
            <p:nvPr/>
          </p:nvSpPr>
          <p:spPr bwMode="auto">
            <a:xfrm>
              <a:off x="803" y="1390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10V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5" name="Text Box 142"/>
            <p:cNvSpPr txBox="1">
              <a:spLocks noChangeArrowheads="1"/>
            </p:cNvSpPr>
            <p:nvPr/>
          </p:nvSpPr>
          <p:spPr bwMode="auto">
            <a:xfrm>
              <a:off x="1012" y="670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100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6" name="Text Box 143"/>
            <p:cNvSpPr txBox="1">
              <a:spLocks noChangeArrowheads="1"/>
            </p:cNvSpPr>
            <p:nvPr/>
          </p:nvSpPr>
          <p:spPr bwMode="auto">
            <a:xfrm>
              <a:off x="1984" y="670"/>
              <a:ext cx="5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100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7" name="Text Box 144"/>
            <p:cNvSpPr txBox="1">
              <a:spLocks noChangeArrowheads="1"/>
            </p:cNvSpPr>
            <p:nvPr/>
          </p:nvSpPr>
          <p:spPr bwMode="auto">
            <a:xfrm>
              <a:off x="1120" y="1054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" name="Text Box 145"/>
            <p:cNvSpPr txBox="1">
              <a:spLocks noChangeArrowheads="1"/>
            </p:cNvSpPr>
            <p:nvPr/>
          </p:nvSpPr>
          <p:spPr bwMode="auto">
            <a:xfrm>
              <a:off x="2116" y="1030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9" name="Text Box 146"/>
            <p:cNvSpPr txBox="1">
              <a:spLocks noChangeArrowheads="1"/>
            </p:cNvSpPr>
            <p:nvPr/>
          </p:nvSpPr>
          <p:spPr bwMode="auto">
            <a:xfrm>
              <a:off x="1264" y="1846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L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" name="Text Box 147"/>
            <p:cNvSpPr txBox="1">
              <a:spLocks noChangeArrowheads="1"/>
            </p:cNvSpPr>
            <p:nvPr/>
          </p:nvSpPr>
          <p:spPr bwMode="auto">
            <a:xfrm>
              <a:off x="2104" y="1666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C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" name="Text Box 148"/>
            <p:cNvSpPr txBox="1">
              <a:spLocks noChangeArrowheads="1"/>
            </p:cNvSpPr>
            <p:nvPr/>
          </p:nvSpPr>
          <p:spPr bwMode="auto">
            <a:xfrm>
              <a:off x="1000" y="217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10mH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" name="Text Box 149"/>
            <p:cNvSpPr txBox="1">
              <a:spLocks noChangeArrowheads="1"/>
            </p:cNvSpPr>
            <p:nvPr/>
          </p:nvSpPr>
          <p:spPr bwMode="auto">
            <a:xfrm>
              <a:off x="2020" y="218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1F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3" name="Text Box 150"/>
            <p:cNvSpPr txBox="1">
              <a:spLocks noChangeArrowheads="1"/>
            </p:cNvSpPr>
            <p:nvPr/>
          </p:nvSpPr>
          <p:spPr bwMode="auto">
            <a:xfrm>
              <a:off x="1948" y="1282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" name="Line 151"/>
            <p:cNvSpPr>
              <a:spLocks noChangeShapeType="1"/>
            </p:cNvSpPr>
            <p:nvPr/>
          </p:nvSpPr>
          <p:spPr bwMode="auto">
            <a:xfrm flipH="1">
              <a:off x="760" y="2087"/>
              <a:ext cx="193" cy="0"/>
            </a:xfrm>
            <a:prstGeom prst="line">
              <a:avLst/>
            </a:prstGeom>
            <a:noFill/>
            <a:ln w="9525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152"/>
            <p:cNvSpPr>
              <a:spLocks noChangeShapeType="1"/>
            </p:cNvSpPr>
            <p:nvPr/>
          </p:nvSpPr>
          <p:spPr bwMode="auto">
            <a:xfrm>
              <a:off x="1784" y="1762"/>
              <a:ext cx="0" cy="132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153"/>
            <p:cNvSpPr>
              <a:spLocks noChangeShapeType="1"/>
            </p:cNvSpPr>
            <p:nvPr/>
          </p:nvSpPr>
          <p:spPr bwMode="auto">
            <a:xfrm>
              <a:off x="2416" y="2087"/>
              <a:ext cx="144" cy="0"/>
            </a:xfrm>
            <a:prstGeom prst="line">
              <a:avLst/>
            </a:prstGeom>
            <a:noFill/>
            <a:ln w="9525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Text Box 156"/>
            <p:cNvSpPr txBox="1">
              <a:spLocks noChangeArrowheads="1"/>
            </p:cNvSpPr>
            <p:nvPr/>
          </p:nvSpPr>
          <p:spPr bwMode="auto">
            <a:xfrm>
              <a:off x="1820" y="1594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rgbClr val="FF3300"/>
                  </a:solidFill>
                  <a:sym typeface="Symbol" panose="05050102010706020507" pitchFamily="18" charset="2"/>
                </a:rPr>
                <a:t>i</a:t>
              </a:r>
              <a:r>
                <a:rPr lang="en-US" altLang="zh-CN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K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</p:grpSp>
      <p:sp>
        <p:nvSpPr>
          <p:cNvPr id="50" name="Text Box 158"/>
          <p:cNvSpPr txBox="1">
            <a:spLocks noChangeArrowheads="1"/>
          </p:cNvSpPr>
          <p:nvPr/>
        </p:nvSpPr>
        <p:spPr bwMode="auto">
          <a:xfrm>
            <a:off x="1052872" y="2076091"/>
            <a:ext cx="7223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如图电路原处于稳态，</a:t>
            </a:r>
            <a:r>
              <a:rPr lang="en-US" altLang="zh-CN"/>
              <a:t>t=0</a:t>
            </a:r>
            <a:r>
              <a:rPr lang="zh-CN" altLang="en-US"/>
              <a:t>时刻</a:t>
            </a:r>
            <a:r>
              <a:rPr lang="en-US" altLang="zh-CN"/>
              <a:t>K</a:t>
            </a:r>
            <a:r>
              <a:rPr lang="zh-CN" altLang="en-US"/>
              <a:t>闭合，求</a:t>
            </a:r>
            <a:r>
              <a:rPr lang="en-US" altLang="zh-CN"/>
              <a:t>K</a:t>
            </a:r>
            <a:r>
              <a:rPr lang="zh-CN" altLang="en-US"/>
              <a:t>闭合后电流</a:t>
            </a:r>
            <a:r>
              <a:rPr lang="en-US" altLang="zh-CN"/>
              <a:t>i</a:t>
            </a:r>
            <a:r>
              <a:rPr lang="en-US" altLang="zh-CN" baseline="-25000"/>
              <a:t>K</a:t>
            </a:r>
            <a:r>
              <a:rPr lang="en-US" altLang="zh-CN"/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16887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96899"/>
              </p:ext>
            </p:extLst>
          </p:nvPr>
        </p:nvGraphicFramePr>
        <p:xfrm>
          <a:off x="1853512" y="967836"/>
          <a:ext cx="41338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66400" progId="Equation.DSMT4">
                  <p:embed/>
                </p:oleObj>
              </mc:Choice>
              <mc:Fallback>
                <p:oleObj name="Equation" r:id="rId2" imgW="1600200" imgH="266400" progId="Equation.DSMT4">
                  <p:embed/>
                  <p:pic>
                    <p:nvPicPr>
                      <p:cNvPr id="2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512" y="967836"/>
                        <a:ext cx="41338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424309"/>
              </p:ext>
            </p:extLst>
          </p:nvPr>
        </p:nvGraphicFramePr>
        <p:xfrm>
          <a:off x="1855099" y="405861"/>
          <a:ext cx="48228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266400" progId="Equation.DSMT4">
                  <p:embed/>
                </p:oleObj>
              </mc:Choice>
              <mc:Fallback>
                <p:oleObj name="Equation" r:id="rId4" imgW="1866600" imgH="266400" progId="Equation.DSMT4">
                  <p:embed/>
                  <p:pic>
                    <p:nvPicPr>
                      <p:cNvPr id="3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099" y="405861"/>
                        <a:ext cx="48228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047087"/>
              </p:ext>
            </p:extLst>
          </p:nvPr>
        </p:nvGraphicFramePr>
        <p:xfrm>
          <a:off x="1861449" y="1609186"/>
          <a:ext cx="50863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480" imgH="228600" progId="Equation.DSMT4">
                  <p:embed/>
                </p:oleObj>
              </mc:Choice>
              <mc:Fallback>
                <p:oleObj name="Equation" r:id="rId6" imgW="1968480" imgH="228600" progId="Equation.DSMT4">
                  <p:embed/>
                  <p:pic>
                    <p:nvPicPr>
                      <p:cNvPr id="4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449" y="1609186"/>
                        <a:ext cx="50863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7"/>
          <p:cNvSpPr txBox="1">
            <a:spLocks noChangeArrowheads="1"/>
          </p:cNvSpPr>
          <p:nvPr/>
        </p:nvSpPr>
        <p:spPr bwMode="auto">
          <a:xfrm>
            <a:off x="815916" y="2267310"/>
            <a:ext cx="7581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i="1">
                <a:solidFill>
                  <a:srgbClr val="FF00FF"/>
                </a:solidFill>
              </a:rPr>
              <a:t>例：</a:t>
            </a:r>
            <a:r>
              <a:rPr lang="zh-CN" altLang="en-US"/>
              <a:t>如图电路，</a:t>
            </a:r>
            <a:r>
              <a:rPr lang="en-US" altLang="zh-CN"/>
              <a:t>K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/>
              <a:t>K</a:t>
            </a:r>
            <a:r>
              <a:rPr lang="en-US" altLang="zh-CN" baseline="-25000"/>
              <a:t>2</a:t>
            </a:r>
            <a:r>
              <a:rPr lang="zh-CN" altLang="en-US"/>
              <a:t>原处于断开状态，</a:t>
            </a:r>
            <a:r>
              <a:rPr lang="en-US" altLang="zh-CN"/>
              <a:t>t=0</a:t>
            </a:r>
            <a:r>
              <a:rPr lang="zh-CN" altLang="en-US"/>
              <a:t>时刻</a:t>
            </a:r>
            <a:r>
              <a:rPr lang="en-US" altLang="zh-CN"/>
              <a:t>K</a:t>
            </a:r>
            <a:r>
              <a:rPr lang="en-US" altLang="zh-CN" baseline="-25000"/>
              <a:t>1</a:t>
            </a:r>
            <a:r>
              <a:rPr lang="zh-CN" altLang="en-US"/>
              <a:t>闭合，（</a:t>
            </a:r>
            <a:r>
              <a:rPr lang="en-US" altLang="zh-CN"/>
              <a:t>1</a:t>
            </a:r>
            <a:r>
              <a:rPr lang="zh-CN" altLang="en-US"/>
              <a:t>）求</a:t>
            </a:r>
            <a:r>
              <a:rPr lang="en-US" altLang="zh-CN"/>
              <a:t>K</a:t>
            </a:r>
            <a:r>
              <a:rPr lang="en-US" altLang="zh-CN" baseline="-25000"/>
              <a:t>1</a:t>
            </a:r>
            <a:r>
              <a:rPr lang="zh-CN" altLang="en-US"/>
              <a:t>闭合后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zh-CN" altLang="en-US"/>
              <a:t>的变化规律。（</a:t>
            </a:r>
            <a:r>
              <a:rPr lang="en-US" altLang="zh-CN"/>
              <a:t>2</a:t>
            </a:r>
            <a:r>
              <a:rPr lang="zh-CN" altLang="en-US"/>
              <a:t>）若</a:t>
            </a:r>
            <a:r>
              <a:rPr lang="en-US" altLang="zh-CN"/>
              <a:t>K</a:t>
            </a:r>
            <a:r>
              <a:rPr lang="en-US" altLang="zh-CN" baseline="-25000"/>
              <a:t>1</a:t>
            </a:r>
            <a:r>
              <a:rPr lang="zh-CN" altLang="en-US"/>
              <a:t>闭合</a:t>
            </a:r>
            <a:r>
              <a:rPr lang="en-US" altLang="zh-CN"/>
              <a:t>1</a:t>
            </a:r>
            <a:r>
              <a:rPr lang="zh-CN" altLang="en-US"/>
              <a:t>秒后</a:t>
            </a:r>
            <a:r>
              <a:rPr lang="en-US" altLang="zh-CN"/>
              <a:t>K</a:t>
            </a:r>
            <a:r>
              <a:rPr lang="en-US" altLang="zh-CN" baseline="-25000"/>
              <a:t>2</a:t>
            </a:r>
            <a:r>
              <a:rPr lang="zh-CN" altLang="en-US"/>
              <a:t>也闭合，求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zh-CN" altLang="en-US" baseline="-25000"/>
              <a:t> 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zh-CN" altLang="en-US"/>
              <a:t>及</a:t>
            </a:r>
            <a:r>
              <a:rPr lang="en-US" altLang="zh-CN" i="1"/>
              <a:t>i </a:t>
            </a:r>
            <a:r>
              <a:rPr lang="zh-CN" altLang="en-US"/>
              <a:t>的变化规律。</a:t>
            </a:r>
            <a:endParaRPr lang="zh-CN" altLang="en-US" i="1"/>
          </a:p>
        </p:txBody>
      </p:sp>
      <p:grpSp>
        <p:nvGrpSpPr>
          <p:cNvPr id="6" name="Group 176"/>
          <p:cNvGrpSpPr>
            <a:grpSpLocks/>
          </p:cNvGrpSpPr>
          <p:nvPr/>
        </p:nvGrpSpPr>
        <p:grpSpPr bwMode="auto">
          <a:xfrm>
            <a:off x="326966" y="3511910"/>
            <a:ext cx="4994275" cy="2254250"/>
            <a:chOff x="244" y="2176"/>
            <a:chExt cx="3146" cy="1420"/>
          </a:xfrm>
        </p:grpSpPr>
        <p:sp>
          <p:nvSpPr>
            <p:cNvPr id="7" name="Line 120"/>
            <p:cNvSpPr>
              <a:spLocks noChangeShapeType="1"/>
            </p:cNvSpPr>
            <p:nvPr/>
          </p:nvSpPr>
          <p:spPr bwMode="auto">
            <a:xfrm>
              <a:off x="2926" y="2530"/>
              <a:ext cx="0" cy="106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42"/>
            <p:cNvSpPr>
              <a:spLocks noChangeShapeType="1"/>
            </p:cNvSpPr>
            <p:nvPr/>
          </p:nvSpPr>
          <p:spPr bwMode="auto">
            <a:xfrm>
              <a:off x="1171" y="2530"/>
              <a:ext cx="1753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18"/>
            <p:cNvSpPr>
              <a:spLocks noChangeShapeType="1"/>
            </p:cNvSpPr>
            <p:nvPr/>
          </p:nvSpPr>
          <p:spPr bwMode="auto">
            <a:xfrm>
              <a:off x="648" y="3572"/>
              <a:ext cx="2290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19"/>
            <p:cNvSpPr>
              <a:spLocks noChangeShapeType="1"/>
            </p:cNvSpPr>
            <p:nvPr/>
          </p:nvSpPr>
          <p:spPr bwMode="auto">
            <a:xfrm>
              <a:off x="649" y="2532"/>
              <a:ext cx="0" cy="106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22"/>
            <p:cNvSpPr>
              <a:spLocks noChangeShapeType="1"/>
            </p:cNvSpPr>
            <p:nvPr/>
          </p:nvSpPr>
          <p:spPr bwMode="auto">
            <a:xfrm>
              <a:off x="2278" y="2520"/>
              <a:ext cx="4" cy="39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Rectangle 55"/>
            <p:cNvSpPr>
              <a:spLocks noChangeArrowheads="1"/>
            </p:cNvSpPr>
            <p:nvPr/>
          </p:nvSpPr>
          <p:spPr bwMode="auto">
            <a:xfrm rot="5400000">
              <a:off x="2784" y="2759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123"/>
            <p:cNvGrpSpPr>
              <a:grpSpLocks/>
            </p:cNvGrpSpPr>
            <p:nvPr/>
          </p:nvGrpSpPr>
          <p:grpSpPr bwMode="auto">
            <a:xfrm>
              <a:off x="2805" y="3053"/>
              <a:ext cx="194" cy="456"/>
              <a:chOff x="4347" y="2084"/>
              <a:chExt cx="320" cy="456"/>
            </a:xfrm>
          </p:grpSpPr>
          <p:sp>
            <p:nvSpPr>
              <p:cNvPr id="55" name="Oval 124"/>
              <p:cNvSpPr>
                <a:spLocks noChangeArrowheads="1"/>
              </p:cNvSpPr>
              <p:nvPr/>
            </p:nvSpPr>
            <p:spPr bwMode="auto">
              <a:xfrm rot="10800000">
                <a:off x="4417" y="2419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Oval 125"/>
              <p:cNvSpPr>
                <a:spLocks noChangeArrowheads="1"/>
              </p:cNvSpPr>
              <p:nvPr/>
            </p:nvSpPr>
            <p:spPr bwMode="auto">
              <a:xfrm rot="10800000">
                <a:off x="4418" y="2310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Oval 126"/>
              <p:cNvSpPr>
                <a:spLocks noChangeArrowheads="1"/>
              </p:cNvSpPr>
              <p:nvPr/>
            </p:nvSpPr>
            <p:spPr bwMode="auto">
              <a:xfrm rot="10800000">
                <a:off x="4418" y="2201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Oval 127"/>
              <p:cNvSpPr>
                <a:spLocks noChangeArrowheads="1"/>
              </p:cNvSpPr>
              <p:nvPr/>
            </p:nvSpPr>
            <p:spPr bwMode="auto">
              <a:xfrm rot="10800000">
                <a:off x="4418" y="2088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Rectangle 128" descr="蓝色砂纸"/>
              <p:cNvSpPr>
                <a:spLocks noChangeArrowheads="1"/>
              </p:cNvSpPr>
              <p:nvPr/>
            </p:nvSpPr>
            <p:spPr bwMode="auto">
              <a:xfrm rot="10800000">
                <a:off x="4347" y="2084"/>
                <a:ext cx="218" cy="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Rectangle 129"/>
            <p:cNvSpPr>
              <a:spLocks noChangeArrowheads="1"/>
            </p:cNvSpPr>
            <p:nvPr/>
          </p:nvSpPr>
          <p:spPr bwMode="auto">
            <a:xfrm>
              <a:off x="1276" y="2461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" name="Group 130"/>
            <p:cNvGrpSpPr>
              <a:grpSpLocks/>
            </p:cNvGrpSpPr>
            <p:nvPr/>
          </p:nvGrpSpPr>
          <p:grpSpPr bwMode="auto">
            <a:xfrm rot="5400000">
              <a:off x="1785" y="2281"/>
              <a:ext cx="194" cy="456"/>
              <a:chOff x="4347" y="2084"/>
              <a:chExt cx="320" cy="456"/>
            </a:xfrm>
          </p:grpSpPr>
          <p:sp>
            <p:nvSpPr>
              <p:cNvPr id="50" name="Oval 131"/>
              <p:cNvSpPr>
                <a:spLocks noChangeArrowheads="1"/>
              </p:cNvSpPr>
              <p:nvPr/>
            </p:nvSpPr>
            <p:spPr bwMode="auto">
              <a:xfrm rot="10800000">
                <a:off x="4417" y="2419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Oval 132"/>
              <p:cNvSpPr>
                <a:spLocks noChangeArrowheads="1"/>
              </p:cNvSpPr>
              <p:nvPr/>
            </p:nvSpPr>
            <p:spPr bwMode="auto">
              <a:xfrm rot="10800000">
                <a:off x="4418" y="2310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Oval 133"/>
              <p:cNvSpPr>
                <a:spLocks noChangeArrowheads="1"/>
              </p:cNvSpPr>
              <p:nvPr/>
            </p:nvSpPr>
            <p:spPr bwMode="auto">
              <a:xfrm rot="10800000">
                <a:off x="4418" y="2201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Oval 134"/>
              <p:cNvSpPr>
                <a:spLocks noChangeArrowheads="1"/>
              </p:cNvSpPr>
              <p:nvPr/>
            </p:nvSpPr>
            <p:spPr bwMode="auto">
              <a:xfrm rot="10800000">
                <a:off x="4418" y="2088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Rectangle 135" descr="蓝色砂纸"/>
              <p:cNvSpPr>
                <a:spLocks noChangeArrowheads="1"/>
              </p:cNvSpPr>
              <p:nvPr/>
            </p:nvSpPr>
            <p:spPr bwMode="auto">
              <a:xfrm rot="10800000">
                <a:off x="4347" y="2084"/>
                <a:ext cx="218" cy="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36"/>
            <p:cNvGrpSpPr>
              <a:grpSpLocks/>
            </p:cNvGrpSpPr>
            <p:nvPr/>
          </p:nvGrpSpPr>
          <p:grpSpPr bwMode="auto">
            <a:xfrm rot="10800000">
              <a:off x="353" y="2682"/>
              <a:ext cx="442" cy="722"/>
              <a:chOff x="1734" y="2921"/>
              <a:chExt cx="442" cy="722"/>
            </a:xfrm>
          </p:grpSpPr>
          <p:grpSp>
            <p:nvGrpSpPr>
              <p:cNvPr id="45" name="Group 137"/>
              <p:cNvGrpSpPr>
                <a:grpSpLocks/>
              </p:cNvGrpSpPr>
              <p:nvPr/>
            </p:nvGrpSpPr>
            <p:grpSpPr bwMode="auto">
              <a:xfrm>
                <a:off x="1734" y="3101"/>
                <a:ext cx="288" cy="363"/>
                <a:chOff x="1799" y="2590"/>
                <a:chExt cx="288" cy="363"/>
              </a:xfrm>
            </p:grpSpPr>
            <p:sp>
              <p:nvSpPr>
                <p:cNvPr id="48" name="Oval 138"/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Line 139"/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6" name="Text Box 140"/>
              <p:cNvSpPr txBox="1">
                <a:spLocks noChangeArrowheads="1"/>
              </p:cNvSpPr>
              <p:nvPr/>
            </p:nvSpPr>
            <p:spPr bwMode="auto">
              <a:xfrm>
                <a:off x="1888" y="292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47" name="Text Box 141"/>
              <p:cNvSpPr txBox="1">
                <a:spLocks noChangeArrowheads="1"/>
              </p:cNvSpPr>
              <p:nvPr/>
            </p:nvSpPr>
            <p:spPr bwMode="auto">
              <a:xfrm>
                <a:off x="1878" y="33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sp>
          <p:nvSpPr>
            <p:cNvPr id="17" name="Line 143"/>
            <p:cNvSpPr>
              <a:spLocks noChangeShapeType="1"/>
            </p:cNvSpPr>
            <p:nvPr/>
          </p:nvSpPr>
          <p:spPr bwMode="auto">
            <a:xfrm>
              <a:off x="648" y="2532"/>
              <a:ext cx="17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44"/>
            <p:cNvSpPr>
              <a:spLocks noChangeShapeType="1"/>
            </p:cNvSpPr>
            <p:nvPr/>
          </p:nvSpPr>
          <p:spPr bwMode="auto">
            <a:xfrm>
              <a:off x="2291" y="3230"/>
              <a:ext cx="4" cy="34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145"/>
            <p:cNvSpPr>
              <a:spLocks noChangeArrowheads="1"/>
            </p:cNvSpPr>
            <p:nvPr/>
          </p:nvSpPr>
          <p:spPr bwMode="auto">
            <a:xfrm>
              <a:off x="808" y="250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46"/>
            <p:cNvSpPr>
              <a:spLocks noChangeArrowheads="1"/>
            </p:cNvSpPr>
            <p:nvPr/>
          </p:nvSpPr>
          <p:spPr bwMode="auto">
            <a:xfrm>
              <a:off x="1148" y="250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47"/>
            <p:cNvSpPr>
              <a:spLocks noChangeArrowheads="1"/>
            </p:cNvSpPr>
            <p:nvPr/>
          </p:nvSpPr>
          <p:spPr bwMode="auto">
            <a:xfrm>
              <a:off x="2256" y="2911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148"/>
            <p:cNvSpPr>
              <a:spLocks noChangeArrowheads="1"/>
            </p:cNvSpPr>
            <p:nvPr/>
          </p:nvSpPr>
          <p:spPr bwMode="auto">
            <a:xfrm>
              <a:off x="2268" y="319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49"/>
            <p:cNvSpPr txBox="1">
              <a:spLocks noChangeArrowheads="1"/>
            </p:cNvSpPr>
            <p:nvPr/>
          </p:nvSpPr>
          <p:spPr bwMode="auto">
            <a:xfrm>
              <a:off x="778" y="289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6V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" name="Text Box 150"/>
            <p:cNvSpPr txBox="1">
              <a:spLocks noChangeArrowheads="1"/>
            </p:cNvSpPr>
            <p:nvPr/>
          </p:nvSpPr>
          <p:spPr bwMode="auto">
            <a:xfrm>
              <a:off x="244" y="2881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s</a:t>
              </a:r>
              <a:endParaRPr lang="en-US" altLang="zh-CN"/>
            </a:p>
          </p:txBody>
        </p:sp>
        <p:sp>
          <p:nvSpPr>
            <p:cNvPr id="25" name="Line 151"/>
            <p:cNvSpPr>
              <a:spLocks noChangeShapeType="1"/>
            </p:cNvSpPr>
            <p:nvPr/>
          </p:nvSpPr>
          <p:spPr bwMode="auto">
            <a:xfrm flipV="1">
              <a:off x="826" y="2411"/>
              <a:ext cx="322" cy="12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Text Box 152"/>
            <p:cNvSpPr txBox="1">
              <a:spLocks noChangeArrowheads="1"/>
            </p:cNvSpPr>
            <p:nvPr/>
          </p:nvSpPr>
          <p:spPr bwMode="auto">
            <a:xfrm>
              <a:off x="576" y="22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7" name="Freeform 155"/>
            <p:cNvSpPr>
              <a:spLocks/>
            </p:cNvSpPr>
            <p:nvPr/>
          </p:nvSpPr>
          <p:spPr bwMode="auto">
            <a:xfrm>
              <a:off x="936" y="2378"/>
              <a:ext cx="144" cy="154"/>
            </a:xfrm>
            <a:custGeom>
              <a:avLst/>
              <a:gdLst>
                <a:gd name="T0" fmla="*/ 0 w 144"/>
                <a:gd name="T1" fmla="*/ 10 h 154"/>
                <a:gd name="T2" fmla="*/ 72 w 144"/>
                <a:gd name="T3" fmla="*/ 10 h 154"/>
                <a:gd name="T4" fmla="*/ 132 w 144"/>
                <a:gd name="T5" fmla="*/ 70 h 154"/>
                <a:gd name="T6" fmla="*/ 144 w 144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54">
                  <a:moveTo>
                    <a:pt x="0" y="10"/>
                  </a:moveTo>
                  <a:cubicBezTo>
                    <a:pt x="25" y="5"/>
                    <a:pt x="50" y="0"/>
                    <a:pt x="72" y="10"/>
                  </a:cubicBezTo>
                  <a:cubicBezTo>
                    <a:pt x="94" y="20"/>
                    <a:pt x="120" y="46"/>
                    <a:pt x="132" y="70"/>
                  </a:cubicBezTo>
                  <a:cubicBezTo>
                    <a:pt x="144" y="94"/>
                    <a:pt x="144" y="124"/>
                    <a:pt x="144" y="154"/>
                  </a:cubicBez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156"/>
            <p:cNvSpPr txBox="1">
              <a:spLocks noChangeArrowheads="1"/>
            </p:cNvSpPr>
            <p:nvPr/>
          </p:nvSpPr>
          <p:spPr bwMode="auto">
            <a:xfrm>
              <a:off x="1248" y="21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9" name="Text Box 157"/>
            <p:cNvSpPr txBox="1">
              <a:spLocks noChangeArrowheads="1"/>
            </p:cNvSpPr>
            <p:nvPr/>
          </p:nvSpPr>
          <p:spPr bwMode="auto">
            <a:xfrm>
              <a:off x="1240" y="256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" name="Text Box 158"/>
            <p:cNvSpPr txBox="1">
              <a:spLocks noChangeArrowheads="1"/>
            </p:cNvSpPr>
            <p:nvPr/>
          </p:nvSpPr>
          <p:spPr bwMode="auto">
            <a:xfrm>
              <a:off x="1680" y="22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L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" name="Text Box 159"/>
            <p:cNvSpPr txBox="1">
              <a:spLocks noChangeArrowheads="1"/>
            </p:cNvSpPr>
            <p:nvPr/>
          </p:nvSpPr>
          <p:spPr bwMode="auto">
            <a:xfrm>
              <a:off x="1656" y="260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1H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" name="Line 160"/>
            <p:cNvSpPr>
              <a:spLocks noChangeShapeType="1"/>
            </p:cNvSpPr>
            <p:nvPr/>
          </p:nvSpPr>
          <p:spPr bwMode="auto">
            <a:xfrm>
              <a:off x="2104" y="2969"/>
              <a:ext cx="187" cy="22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1824" y="3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" name="Text Box 163"/>
            <p:cNvSpPr txBox="1">
              <a:spLocks noChangeArrowheads="1"/>
            </p:cNvSpPr>
            <p:nvPr/>
          </p:nvSpPr>
          <p:spPr bwMode="auto">
            <a:xfrm>
              <a:off x="2566" y="264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2618" y="309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L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6" name="Text Box 165"/>
            <p:cNvSpPr txBox="1">
              <a:spLocks noChangeArrowheads="1"/>
            </p:cNvSpPr>
            <p:nvPr/>
          </p:nvSpPr>
          <p:spPr bwMode="auto">
            <a:xfrm>
              <a:off x="2993" y="26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7" name="Text Box 166"/>
            <p:cNvSpPr txBox="1">
              <a:spLocks noChangeArrowheads="1"/>
            </p:cNvSpPr>
            <p:nvPr/>
          </p:nvSpPr>
          <p:spPr bwMode="auto">
            <a:xfrm>
              <a:off x="3006" y="311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2H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8" name="Freeform 168"/>
            <p:cNvSpPr>
              <a:spLocks/>
            </p:cNvSpPr>
            <p:nvPr/>
          </p:nvSpPr>
          <p:spPr bwMode="auto">
            <a:xfrm>
              <a:off x="2134" y="3012"/>
              <a:ext cx="194" cy="204"/>
            </a:xfrm>
            <a:custGeom>
              <a:avLst/>
              <a:gdLst>
                <a:gd name="T0" fmla="*/ 2 w 170"/>
                <a:gd name="T1" fmla="*/ 144 h 144"/>
                <a:gd name="T2" fmla="*/ 14 w 170"/>
                <a:gd name="T3" fmla="*/ 72 h 144"/>
                <a:gd name="T4" fmla="*/ 86 w 170"/>
                <a:gd name="T5" fmla="*/ 24 h 144"/>
                <a:gd name="T6" fmla="*/ 170 w 170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44">
                  <a:moveTo>
                    <a:pt x="2" y="144"/>
                  </a:moveTo>
                  <a:cubicBezTo>
                    <a:pt x="1" y="118"/>
                    <a:pt x="0" y="92"/>
                    <a:pt x="14" y="72"/>
                  </a:cubicBezTo>
                  <a:cubicBezTo>
                    <a:pt x="28" y="52"/>
                    <a:pt x="60" y="36"/>
                    <a:pt x="86" y="24"/>
                  </a:cubicBezTo>
                  <a:cubicBezTo>
                    <a:pt x="112" y="12"/>
                    <a:pt x="152" y="4"/>
                    <a:pt x="170" y="0"/>
                  </a:cubicBez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169"/>
            <p:cNvSpPr>
              <a:spLocks noChangeShapeType="1"/>
            </p:cNvSpPr>
            <p:nvPr/>
          </p:nvSpPr>
          <p:spPr bwMode="auto">
            <a:xfrm rot="5400000">
              <a:off x="2220" y="2823"/>
              <a:ext cx="120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170"/>
            <p:cNvSpPr>
              <a:spLocks noChangeShapeType="1"/>
            </p:cNvSpPr>
            <p:nvPr/>
          </p:nvSpPr>
          <p:spPr bwMode="auto">
            <a:xfrm>
              <a:off x="2110" y="2532"/>
              <a:ext cx="120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171"/>
            <p:cNvSpPr>
              <a:spLocks noChangeShapeType="1"/>
            </p:cNvSpPr>
            <p:nvPr/>
          </p:nvSpPr>
          <p:spPr bwMode="auto">
            <a:xfrm>
              <a:off x="2618" y="2532"/>
              <a:ext cx="120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Rectangle 173"/>
            <p:cNvSpPr>
              <a:spLocks noChangeArrowheads="1"/>
            </p:cNvSpPr>
            <p:nvPr/>
          </p:nvSpPr>
          <p:spPr bwMode="auto">
            <a:xfrm>
              <a:off x="1975" y="22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r>
                <a:rPr lang="en-US" altLang="zh-CN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3" name="Rectangle 174"/>
            <p:cNvSpPr>
              <a:spLocks noChangeArrowheads="1"/>
            </p:cNvSpPr>
            <p:nvPr/>
          </p:nvSpPr>
          <p:spPr bwMode="auto">
            <a:xfrm>
              <a:off x="2621" y="22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r>
                <a:rPr lang="en-US" altLang="zh-CN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4" name="Rectangle 175"/>
            <p:cNvSpPr>
              <a:spLocks noChangeArrowheads="1"/>
            </p:cNvSpPr>
            <p:nvPr/>
          </p:nvSpPr>
          <p:spPr bwMode="auto">
            <a:xfrm>
              <a:off x="2341" y="2681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endParaRPr lang="en-US" altLang="zh-CN" baseline="-25000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2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3930650" y="230188"/>
            <a:ext cx="4994275" cy="2254250"/>
            <a:chOff x="244" y="2176"/>
            <a:chExt cx="3146" cy="1420"/>
          </a:xfrm>
        </p:grpSpPr>
        <p:sp>
          <p:nvSpPr>
            <p:cNvPr id="3" name="Line 116"/>
            <p:cNvSpPr>
              <a:spLocks noChangeShapeType="1"/>
            </p:cNvSpPr>
            <p:nvPr/>
          </p:nvSpPr>
          <p:spPr bwMode="auto">
            <a:xfrm>
              <a:off x="2926" y="2530"/>
              <a:ext cx="0" cy="106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" name="Line 117"/>
            <p:cNvSpPr>
              <a:spLocks noChangeShapeType="1"/>
            </p:cNvSpPr>
            <p:nvPr/>
          </p:nvSpPr>
          <p:spPr bwMode="auto">
            <a:xfrm>
              <a:off x="1171" y="2530"/>
              <a:ext cx="1753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118"/>
            <p:cNvSpPr>
              <a:spLocks noChangeShapeType="1"/>
            </p:cNvSpPr>
            <p:nvPr/>
          </p:nvSpPr>
          <p:spPr bwMode="auto">
            <a:xfrm>
              <a:off x="648" y="3572"/>
              <a:ext cx="2290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119"/>
            <p:cNvSpPr>
              <a:spLocks noChangeShapeType="1"/>
            </p:cNvSpPr>
            <p:nvPr/>
          </p:nvSpPr>
          <p:spPr bwMode="auto">
            <a:xfrm>
              <a:off x="649" y="2532"/>
              <a:ext cx="0" cy="106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120"/>
            <p:cNvSpPr>
              <a:spLocks noChangeShapeType="1"/>
            </p:cNvSpPr>
            <p:nvPr/>
          </p:nvSpPr>
          <p:spPr bwMode="auto">
            <a:xfrm>
              <a:off x="2278" y="2520"/>
              <a:ext cx="4" cy="39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Rectangle 121"/>
            <p:cNvSpPr>
              <a:spLocks noChangeArrowheads="1"/>
            </p:cNvSpPr>
            <p:nvPr/>
          </p:nvSpPr>
          <p:spPr bwMode="auto">
            <a:xfrm rot="5400000">
              <a:off x="2784" y="2759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122"/>
            <p:cNvGrpSpPr>
              <a:grpSpLocks/>
            </p:cNvGrpSpPr>
            <p:nvPr/>
          </p:nvGrpSpPr>
          <p:grpSpPr bwMode="auto">
            <a:xfrm>
              <a:off x="2805" y="3053"/>
              <a:ext cx="194" cy="456"/>
              <a:chOff x="4347" y="2084"/>
              <a:chExt cx="320" cy="456"/>
            </a:xfrm>
          </p:grpSpPr>
          <p:sp>
            <p:nvSpPr>
              <p:cNvPr id="51" name="Oval 123"/>
              <p:cNvSpPr>
                <a:spLocks noChangeArrowheads="1"/>
              </p:cNvSpPr>
              <p:nvPr/>
            </p:nvSpPr>
            <p:spPr bwMode="auto">
              <a:xfrm rot="10800000">
                <a:off x="4417" y="2419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Oval 124"/>
              <p:cNvSpPr>
                <a:spLocks noChangeArrowheads="1"/>
              </p:cNvSpPr>
              <p:nvPr/>
            </p:nvSpPr>
            <p:spPr bwMode="auto">
              <a:xfrm rot="10800000">
                <a:off x="4418" y="2310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Oval 125"/>
              <p:cNvSpPr>
                <a:spLocks noChangeArrowheads="1"/>
              </p:cNvSpPr>
              <p:nvPr/>
            </p:nvSpPr>
            <p:spPr bwMode="auto">
              <a:xfrm rot="10800000">
                <a:off x="4418" y="2201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Oval 126"/>
              <p:cNvSpPr>
                <a:spLocks noChangeArrowheads="1"/>
              </p:cNvSpPr>
              <p:nvPr/>
            </p:nvSpPr>
            <p:spPr bwMode="auto">
              <a:xfrm rot="10800000">
                <a:off x="4418" y="2088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Rectangle 127" descr="蓝色砂纸"/>
              <p:cNvSpPr>
                <a:spLocks noChangeArrowheads="1"/>
              </p:cNvSpPr>
              <p:nvPr/>
            </p:nvSpPr>
            <p:spPr bwMode="auto">
              <a:xfrm rot="10800000">
                <a:off x="4347" y="2084"/>
                <a:ext cx="218" cy="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Rectangle 128"/>
            <p:cNvSpPr>
              <a:spLocks noChangeArrowheads="1"/>
            </p:cNvSpPr>
            <p:nvPr/>
          </p:nvSpPr>
          <p:spPr bwMode="auto">
            <a:xfrm>
              <a:off x="1276" y="2461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129"/>
            <p:cNvGrpSpPr>
              <a:grpSpLocks/>
            </p:cNvGrpSpPr>
            <p:nvPr/>
          </p:nvGrpSpPr>
          <p:grpSpPr bwMode="auto">
            <a:xfrm rot="5400000">
              <a:off x="1785" y="2281"/>
              <a:ext cx="194" cy="456"/>
              <a:chOff x="4347" y="2084"/>
              <a:chExt cx="320" cy="456"/>
            </a:xfrm>
          </p:grpSpPr>
          <p:sp>
            <p:nvSpPr>
              <p:cNvPr id="46" name="Oval 130"/>
              <p:cNvSpPr>
                <a:spLocks noChangeArrowheads="1"/>
              </p:cNvSpPr>
              <p:nvPr/>
            </p:nvSpPr>
            <p:spPr bwMode="auto">
              <a:xfrm rot="10800000">
                <a:off x="4417" y="2419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Oval 131"/>
              <p:cNvSpPr>
                <a:spLocks noChangeArrowheads="1"/>
              </p:cNvSpPr>
              <p:nvPr/>
            </p:nvSpPr>
            <p:spPr bwMode="auto">
              <a:xfrm rot="10800000">
                <a:off x="4418" y="2310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Oval 132"/>
              <p:cNvSpPr>
                <a:spLocks noChangeArrowheads="1"/>
              </p:cNvSpPr>
              <p:nvPr/>
            </p:nvSpPr>
            <p:spPr bwMode="auto">
              <a:xfrm rot="10800000">
                <a:off x="4418" y="2201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Oval 133"/>
              <p:cNvSpPr>
                <a:spLocks noChangeArrowheads="1"/>
              </p:cNvSpPr>
              <p:nvPr/>
            </p:nvSpPr>
            <p:spPr bwMode="auto">
              <a:xfrm rot="10800000">
                <a:off x="4418" y="2088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Rectangle 134" descr="蓝色砂纸"/>
              <p:cNvSpPr>
                <a:spLocks noChangeArrowheads="1"/>
              </p:cNvSpPr>
              <p:nvPr/>
            </p:nvSpPr>
            <p:spPr bwMode="auto">
              <a:xfrm rot="10800000">
                <a:off x="4347" y="2084"/>
                <a:ext cx="218" cy="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135"/>
            <p:cNvGrpSpPr>
              <a:grpSpLocks/>
            </p:cNvGrpSpPr>
            <p:nvPr/>
          </p:nvGrpSpPr>
          <p:grpSpPr bwMode="auto">
            <a:xfrm rot="10800000">
              <a:off x="353" y="2682"/>
              <a:ext cx="442" cy="722"/>
              <a:chOff x="1734" y="2921"/>
              <a:chExt cx="442" cy="722"/>
            </a:xfrm>
          </p:grpSpPr>
          <p:grpSp>
            <p:nvGrpSpPr>
              <p:cNvPr id="41" name="Group 136"/>
              <p:cNvGrpSpPr>
                <a:grpSpLocks/>
              </p:cNvGrpSpPr>
              <p:nvPr/>
            </p:nvGrpSpPr>
            <p:grpSpPr bwMode="auto">
              <a:xfrm>
                <a:off x="1734" y="3101"/>
                <a:ext cx="288" cy="363"/>
                <a:chOff x="1799" y="2590"/>
                <a:chExt cx="288" cy="363"/>
              </a:xfrm>
            </p:grpSpPr>
            <p:sp>
              <p:nvSpPr>
                <p:cNvPr id="44" name="Oval 137"/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138"/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" name="Text Box 139"/>
              <p:cNvSpPr txBox="1">
                <a:spLocks noChangeArrowheads="1"/>
              </p:cNvSpPr>
              <p:nvPr/>
            </p:nvSpPr>
            <p:spPr bwMode="auto">
              <a:xfrm>
                <a:off x="1888" y="292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43" name="Text Box 140"/>
              <p:cNvSpPr txBox="1">
                <a:spLocks noChangeArrowheads="1"/>
              </p:cNvSpPr>
              <p:nvPr/>
            </p:nvSpPr>
            <p:spPr bwMode="auto">
              <a:xfrm>
                <a:off x="1878" y="33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sp>
          <p:nvSpPr>
            <p:cNvPr id="13" name="Line 141"/>
            <p:cNvSpPr>
              <a:spLocks noChangeShapeType="1"/>
            </p:cNvSpPr>
            <p:nvPr/>
          </p:nvSpPr>
          <p:spPr bwMode="auto">
            <a:xfrm>
              <a:off x="648" y="2532"/>
              <a:ext cx="17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42"/>
            <p:cNvSpPr>
              <a:spLocks noChangeShapeType="1"/>
            </p:cNvSpPr>
            <p:nvPr/>
          </p:nvSpPr>
          <p:spPr bwMode="auto">
            <a:xfrm>
              <a:off x="2291" y="3230"/>
              <a:ext cx="4" cy="34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43"/>
            <p:cNvSpPr>
              <a:spLocks noChangeArrowheads="1"/>
            </p:cNvSpPr>
            <p:nvPr/>
          </p:nvSpPr>
          <p:spPr bwMode="auto">
            <a:xfrm>
              <a:off x="808" y="250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44"/>
            <p:cNvSpPr>
              <a:spLocks noChangeArrowheads="1"/>
            </p:cNvSpPr>
            <p:nvPr/>
          </p:nvSpPr>
          <p:spPr bwMode="auto">
            <a:xfrm>
              <a:off x="1148" y="250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45"/>
            <p:cNvSpPr>
              <a:spLocks noChangeArrowheads="1"/>
            </p:cNvSpPr>
            <p:nvPr/>
          </p:nvSpPr>
          <p:spPr bwMode="auto">
            <a:xfrm>
              <a:off x="2256" y="2911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46"/>
            <p:cNvSpPr>
              <a:spLocks noChangeArrowheads="1"/>
            </p:cNvSpPr>
            <p:nvPr/>
          </p:nvSpPr>
          <p:spPr bwMode="auto">
            <a:xfrm>
              <a:off x="2268" y="319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47"/>
            <p:cNvSpPr txBox="1">
              <a:spLocks noChangeArrowheads="1"/>
            </p:cNvSpPr>
            <p:nvPr/>
          </p:nvSpPr>
          <p:spPr bwMode="auto">
            <a:xfrm>
              <a:off x="778" y="289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6V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Text Box 148"/>
            <p:cNvSpPr txBox="1">
              <a:spLocks noChangeArrowheads="1"/>
            </p:cNvSpPr>
            <p:nvPr/>
          </p:nvSpPr>
          <p:spPr bwMode="auto">
            <a:xfrm>
              <a:off x="244" y="2881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s</a:t>
              </a:r>
              <a:endParaRPr lang="en-US" altLang="zh-CN"/>
            </a:p>
          </p:txBody>
        </p:sp>
        <p:sp>
          <p:nvSpPr>
            <p:cNvPr id="21" name="Line 149"/>
            <p:cNvSpPr>
              <a:spLocks noChangeShapeType="1"/>
            </p:cNvSpPr>
            <p:nvPr/>
          </p:nvSpPr>
          <p:spPr bwMode="auto">
            <a:xfrm flipV="1">
              <a:off x="826" y="2411"/>
              <a:ext cx="322" cy="12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Text Box 150"/>
            <p:cNvSpPr txBox="1">
              <a:spLocks noChangeArrowheads="1"/>
            </p:cNvSpPr>
            <p:nvPr/>
          </p:nvSpPr>
          <p:spPr bwMode="auto">
            <a:xfrm>
              <a:off x="576" y="22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Freeform 151"/>
            <p:cNvSpPr>
              <a:spLocks/>
            </p:cNvSpPr>
            <p:nvPr/>
          </p:nvSpPr>
          <p:spPr bwMode="auto">
            <a:xfrm>
              <a:off x="936" y="2378"/>
              <a:ext cx="144" cy="154"/>
            </a:xfrm>
            <a:custGeom>
              <a:avLst/>
              <a:gdLst>
                <a:gd name="T0" fmla="*/ 0 w 144"/>
                <a:gd name="T1" fmla="*/ 10 h 154"/>
                <a:gd name="T2" fmla="*/ 72 w 144"/>
                <a:gd name="T3" fmla="*/ 10 h 154"/>
                <a:gd name="T4" fmla="*/ 132 w 144"/>
                <a:gd name="T5" fmla="*/ 70 h 154"/>
                <a:gd name="T6" fmla="*/ 144 w 144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54">
                  <a:moveTo>
                    <a:pt x="0" y="10"/>
                  </a:moveTo>
                  <a:cubicBezTo>
                    <a:pt x="25" y="5"/>
                    <a:pt x="50" y="0"/>
                    <a:pt x="72" y="10"/>
                  </a:cubicBezTo>
                  <a:cubicBezTo>
                    <a:pt x="94" y="20"/>
                    <a:pt x="120" y="46"/>
                    <a:pt x="132" y="70"/>
                  </a:cubicBezTo>
                  <a:cubicBezTo>
                    <a:pt x="144" y="94"/>
                    <a:pt x="144" y="124"/>
                    <a:pt x="144" y="154"/>
                  </a:cubicBez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152"/>
            <p:cNvSpPr txBox="1">
              <a:spLocks noChangeArrowheads="1"/>
            </p:cNvSpPr>
            <p:nvPr/>
          </p:nvSpPr>
          <p:spPr bwMode="auto">
            <a:xfrm>
              <a:off x="1248" y="21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5" name="Text Box 153"/>
            <p:cNvSpPr txBox="1">
              <a:spLocks noChangeArrowheads="1"/>
            </p:cNvSpPr>
            <p:nvPr/>
          </p:nvSpPr>
          <p:spPr bwMode="auto">
            <a:xfrm>
              <a:off x="1240" y="256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6" name="Text Box 154"/>
            <p:cNvSpPr txBox="1">
              <a:spLocks noChangeArrowheads="1"/>
            </p:cNvSpPr>
            <p:nvPr/>
          </p:nvSpPr>
          <p:spPr bwMode="auto">
            <a:xfrm>
              <a:off x="1680" y="22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L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7" name="Text Box 155"/>
            <p:cNvSpPr txBox="1">
              <a:spLocks noChangeArrowheads="1"/>
            </p:cNvSpPr>
            <p:nvPr/>
          </p:nvSpPr>
          <p:spPr bwMode="auto">
            <a:xfrm>
              <a:off x="1656" y="260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1H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" name="Line 156"/>
            <p:cNvSpPr>
              <a:spLocks noChangeShapeType="1"/>
            </p:cNvSpPr>
            <p:nvPr/>
          </p:nvSpPr>
          <p:spPr bwMode="auto">
            <a:xfrm>
              <a:off x="2104" y="2969"/>
              <a:ext cx="187" cy="22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Text Box 157"/>
            <p:cNvSpPr txBox="1">
              <a:spLocks noChangeArrowheads="1"/>
            </p:cNvSpPr>
            <p:nvPr/>
          </p:nvSpPr>
          <p:spPr bwMode="auto">
            <a:xfrm>
              <a:off x="1824" y="3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" name="Text Box 158"/>
            <p:cNvSpPr txBox="1">
              <a:spLocks noChangeArrowheads="1"/>
            </p:cNvSpPr>
            <p:nvPr/>
          </p:nvSpPr>
          <p:spPr bwMode="auto">
            <a:xfrm>
              <a:off x="2566" y="264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" name="Text Box 159"/>
            <p:cNvSpPr txBox="1">
              <a:spLocks noChangeArrowheads="1"/>
            </p:cNvSpPr>
            <p:nvPr/>
          </p:nvSpPr>
          <p:spPr bwMode="auto">
            <a:xfrm>
              <a:off x="2618" y="309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L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" name="Text Box 160"/>
            <p:cNvSpPr txBox="1">
              <a:spLocks noChangeArrowheads="1"/>
            </p:cNvSpPr>
            <p:nvPr/>
          </p:nvSpPr>
          <p:spPr bwMode="auto">
            <a:xfrm>
              <a:off x="2993" y="26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3" name="Text Box 161"/>
            <p:cNvSpPr txBox="1">
              <a:spLocks noChangeArrowheads="1"/>
            </p:cNvSpPr>
            <p:nvPr/>
          </p:nvSpPr>
          <p:spPr bwMode="auto">
            <a:xfrm>
              <a:off x="3006" y="311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2H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" name="Freeform 162"/>
            <p:cNvSpPr>
              <a:spLocks/>
            </p:cNvSpPr>
            <p:nvPr/>
          </p:nvSpPr>
          <p:spPr bwMode="auto">
            <a:xfrm>
              <a:off x="2134" y="3012"/>
              <a:ext cx="194" cy="204"/>
            </a:xfrm>
            <a:custGeom>
              <a:avLst/>
              <a:gdLst>
                <a:gd name="T0" fmla="*/ 2 w 170"/>
                <a:gd name="T1" fmla="*/ 144 h 144"/>
                <a:gd name="T2" fmla="*/ 14 w 170"/>
                <a:gd name="T3" fmla="*/ 72 h 144"/>
                <a:gd name="T4" fmla="*/ 86 w 170"/>
                <a:gd name="T5" fmla="*/ 24 h 144"/>
                <a:gd name="T6" fmla="*/ 170 w 170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44">
                  <a:moveTo>
                    <a:pt x="2" y="144"/>
                  </a:moveTo>
                  <a:cubicBezTo>
                    <a:pt x="1" y="118"/>
                    <a:pt x="0" y="92"/>
                    <a:pt x="14" y="72"/>
                  </a:cubicBezTo>
                  <a:cubicBezTo>
                    <a:pt x="28" y="52"/>
                    <a:pt x="60" y="36"/>
                    <a:pt x="86" y="24"/>
                  </a:cubicBezTo>
                  <a:cubicBezTo>
                    <a:pt x="112" y="12"/>
                    <a:pt x="152" y="4"/>
                    <a:pt x="170" y="0"/>
                  </a:cubicBez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163"/>
            <p:cNvSpPr>
              <a:spLocks noChangeShapeType="1"/>
            </p:cNvSpPr>
            <p:nvPr/>
          </p:nvSpPr>
          <p:spPr bwMode="auto">
            <a:xfrm rot="5400000">
              <a:off x="2220" y="2823"/>
              <a:ext cx="120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164"/>
            <p:cNvSpPr>
              <a:spLocks noChangeShapeType="1"/>
            </p:cNvSpPr>
            <p:nvPr/>
          </p:nvSpPr>
          <p:spPr bwMode="auto">
            <a:xfrm>
              <a:off x="2110" y="2532"/>
              <a:ext cx="120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165"/>
            <p:cNvSpPr>
              <a:spLocks noChangeShapeType="1"/>
            </p:cNvSpPr>
            <p:nvPr/>
          </p:nvSpPr>
          <p:spPr bwMode="auto">
            <a:xfrm>
              <a:off x="2618" y="2532"/>
              <a:ext cx="120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Rectangle 166"/>
            <p:cNvSpPr>
              <a:spLocks noChangeArrowheads="1"/>
            </p:cNvSpPr>
            <p:nvPr/>
          </p:nvSpPr>
          <p:spPr bwMode="auto">
            <a:xfrm>
              <a:off x="1975" y="22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r>
                <a:rPr lang="en-US" altLang="zh-CN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9" name="Rectangle 167"/>
            <p:cNvSpPr>
              <a:spLocks noChangeArrowheads="1"/>
            </p:cNvSpPr>
            <p:nvPr/>
          </p:nvSpPr>
          <p:spPr bwMode="auto">
            <a:xfrm>
              <a:off x="2621" y="22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r>
                <a:rPr lang="en-US" altLang="zh-CN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0" name="Rectangle 168"/>
            <p:cNvSpPr>
              <a:spLocks noChangeArrowheads="1"/>
            </p:cNvSpPr>
            <p:nvPr/>
          </p:nvSpPr>
          <p:spPr bwMode="auto">
            <a:xfrm>
              <a:off x="2341" y="2681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endParaRPr lang="en-US" altLang="zh-CN" baseline="-25000">
                <a:solidFill>
                  <a:srgbClr val="FF3300"/>
                </a:solidFill>
              </a:endParaRPr>
            </a:p>
          </p:txBody>
        </p:sp>
      </p:grpSp>
      <p:sp>
        <p:nvSpPr>
          <p:cNvPr id="56" name="Text Box 169"/>
          <p:cNvSpPr txBox="1">
            <a:spLocks noChangeArrowheads="1"/>
          </p:cNvSpPr>
          <p:nvPr/>
        </p:nvSpPr>
        <p:spPr bwMode="auto">
          <a:xfrm>
            <a:off x="825500" y="1031875"/>
            <a:ext cx="28638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K</a:t>
            </a:r>
            <a:r>
              <a:rPr lang="en-US" altLang="zh-CN" baseline="-25000"/>
              <a:t>1</a:t>
            </a:r>
            <a:r>
              <a:rPr lang="zh-CN" altLang="en-US"/>
              <a:t>于</a:t>
            </a:r>
            <a:r>
              <a:rPr lang="en-US" altLang="zh-CN"/>
              <a:t>t=0</a:t>
            </a:r>
            <a:r>
              <a:rPr lang="zh-CN" altLang="en-US"/>
              <a:t>时刻</a:t>
            </a:r>
          </a:p>
          <a:p>
            <a:pPr algn="l"/>
            <a:r>
              <a:rPr lang="zh-CN" altLang="en-US"/>
              <a:t>          闭合，</a:t>
            </a:r>
            <a:r>
              <a:rPr lang="en-US" altLang="zh-CN"/>
              <a:t>K</a:t>
            </a:r>
            <a:r>
              <a:rPr lang="en-US" altLang="zh-CN" baseline="-25000"/>
              <a:t>2</a:t>
            </a:r>
            <a:r>
              <a:rPr lang="zh-CN" altLang="en-US"/>
              <a:t>断开</a:t>
            </a:r>
          </a:p>
        </p:txBody>
      </p:sp>
      <p:sp>
        <p:nvSpPr>
          <p:cNvPr id="57" name="Rectangle 170"/>
          <p:cNvSpPr>
            <a:spLocks noChangeArrowheads="1"/>
          </p:cNvSpPr>
          <p:nvPr/>
        </p:nvSpPr>
        <p:spPr bwMode="auto">
          <a:xfrm>
            <a:off x="561975" y="5746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FF00FF"/>
                </a:solidFill>
              </a:rPr>
              <a:t>解：</a:t>
            </a:r>
          </a:p>
        </p:txBody>
      </p:sp>
      <p:sp>
        <p:nvSpPr>
          <p:cNvPr id="58" name="Text Box 171"/>
          <p:cNvSpPr txBox="1">
            <a:spLocks noChangeArrowheads="1"/>
          </p:cNvSpPr>
          <p:nvPr/>
        </p:nvSpPr>
        <p:spPr bwMode="auto">
          <a:xfrm>
            <a:off x="1638300" y="2116138"/>
            <a:ext cx="2320925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prstShdw prst="shdw18" dist="17961" dir="13500000">
              <a:srgbClr val="FFFFD1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400" i="1" dirty="0">
                <a:solidFill>
                  <a:schemeClr val="bg2"/>
                </a:solidFill>
              </a:rPr>
              <a:t>i</a:t>
            </a:r>
            <a:r>
              <a:rPr lang="en-US" altLang="zh-CN" sz="2400" baseline="-25000" dirty="0">
                <a:solidFill>
                  <a:schemeClr val="bg2"/>
                </a:solidFill>
              </a:rPr>
              <a:t>1</a:t>
            </a:r>
            <a:r>
              <a:rPr lang="en-US" altLang="zh-CN" sz="2400" dirty="0">
                <a:solidFill>
                  <a:schemeClr val="bg2"/>
                </a:solidFill>
              </a:rPr>
              <a:t>(0</a:t>
            </a:r>
            <a:r>
              <a:rPr lang="en-US" altLang="zh-CN" sz="2400" baseline="-25000" dirty="0">
                <a:solidFill>
                  <a:schemeClr val="bg2"/>
                </a:solidFill>
              </a:rPr>
              <a:t>+</a:t>
            </a:r>
            <a:r>
              <a:rPr lang="en-US" altLang="zh-CN" sz="2400" dirty="0">
                <a:solidFill>
                  <a:schemeClr val="bg2"/>
                </a:solidFill>
              </a:rPr>
              <a:t>)=</a:t>
            </a:r>
            <a:r>
              <a:rPr lang="en-US" altLang="zh-CN" sz="2400" i="1" dirty="0">
                <a:solidFill>
                  <a:schemeClr val="bg2"/>
                </a:solidFill>
              </a:rPr>
              <a:t>i</a:t>
            </a:r>
            <a:r>
              <a:rPr lang="en-US" altLang="zh-CN" sz="2400" baseline="-25000" dirty="0">
                <a:solidFill>
                  <a:schemeClr val="bg2"/>
                </a:solidFill>
              </a:rPr>
              <a:t>1</a:t>
            </a:r>
            <a:r>
              <a:rPr lang="en-US" altLang="zh-CN" sz="2400" dirty="0">
                <a:solidFill>
                  <a:schemeClr val="bg2"/>
                </a:solidFill>
              </a:rPr>
              <a:t>(0</a:t>
            </a:r>
            <a:r>
              <a:rPr lang="en-US" altLang="zh-CN" sz="2400" baseline="-25000" dirty="0">
                <a:solidFill>
                  <a:schemeClr val="bg2"/>
                </a:solidFill>
              </a:rPr>
              <a:t>-</a:t>
            </a:r>
            <a:r>
              <a:rPr lang="en-US" altLang="zh-CN" sz="2400" dirty="0">
                <a:solidFill>
                  <a:schemeClr val="bg2"/>
                </a:solidFill>
              </a:rPr>
              <a:t>)=0</a:t>
            </a:r>
          </a:p>
        </p:txBody>
      </p:sp>
      <p:sp>
        <p:nvSpPr>
          <p:cNvPr id="59" name="Text Box 172"/>
          <p:cNvSpPr txBox="1">
            <a:spLocks noChangeArrowheads="1"/>
          </p:cNvSpPr>
          <p:nvPr/>
        </p:nvSpPr>
        <p:spPr bwMode="auto">
          <a:xfrm>
            <a:off x="1620838" y="2706688"/>
            <a:ext cx="5622925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prstShdw prst="shdw18" dist="17961" dir="13500000">
              <a:srgbClr val="FFFFD1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400" i="1">
                <a:solidFill>
                  <a:schemeClr val="bg2"/>
                </a:solidFill>
              </a:rPr>
              <a:t>i</a:t>
            </a:r>
            <a:r>
              <a:rPr lang="en-US" altLang="zh-CN" sz="2400" baseline="-25000">
                <a:solidFill>
                  <a:schemeClr val="bg2"/>
                </a:solidFill>
              </a:rPr>
              <a:t>1</a:t>
            </a:r>
            <a:r>
              <a:rPr lang="en-US" altLang="zh-CN" sz="2400">
                <a:solidFill>
                  <a:schemeClr val="bg2"/>
                </a:solidFill>
              </a:rPr>
              <a:t>(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</a:t>
            </a:r>
            <a:r>
              <a:rPr lang="en-US" altLang="zh-CN" sz="2400">
                <a:solidFill>
                  <a:schemeClr val="bg2"/>
                </a:solidFill>
              </a:rPr>
              <a:t>)=U</a:t>
            </a:r>
            <a:r>
              <a:rPr lang="en-US" altLang="zh-CN" sz="2400" baseline="-25000">
                <a:solidFill>
                  <a:schemeClr val="bg2"/>
                </a:solidFill>
              </a:rPr>
              <a:t>s</a:t>
            </a:r>
            <a:r>
              <a:rPr lang="en-US" altLang="zh-CN" sz="2400">
                <a:solidFill>
                  <a:schemeClr val="bg2"/>
                </a:solidFill>
              </a:rPr>
              <a:t>/(R</a:t>
            </a:r>
            <a:r>
              <a:rPr lang="en-US" altLang="zh-CN" sz="2400" baseline="-25000">
                <a:solidFill>
                  <a:schemeClr val="bg2"/>
                </a:solidFill>
              </a:rPr>
              <a:t>1</a:t>
            </a:r>
            <a:r>
              <a:rPr lang="en-US" altLang="zh-CN" sz="2400">
                <a:solidFill>
                  <a:schemeClr val="bg2"/>
                </a:solidFill>
              </a:rPr>
              <a:t>+R</a:t>
            </a:r>
            <a:r>
              <a:rPr lang="en-US" altLang="zh-CN" sz="2400" baseline="-25000">
                <a:solidFill>
                  <a:schemeClr val="bg2"/>
                </a:solidFill>
              </a:rPr>
              <a:t>2</a:t>
            </a:r>
            <a:r>
              <a:rPr lang="en-US" altLang="zh-CN" sz="2400">
                <a:solidFill>
                  <a:schemeClr val="bg2"/>
                </a:solidFill>
              </a:rPr>
              <a:t>)=6/(2+1)=2A  (</a:t>
            </a:r>
            <a:r>
              <a:rPr lang="zh-CN" altLang="en-US" sz="2400">
                <a:solidFill>
                  <a:schemeClr val="bg2"/>
                </a:solidFill>
              </a:rPr>
              <a:t>稳态值）</a:t>
            </a:r>
          </a:p>
        </p:txBody>
      </p:sp>
      <p:sp>
        <p:nvSpPr>
          <p:cNvPr id="60" name="Text Box 174"/>
          <p:cNvSpPr txBox="1">
            <a:spLocks noChangeArrowheads="1"/>
          </p:cNvSpPr>
          <p:nvPr/>
        </p:nvSpPr>
        <p:spPr bwMode="auto">
          <a:xfrm>
            <a:off x="1619250" y="3316288"/>
            <a:ext cx="695325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prstShdw prst="shdw18" dist="17961" dir="13500000">
              <a:srgbClr val="FFFFD1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 =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baseline="-25000">
                <a:solidFill>
                  <a:schemeClr val="bg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+L</a:t>
            </a:r>
            <a:r>
              <a:rPr lang="en-US" altLang="zh-CN" sz="2400" baseline="-25000">
                <a:solidFill>
                  <a:schemeClr val="bg2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）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/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baseline="-25000">
                <a:solidFill>
                  <a:schemeClr val="bg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+R</a:t>
            </a:r>
            <a:r>
              <a:rPr lang="en-US" altLang="zh-CN" sz="2400" baseline="-25000">
                <a:solidFill>
                  <a:schemeClr val="bg2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）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=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1+2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）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/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2+1</a:t>
            </a:r>
            <a:r>
              <a:rPr lang="zh-CN" altLang="en-US" sz="2400">
                <a:solidFill>
                  <a:schemeClr val="bg2"/>
                </a:solidFill>
                <a:sym typeface="Symbol" panose="05050102010706020507" pitchFamily="18" charset="2"/>
              </a:rPr>
              <a:t>）</a:t>
            </a:r>
            <a:r>
              <a:rPr lang="en-US" altLang="zh-CN" sz="2400">
                <a:solidFill>
                  <a:schemeClr val="bg2"/>
                </a:solidFill>
                <a:sym typeface="Symbol" panose="05050102010706020507" pitchFamily="18" charset="2"/>
              </a:rPr>
              <a:t>=1(s)</a:t>
            </a:r>
            <a:endParaRPr lang="en-US" altLang="zh-CN" sz="2400">
              <a:solidFill>
                <a:schemeClr val="bg2"/>
              </a:solidFill>
            </a:endParaRPr>
          </a:p>
        </p:txBody>
      </p:sp>
      <p:graphicFrame>
        <p:nvGraphicFramePr>
          <p:cNvPr id="61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86067"/>
              </p:ext>
            </p:extLst>
          </p:nvPr>
        </p:nvGraphicFramePr>
        <p:xfrm>
          <a:off x="1620838" y="3922713"/>
          <a:ext cx="49895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228600" progId="Equation.DSMT4">
                  <p:embed/>
                </p:oleObj>
              </mc:Choice>
              <mc:Fallback>
                <p:oleObj name="Equation" r:id="rId2" imgW="2120760" imgH="228600" progId="Equation.DSMT4">
                  <p:embed/>
                  <p:pic>
                    <p:nvPicPr>
                      <p:cNvPr id="61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922713"/>
                        <a:ext cx="4989512" cy="4857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>
                        <a:prstShdw prst="shdw18" dist="17961" dir="13500000">
                          <a:srgbClr val="FFFFD1">
                            <a:gamma/>
                            <a:shade val="60000"/>
                            <a:invGamma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177"/>
          <p:cNvSpPr txBox="1">
            <a:spLocks noChangeArrowheads="1"/>
          </p:cNvSpPr>
          <p:nvPr/>
        </p:nvSpPr>
        <p:spPr bwMode="auto">
          <a:xfrm>
            <a:off x="6626225" y="3951288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0≦t ≦1s</a:t>
            </a:r>
            <a:r>
              <a:rPr lang="zh-CN" altLang="en-US"/>
              <a:t>）</a:t>
            </a:r>
          </a:p>
        </p:txBody>
      </p:sp>
      <p:sp>
        <p:nvSpPr>
          <p:cNvPr id="63" name="Text Box 178"/>
          <p:cNvSpPr txBox="1">
            <a:spLocks noChangeArrowheads="1"/>
          </p:cNvSpPr>
          <p:nvPr/>
        </p:nvSpPr>
        <p:spPr bwMode="auto">
          <a:xfrm>
            <a:off x="742950" y="4572000"/>
            <a:ext cx="3951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 当</a:t>
            </a:r>
            <a:r>
              <a:rPr lang="en-US" altLang="zh-CN"/>
              <a:t>t=1s</a:t>
            </a:r>
            <a:r>
              <a:rPr lang="zh-CN" altLang="en-US"/>
              <a:t>时，</a:t>
            </a:r>
            <a:r>
              <a:rPr lang="en-US" altLang="zh-CN"/>
              <a:t>K</a:t>
            </a:r>
            <a:r>
              <a:rPr lang="en-US" altLang="zh-CN" baseline="-25000"/>
              <a:t>2</a:t>
            </a:r>
            <a:r>
              <a:rPr lang="zh-CN" altLang="en-US"/>
              <a:t>也闭合</a:t>
            </a:r>
          </a:p>
        </p:txBody>
      </p:sp>
      <p:sp>
        <p:nvSpPr>
          <p:cNvPr id="64" name="Text Box 181"/>
          <p:cNvSpPr txBox="1">
            <a:spLocks noChangeArrowheads="1"/>
          </p:cNvSpPr>
          <p:nvPr/>
        </p:nvSpPr>
        <p:spPr bwMode="auto">
          <a:xfrm>
            <a:off x="1581150" y="5029200"/>
            <a:ext cx="446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(1</a:t>
            </a:r>
            <a:r>
              <a:rPr lang="en-US" altLang="zh-CN" baseline="-25000"/>
              <a:t>+</a:t>
            </a:r>
            <a:r>
              <a:rPr lang="en-US" altLang="zh-CN"/>
              <a:t>)=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(1</a:t>
            </a:r>
            <a:r>
              <a:rPr lang="en-US" altLang="zh-CN" baseline="-25000"/>
              <a:t>-</a:t>
            </a:r>
            <a:r>
              <a:rPr lang="en-US" altLang="zh-CN"/>
              <a:t>)=2(1-e</a:t>
            </a:r>
            <a:r>
              <a:rPr lang="en-US" altLang="zh-CN" baseline="30000"/>
              <a:t>-1</a:t>
            </a:r>
            <a:r>
              <a:rPr lang="en-US" altLang="zh-CN"/>
              <a:t>)=1.264 (A)</a:t>
            </a:r>
          </a:p>
        </p:txBody>
      </p:sp>
      <p:sp>
        <p:nvSpPr>
          <p:cNvPr id="65" name="Text Box 182"/>
          <p:cNvSpPr txBox="1">
            <a:spLocks noChangeArrowheads="1"/>
          </p:cNvSpPr>
          <p:nvPr/>
        </p:nvSpPr>
        <p:spPr bwMode="auto">
          <a:xfrm>
            <a:off x="5899150" y="4953000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</a:t>
            </a:r>
            <a:r>
              <a:rPr lang="en-US" altLang="zh-CN"/>
              <a:t>)=U</a:t>
            </a:r>
            <a:r>
              <a:rPr lang="en-US" altLang="zh-CN" baseline="-25000"/>
              <a:t>s</a:t>
            </a:r>
            <a:r>
              <a:rPr lang="en-US" altLang="zh-CN"/>
              <a:t>/R</a:t>
            </a:r>
            <a:r>
              <a:rPr lang="en-US" altLang="zh-CN" baseline="-25000"/>
              <a:t>1</a:t>
            </a:r>
            <a:r>
              <a:rPr lang="en-US" altLang="zh-CN"/>
              <a:t>=6/2=3</a:t>
            </a:r>
            <a:r>
              <a:rPr lang="en-US" altLang="zh-CN" i="1"/>
              <a:t> </a:t>
            </a:r>
            <a:r>
              <a:rPr lang="en-US" altLang="zh-CN"/>
              <a:t>(A)</a:t>
            </a:r>
          </a:p>
        </p:txBody>
      </p:sp>
      <p:sp>
        <p:nvSpPr>
          <p:cNvPr id="66" name="Text Box 183"/>
          <p:cNvSpPr txBox="1">
            <a:spLocks noChangeArrowheads="1"/>
          </p:cNvSpPr>
          <p:nvPr/>
        </p:nvSpPr>
        <p:spPr bwMode="auto">
          <a:xfrm>
            <a:off x="1562100" y="5581650"/>
            <a:ext cx="367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时间常数</a:t>
            </a:r>
            <a:r>
              <a:rPr lang="zh-CN" altLang="en-US">
                <a:sym typeface="Symbol" panose="05050102010706020507" pitchFamily="18" charset="2"/>
              </a:rPr>
              <a:t>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=L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/R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=1/2 (s)</a:t>
            </a:r>
          </a:p>
        </p:txBody>
      </p:sp>
    </p:spTree>
    <p:extLst>
      <p:ext uri="{BB962C8B-B14F-4D97-AF65-F5344CB8AC3E}">
        <p14:creationId xmlns:p14="http://schemas.microsoft.com/office/powerpoint/2010/main" val="42753274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293893"/>
              </p:ext>
            </p:extLst>
          </p:nvPr>
        </p:nvGraphicFramePr>
        <p:xfrm>
          <a:off x="2451100" y="2111375"/>
          <a:ext cx="51768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368280" progId="Equation.DSMT4">
                  <p:embed/>
                </p:oleObj>
              </mc:Choice>
              <mc:Fallback>
                <p:oleObj name="Equation" r:id="rId2" imgW="1879560" imgH="368280" progId="Equation.DSMT4">
                  <p:embed/>
                  <p:pic>
                    <p:nvPicPr>
                      <p:cNvPr id="2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111375"/>
                        <a:ext cx="517683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839369"/>
              </p:ext>
            </p:extLst>
          </p:nvPr>
        </p:nvGraphicFramePr>
        <p:xfrm>
          <a:off x="3162300" y="2982913"/>
          <a:ext cx="457993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680" imgH="482400" progId="Equation.DSMT4">
                  <p:embed/>
                </p:oleObj>
              </mc:Choice>
              <mc:Fallback>
                <p:oleObj name="Equation" r:id="rId4" imgW="1777680" imgH="482400" progId="Equation.DSMT4">
                  <p:embed/>
                  <p:pic>
                    <p:nvPicPr>
                      <p:cNvPr id="3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982913"/>
                        <a:ext cx="4579938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2063750" y="-17463"/>
            <a:ext cx="4994275" cy="2254251"/>
            <a:chOff x="244" y="2176"/>
            <a:chExt cx="3146" cy="1420"/>
          </a:xfrm>
        </p:grpSpPr>
        <p:sp>
          <p:nvSpPr>
            <p:cNvPr id="5" name="Line 118"/>
            <p:cNvSpPr>
              <a:spLocks noChangeShapeType="1"/>
            </p:cNvSpPr>
            <p:nvPr/>
          </p:nvSpPr>
          <p:spPr bwMode="auto">
            <a:xfrm>
              <a:off x="2926" y="2530"/>
              <a:ext cx="0" cy="106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119"/>
            <p:cNvSpPr>
              <a:spLocks noChangeShapeType="1"/>
            </p:cNvSpPr>
            <p:nvPr/>
          </p:nvSpPr>
          <p:spPr bwMode="auto">
            <a:xfrm>
              <a:off x="1171" y="2530"/>
              <a:ext cx="1753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120"/>
            <p:cNvSpPr>
              <a:spLocks noChangeShapeType="1"/>
            </p:cNvSpPr>
            <p:nvPr/>
          </p:nvSpPr>
          <p:spPr bwMode="auto">
            <a:xfrm>
              <a:off x="648" y="3572"/>
              <a:ext cx="2290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21"/>
            <p:cNvSpPr>
              <a:spLocks noChangeShapeType="1"/>
            </p:cNvSpPr>
            <p:nvPr/>
          </p:nvSpPr>
          <p:spPr bwMode="auto">
            <a:xfrm>
              <a:off x="649" y="2532"/>
              <a:ext cx="0" cy="106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22"/>
            <p:cNvSpPr>
              <a:spLocks noChangeShapeType="1"/>
            </p:cNvSpPr>
            <p:nvPr/>
          </p:nvSpPr>
          <p:spPr bwMode="auto">
            <a:xfrm>
              <a:off x="2278" y="2520"/>
              <a:ext cx="4" cy="39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Rectangle 123"/>
            <p:cNvSpPr>
              <a:spLocks noChangeArrowheads="1"/>
            </p:cNvSpPr>
            <p:nvPr/>
          </p:nvSpPr>
          <p:spPr bwMode="auto">
            <a:xfrm rot="5400000">
              <a:off x="2784" y="2759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124"/>
            <p:cNvGrpSpPr>
              <a:grpSpLocks/>
            </p:cNvGrpSpPr>
            <p:nvPr/>
          </p:nvGrpSpPr>
          <p:grpSpPr bwMode="auto">
            <a:xfrm>
              <a:off x="2805" y="3053"/>
              <a:ext cx="194" cy="456"/>
              <a:chOff x="4347" y="2084"/>
              <a:chExt cx="320" cy="456"/>
            </a:xfrm>
          </p:grpSpPr>
          <p:sp>
            <p:nvSpPr>
              <p:cNvPr id="53" name="Oval 125"/>
              <p:cNvSpPr>
                <a:spLocks noChangeArrowheads="1"/>
              </p:cNvSpPr>
              <p:nvPr/>
            </p:nvSpPr>
            <p:spPr bwMode="auto">
              <a:xfrm rot="10800000">
                <a:off x="4417" y="2419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Oval 126"/>
              <p:cNvSpPr>
                <a:spLocks noChangeArrowheads="1"/>
              </p:cNvSpPr>
              <p:nvPr/>
            </p:nvSpPr>
            <p:spPr bwMode="auto">
              <a:xfrm rot="10800000">
                <a:off x="4418" y="2310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Oval 127"/>
              <p:cNvSpPr>
                <a:spLocks noChangeArrowheads="1"/>
              </p:cNvSpPr>
              <p:nvPr/>
            </p:nvSpPr>
            <p:spPr bwMode="auto">
              <a:xfrm rot="10800000">
                <a:off x="4418" y="2201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Oval 128"/>
              <p:cNvSpPr>
                <a:spLocks noChangeArrowheads="1"/>
              </p:cNvSpPr>
              <p:nvPr/>
            </p:nvSpPr>
            <p:spPr bwMode="auto">
              <a:xfrm rot="10800000">
                <a:off x="4418" y="2088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29" descr="蓝色砂纸"/>
              <p:cNvSpPr>
                <a:spLocks noChangeArrowheads="1"/>
              </p:cNvSpPr>
              <p:nvPr/>
            </p:nvSpPr>
            <p:spPr bwMode="auto">
              <a:xfrm rot="10800000">
                <a:off x="4347" y="2084"/>
                <a:ext cx="218" cy="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Rectangle 130"/>
            <p:cNvSpPr>
              <a:spLocks noChangeArrowheads="1"/>
            </p:cNvSpPr>
            <p:nvPr/>
          </p:nvSpPr>
          <p:spPr bwMode="auto">
            <a:xfrm>
              <a:off x="1276" y="2461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131"/>
            <p:cNvGrpSpPr>
              <a:grpSpLocks/>
            </p:cNvGrpSpPr>
            <p:nvPr/>
          </p:nvGrpSpPr>
          <p:grpSpPr bwMode="auto">
            <a:xfrm rot="5400000">
              <a:off x="1785" y="2281"/>
              <a:ext cx="194" cy="456"/>
              <a:chOff x="4347" y="2084"/>
              <a:chExt cx="320" cy="456"/>
            </a:xfrm>
          </p:grpSpPr>
          <p:sp>
            <p:nvSpPr>
              <p:cNvPr id="48" name="Oval 132"/>
              <p:cNvSpPr>
                <a:spLocks noChangeArrowheads="1"/>
              </p:cNvSpPr>
              <p:nvPr/>
            </p:nvSpPr>
            <p:spPr bwMode="auto">
              <a:xfrm rot="10800000">
                <a:off x="4417" y="2419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Oval 133"/>
              <p:cNvSpPr>
                <a:spLocks noChangeArrowheads="1"/>
              </p:cNvSpPr>
              <p:nvPr/>
            </p:nvSpPr>
            <p:spPr bwMode="auto">
              <a:xfrm rot="10800000">
                <a:off x="4418" y="2310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Oval 134"/>
              <p:cNvSpPr>
                <a:spLocks noChangeArrowheads="1"/>
              </p:cNvSpPr>
              <p:nvPr/>
            </p:nvSpPr>
            <p:spPr bwMode="auto">
              <a:xfrm rot="10800000">
                <a:off x="4418" y="2201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Oval 135"/>
              <p:cNvSpPr>
                <a:spLocks noChangeArrowheads="1"/>
              </p:cNvSpPr>
              <p:nvPr/>
            </p:nvSpPr>
            <p:spPr bwMode="auto">
              <a:xfrm rot="10800000">
                <a:off x="4418" y="2088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Rectangle 136" descr="蓝色砂纸"/>
              <p:cNvSpPr>
                <a:spLocks noChangeArrowheads="1"/>
              </p:cNvSpPr>
              <p:nvPr/>
            </p:nvSpPr>
            <p:spPr bwMode="auto">
              <a:xfrm rot="10800000">
                <a:off x="4347" y="2084"/>
                <a:ext cx="218" cy="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37"/>
            <p:cNvGrpSpPr>
              <a:grpSpLocks/>
            </p:cNvGrpSpPr>
            <p:nvPr/>
          </p:nvGrpSpPr>
          <p:grpSpPr bwMode="auto">
            <a:xfrm rot="10800000">
              <a:off x="353" y="2682"/>
              <a:ext cx="442" cy="722"/>
              <a:chOff x="1734" y="2921"/>
              <a:chExt cx="442" cy="722"/>
            </a:xfrm>
          </p:grpSpPr>
          <p:grpSp>
            <p:nvGrpSpPr>
              <p:cNvPr id="43" name="Group 138"/>
              <p:cNvGrpSpPr>
                <a:grpSpLocks/>
              </p:cNvGrpSpPr>
              <p:nvPr/>
            </p:nvGrpSpPr>
            <p:grpSpPr bwMode="auto">
              <a:xfrm>
                <a:off x="1734" y="3101"/>
                <a:ext cx="288" cy="363"/>
                <a:chOff x="1799" y="2590"/>
                <a:chExt cx="288" cy="363"/>
              </a:xfrm>
            </p:grpSpPr>
            <p:sp>
              <p:nvSpPr>
                <p:cNvPr id="46" name="Oval 139"/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Line 140"/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141"/>
              <p:cNvSpPr txBox="1">
                <a:spLocks noChangeArrowheads="1"/>
              </p:cNvSpPr>
              <p:nvPr/>
            </p:nvSpPr>
            <p:spPr bwMode="auto">
              <a:xfrm>
                <a:off x="1888" y="292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45" name="Text Box 142"/>
              <p:cNvSpPr txBox="1">
                <a:spLocks noChangeArrowheads="1"/>
              </p:cNvSpPr>
              <p:nvPr/>
            </p:nvSpPr>
            <p:spPr bwMode="auto">
              <a:xfrm>
                <a:off x="1878" y="33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sp>
          <p:nvSpPr>
            <p:cNvPr id="15" name="Line 143"/>
            <p:cNvSpPr>
              <a:spLocks noChangeShapeType="1"/>
            </p:cNvSpPr>
            <p:nvPr/>
          </p:nvSpPr>
          <p:spPr bwMode="auto">
            <a:xfrm>
              <a:off x="648" y="2532"/>
              <a:ext cx="178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44"/>
            <p:cNvSpPr>
              <a:spLocks noChangeShapeType="1"/>
            </p:cNvSpPr>
            <p:nvPr/>
          </p:nvSpPr>
          <p:spPr bwMode="auto">
            <a:xfrm>
              <a:off x="2291" y="3230"/>
              <a:ext cx="4" cy="34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Oval 145"/>
            <p:cNvSpPr>
              <a:spLocks noChangeArrowheads="1"/>
            </p:cNvSpPr>
            <p:nvPr/>
          </p:nvSpPr>
          <p:spPr bwMode="auto">
            <a:xfrm>
              <a:off x="808" y="250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46"/>
            <p:cNvSpPr>
              <a:spLocks noChangeArrowheads="1"/>
            </p:cNvSpPr>
            <p:nvPr/>
          </p:nvSpPr>
          <p:spPr bwMode="auto">
            <a:xfrm>
              <a:off x="1148" y="250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47"/>
            <p:cNvSpPr>
              <a:spLocks noChangeArrowheads="1"/>
            </p:cNvSpPr>
            <p:nvPr/>
          </p:nvSpPr>
          <p:spPr bwMode="auto">
            <a:xfrm>
              <a:off x="2256" y="2911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48"/>
            <p:cNvSpPr>
              <a:spLocks noChangeArrowheads="1"/>
            </p:cNvSpPr>
            <p:nvPr/>
          </p:nvSpPr>
          <p:spPr bwMode="auto">
            <a:xfrm>
              <a:off x="2268" y="319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49"/>
            <p:cNvSpPr txBox="1">
              <a:spLocks noChangeArrowheads="1"/>
            </p:cNvSpPr>
            <p:nvPr/>
          </p:nvSpPr>
          <p:spPr bwMode="auto">
            <a:xfrm>
              <a:off x="778" y="289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6V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Text Box 150"/>
            <p:cNvSpPr txBox="1">
              <a:spLocks noChangeArrowheads="1"/>
            </p:cNvSpPr>
            <p:nvPr/>
          </p:nvSpPr>
          <p:spPr bwMode="auto">
            <a:xfrm>
              <a:off x="244" y="2881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s</a:t>
              </a:r>
              <a:endParaRPr lang="en-US" altLang="zh-CN"/>
            </a:p>
          </p:txBody>
        </p:sp>
        <p:sp>
          <p:nvSpPr>
            <p:cNvPr id="23" name="Line 151"/>
            <p:cNvSpPr>
              <a:spLocks noChangeShapeType="1"/>
            </p:cNvSpPr>
            <p:nvPr/>
          </p:nvSpPr>
          <p:spPr bwMode="auto">
            <a:xfrm flipV="1">
              <a:off x="826" y="2411"/>
              <a:ext cx="322" cy="12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152"/>
            <p:cNvSpPr txBox="1">
              <a:spLocks noChangeArrowheads="1"/>
            </p:cNvSpPr>
            <p:nvPr/>
          </p:nvSpPr>
          <p:spPr bwMode="auto">
            <a:xfrm>
              <a:off x="576" y="22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5" name="Freeform 153"/>
            <p:cNvSpPr>
              <a:spLocks/>
            </p:cNvSpPr>
            <p:nvPr/>
          </p:nvSpPr>
          <p:spPr bwMode="auto">
            <a:xfrm>
              <a:off x="936" y="2378"/>
              <a:ext cx="144" cy="154"/>
            </a:xfrm>
            <a:custGeom>
              <a:avLst/>
              <a:gdLst>
                <a:gd name="T0" fmla="*/ 0 w 144"/>
                <a:gd name="T1" fmla="*/ 10 h 154"/>
                <a:gd name="T2" fmla="*/ 72 w 144"/>
                <a:gd name="T3" fmla="*/ 10 h 154"/>
                <a:gd name="T4" fmla="*/ 132 w 144"/>
                <a:gd name="T5" fmla="*/ 70 h 154"/>
                <a:gd name="T6" fmla="*/ 144 w 144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54">
                  <a:moveTo>
                    <a:pt x="0" y="10"/>
                  </a:moveTo>
                  <a:cubicBezTo>
                    <a:pt x="25" y="5"/>
                    <a:pt x="50" y="0"/>
                    <a:pt x="72" y="10"/>
                  </a:cubicBezTo>
                  <a:cubicBezTo>
                    <a:pt x="94" y="20"/>
                    <a:pt x="120" y="46"/>
                    <a:pt x="132" y="70"/>
                  </a:cubicBezTo>
                  <a:cubicBezTo>
                    <a:pt x="144" y="94"/>
                    <a:pt x="144" y="124"/>
                    <a:pt x="144" y="154"/>
                  </a:cubicBez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Text Box 154"/>
            <p:cNvSpPr txBox="1">
              <a:spLocks noChangeArrowheads="1"/>
            </p:cNvSpPr>
            <p:nvPr/>
          </p:nvSpPr>
          <p:spPr bwMode="auto">
            <a:xfrm>
              <a:off x="1248" y="21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7" name="Text Box 155"/>
            <p:cNvSpPr txBox="1">
              <a:spLocks noChangeArrowheads="1"/>
            </p:cNvSpPr>
            <p:nvPr/>
          </p:nvSpPr>
          <p:spPr bwMode="auto">
            <a:xfrm>
              <a:off x="1240" y="256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" name="Text Box 156"/>
            <p:cNvSpPr txBox="1">
              <a:spLocks noChangeArrowheads="1"/>
            </p:cNvSpPr>
            <p:nvPr/>
          </p:nvSpPr>
          <p:spPr bwMode="auto">
            <a:xfrm>
              <a:off x="1680" y="22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L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9" name="Text Box 157"/>
            <p:cNvSpPr txBox="1">
              <a:spLocks noChangeArrowheads="1"/>
            </p:cNvSpPr>
            <p:nvPr/>
          </p:nvSpPr>
          <p:spPr bwMode="auto">
            <a:xfrm>
              <a:off x="1656" y="260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1H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" name="Line 158"/>
            <p:cNvSpPr>
              <a:spLocks noChangeShapeType="1"/>
            </p:cNvSpPr>
            <p:nvPr/>
          </p:nvSpPr>
          <p:spPr bwMode="auto">
            <a:xfrm>
              <a:off x="2104" y="2969"/>
              <a:ext cx="187" cy="22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Text Box 159"/>
            <p:cNvSpPr txBox="1">
              <a:spLocks noChangeArrowheads="1"/>
            </p:cNvSpPr>
            <p:nvPr/>
          </p:nvSpPr>
          <p:spPr bwMode="auto">
            <a:xfrm>
              <a:off x="1824" y="3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" name="Text Box 160"/>
            <p:cNvSpPr txBox="1">
              <a:spLocks noChangeArrowheads="1"/>
            </p:cNvSpPr>
            <p:nvPr/>
          </p:nvSpPr>
          <p:spPr bwMode="auto">
            <a:xfrm>
              <a:off x="2566" y="264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3" name="Text Box 161"/>
            <p:cNvSpPr txBox="1">
              <a:spLocks noChangeArrowheads="1"/>
            </p:cNvSpPr>
            <p:nvPr/>
          </p:nvSpPr>
          <p:spPr bwMode="auto">
            <a:xfrm>
              <a:off x="2618" y="309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L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4" name="Text Box 162"/>
            <p:cNvSpPr txBox="1">
              <a:spLocks noChangeArrowheads="1"/>
            </p:cNvSpPr>
            <p:nvPr/>
          </p:nvSpPr>
          <p:spPr bwMode="auto">
            <a:xfrm>
              <a:off x="2993" y="26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5" name="Text Box 163"/>
            <p:cNvSpPr txBox="1">
              <a:spLocks noChangeArrowheads="1"/>
            </p:cNvSpPr>
            <p:nvPr/>
          </p:nvSpPr>
          <p:spPr bwMode="auto">
            <a:xfrm>
              <a:off x="3006" y="311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2H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6" name="Freeform 164"/>
            <p:cNvSpPr>
              <a:spLocks/>
            </p:cNvSpPr>
            <p:nvPr/>
          </p:nvSpPr>
          <p:spPr bwMode="auto">
            <a:xfrm>
              <a:off x="2134" y="3012"/>
              <a:ext cx="194" cy="204"/>
            </a:xfrm>
            <a:custGeom>
              <a:avLst/>
              <a:gdLst>
                <a:gd name="T0" fmla="*/ 2 w 170"/>
                <a:gd name="T1" fmla="*/ 144 h 144"/>
                <a:gd name="T2" fmla="*/ 14 w 170"/>
                <a:gd name="T3" fmla="*/ 72 h 144"/>
                <a:gd name="T4" fmla="*/ 86 w 170"/>
                <a:gd name="T5" fmla="*/ 24 h 144"/>
                <a:gd name="T6" fmla="*/ 170 w 170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44">
                  <a:moveTo>
                    <a:pt x="2" y="144"/>
                  </a:moveTo>
                  <a:cubicBezTo>
                    <a:pt x="1" y="118"/>
                    <a:pt x="0" y="92"/>
                    <a:pt x="14" y="72"/>
                  </a:cubicBezTo>
                  <a:cubicBezTo>
                    <a:pt x="28" y="52"/>
                    <a:pt x="60" y="36"/>
                    <a:pt x="86" y="24"/>
                  </a:cubicBezTo>
                  <a:cubicBezTo>
                    <a:pt x="112" y="12"/>
                    <a:pt x="152" y="4"/>
                    <a:pt x="170" y="0"/>
                  </a:cubicBez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165"/>
            <p:cNvSpPr>
              <a:spLocks noChangeShapeType="1"/>
            </p:cNvSpPr>
            <p:nvPr/>
          </p:nvSpPr>
          <p:spPr bwMode="auto">
            <a:xfrm rot="5400000">
              <a:off x="2220" y="2823"/>
              <a:ext cx="120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166"/>
            <p:cNvSpPr>
              <a:spLocks noChangeShapeType="1"/>
            </p:cNvSpPr>
            <p:nvPr/>
          </p:nvSpPr>
          <p:spPr bwMode="auto">
            <a:xfrm>
              <a:off x="2110" y="2532"/>
              <a:ext cx="120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167"/>
            <p:cNvSpPr>
              <a:spLocks noChangeShapeType="1"/>
            </p:cNvSpPr>
            <p:nvPr/>
          </p:nvSpPr>
          <p:spPr bwMode="auto">
            <a:xfrm>
              <a:off x="2618" y="2532"/>
              <a:ext cx="120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Rectangle 168"/>
            <p:cNvSpPr>
              <a:spLocks noChangeArrowheads="1"/>
            </p:cNvSpPr>
            <p:nvPr/>
          </p:nvSpPr>
          <p:spPr bwMode="auto">
            <a:xfrm>
              <a:off x="1975" y="22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r>
                <a:rPr lang="en-US" altLang="zh-CN" baseline="-25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41" name="Rectangle 169"/>
            <p:cNvSpPr>
              <a:spLocks noChangeArrowheads="1"/>
            </p:cNvSpPr>
            <p:nvPr/>
          </p:nvSpPr>
          <p:spPr bwMode="auto">
            <a:xfrm>
              <a:off x="2621" y="22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r>
                <a:rPr lang="en-US" altLang="zh-CN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2" name="Rectangle 170"/>
            <p:cNvSpPr>
              <a:spLocks noChangeArrowheads="1"/>
            </p:cNvSpPr>
            <p:nvPr/>
          </p:nvSpPr>
          <p:spPr bwMode="auto">
            <a:xfrm>
              <a:off x="2341" y="2681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endParaRPr lang="en-US" altLang="zh-CN" baseline="-25000">
                <a:solidFill>
                  <a:srgbClr val="FF3300"/>
                </a:solidFill>
              </a:endParaRPr>
            </a:p>
          </p:txBody>
        </p:sp>
      </p:grpSp>
      <p:sp>
        <p:nvSpPr>
          <p:cNvPr id="58" name="Text Box 171"/>
          <p:cNvSpPr txBox="1">
            <a:spLocks noChangeArrowheads="1"/>
          </p:cNvSpPr>
          <p:nvPr/>
        </p:nvSpPr>
        <p:spPr bwMode="auto">
          <a:xfrm>
            <a:off x="1943100" y="4019550"/>
            <a:ext cx="395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(1</a:t>
            </a:r>
            <a:r>
              <a:rPr lang="en-US" altLang="zh-CN" baseline="-25000" dirty="0"/>
              <a:t>+</a:t>
            </a:r>
            <a:r>
              <a:rPr lang="en-US" altLang="zh-CN" dirty="0"/>
              <a:t>)=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(1</a:t>
            </a:r>
            <a:r>
              <a:rPr lang="en-US" altLang="zh-CN" baseline="-25000" dirty="0"/>
              <a:t>-</a:t>
            </a:r>
            <a:r>
              <a:rPr lang="en-US" altLang="zh-CN" dirty="0"/>
              <a:t>)= 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(1</a:t>
            </a:r>
            <a:r>
              <a:rPr lang="en-US" altLang="zh-CN" baseline="-25000" dirty="0"/>
              <a:t>-</a:t>
            </a:r>
            <a:r>
              <a:rPr lang="en-US" altLang="zh-CN" dirty="0"/>
              <a:t>) =1.264 (A)</a:t>
            </a:r>
          </a:p>
        </p:txBody>
      </p:sp>
      <p:sp>
        <p:nvSpPr>
          <p:cNvPr id="59" name="Text Box 172"/>
          <p:cNvSpPr txBox="1">
            <a:spLocks noChangeArrowheads="1"/>
          </p:cNvSpPr>
          <p:nvPr/>
        </p:nvSpPr>
        <p:spPr bwMode="auto">
          <a:xfrm>
            <a:off x="6588125" y="3981450"/>
            <a:ext cx="197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</a:t>
            </a:r>
            <a:r>
              <a:rPr lang="en-US" altLang="zh-CN"/>
              <a:t>)=0</a:t>
            </a:r>
            <a:r>
              <a:rPr lang="en-US" altLang="zh-CN" i="1"/>
              <a:t> </a:t>
            </a:r>
            <a:r>
              <a:rPr lang="en-US" altLang="zh-CN"/>
              <a:t>(A)</a:t>
            </a:r>
          </a:p>
        </p:txBody>
      </p:sp>
      <p:sp>
        <p:nvSpPr>
          <p:cNvPr id="60" name="Text Box 173"/>
          <p:cNvSpPr txBox="1">
            <a:spLocks noChangeArrowheads="1"/>
          </p:cNvSpPr>
          <p:nvPr/>
        </p:nvSpPr>
        <p:spPr bwMode="auto">
          <a:xfrm>
            <a:off x="1962150" y="4572000"/>
            <a:ext cx="405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/>
              <a:t>时间常数  </a:t>
            </a:r>
            <a:r>
              <a:rPr lang="zh-CN" altLang="en-US" dirty="0">
                <a:sym typeface="Symbol" panose="05050102010706020507" pitchFamily="18" charset="2"/>
              </a:rPr>
              <a:t>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=L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/R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=2/1 =2(s)</a:t>
            </a:r>
          </a:p>
        </p:txBody>
      </p:sp>
      <p:graphicFrame>
        <p:nvGraphicFramePr>
          <p:cNvPr id="61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836027"/>
              </p:ext>
            </p:extLst>
          </p:nvPr>
        </p:nvGraphicFramePr>
        <p:xfrm>
          <a:off x="1906588" y="4922838"/>
          <a:ext cx="521652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19240" imgH="685800" progId="Equation.DSMT4">
                  <p:embed/>
                </p:oleObj>
              </mc:Choice>
              <mc:Fallback>
                <p:oleObj name="Equation" r:id="rId6" imgW="2019240" imgH="685800" progId="Equation.DSMT4">
                  <p:embed/>
                  <p:pic>
                    <p:nvPicPr>
                      <p:cNvPr id="61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922838"/>
                        <a:ext cx="5216525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72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>
            <a:extLst>
              <a:ext uri="{FF2B5EF4-FFF2-40B4-BE49-F238E27FC236}">
                <a16:creationId xmlns:a16="http://schemas.microsoft.com/office/drawing/2014/main" id="{57C1D4BB-39BB-4544-9196-899B2A4AE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00" y="2395004"/>
            <a:ext cx="6692230" cy="168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6505B01-98B1-449A-96D3-84A96084D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84484"/>
              </p:ext>
            </p:extLst>
          </p:nvPr>
        </p:nvGraphicFramePr>
        <p:xfrm>
          <a:off x="2135883" y="4656668"/>
          <a:ext cx="42329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253800" progId="Equation.DSMT4">
                  <p:embed/>
                </p:oleObj>
              </mc:Choice>
              <mc:Fallback>
                <p:oleObj name="Equation" r:id="rId3" imgW="1282680" imgH="253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6505B01-98B1-449A-96D3-84A96084D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883" y="4656668"/>
                        <a:ext cx="423291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9A6C384-6875-4416-8808-E998C40811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302783"/>
              </p:ext>
            </p:extLst>
          </p:nvPr>
        </p:nvGraphicFramePr>
        <p:xfrm>
          <a:off x="4714327" y="889807"/>
          <a:ext cx="40417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23880" imgH="393480" progId="Equation.3">
                  <p:embed/>
                </p:oleObj>
              </mc:Choice>
              <mc:Fallback>
                <p:oleObj name="公式" r:id="rId5" imgW="1523880" imgH="393480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9A6C384-6875-4416-8808-E998C4081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327" y="889807"/>
                        <a:ext cx="4041775" cy="9302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253596C-5E94-4334-A0EC-7BEDC8543C49}"/>
              </a:ext>
            </a:extLst>
          </p:cNvPr>
          <p:cNvSpPr txBox="1"/>
          <p:nvPr/>
        </p:nvSpPr>
        <p:spPr>
          <a:xfrm>
            <a:off x="162630" y="1093334"/>
            <a:ext cx="508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一阶常系数非齐次微分方程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50455F-D4E4-4A98-9DA9-AF189B445B4C}"/>
              </a:ext>
            </a:extLst>
          </p:cNvPr>
          <p:cNvSpPr txBox="1"/>
          <p:nvPr/>
        </p:nvSpPr>
        <p:spPr>
          <a:xfrm>
            <a:off x="629728" y="4081746"/>
            <a:ext cx="237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直流激励作用时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5EC558-3253-47D2-8617-9FF179EB7C08}"/>
              </a:ext>
            </a:extLst>
          </p:cNvPr>
          <p:cNvSpPr/>
          <p:nvPr/>
        </p:nvSpPr>
        <p:spPr>
          <a:xfrm>
            <a:off x="569245" y="5608125"/>
            <a:ext cx="8186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求解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阶微分方程需要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个初始条件，可由换路定理得出。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5508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AutoShape 2">
            <a:hlinkClick r:id="" action="ppaction://hlinkshowjump?jump=previous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65EAAFD7-F321-4320-BA0A-A3864914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1" name="AutoShape 3">
            <a:hlinkClick r:id="" action="ppaction://hlinkshowjump?jump=next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35AF8A68-200B-4046-8145-7B9132C088D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723" name="Rectangle 115">
            <a:extLst>
              <a:ext uri="{FF2B5EF4-FFF2-40B4-BE49-F238E27FC236}">
                <a16:creationId xmlns:a16="http://schemas.microsoft.com/office/drawing/2014/main" id="{3EC78A3E-FD7A-48B9-A69D-107D8DF8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70" y="386775"/>
            <a:ext cx="5384125" cy="5847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>
            <a:prstShdw prst="shdw18" dist="17961" dir="13500000">
              <a:srgbClr val="66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5.7 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阶跃函数与阶跃响应</a:t>
            </a:r>
          </a:p>
        </p:txBody>
      </p:sp>
      <p:sp>
        <p:nvSpPr>
          <p:cNvPr id="324724" name="Text Box 116">
            <a:extLst>
              <a:ext uri="{FF2B5EF4-FFF2-40B4-BE49-F238E27FC236}">
                <a16:creationId xmlns:a16="http://schemas.microsoft.com/office/drawing/2014/main" id="{595178B1-62A6-4CF8-AC6F-D0F56FA68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1238250"/>
            <a:ext cx="5589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/>
              <a:t>一、单位阶跃函数（</a:t>
            </a:r>
            <a:r>
              <a:rPr lang="en-US" altLang="zh-CN" sz="2000" b="1" dirty="0"/>
              <a:t>unit step function</a:t>
            </a:r>
            <a:r>
              <a:rPr lang="zh-CN" altLang="en-US" sz="2000" b="1" dirty="0"/>
              <a:t>）</a:t>
            </a:r>
          </a:p>
        </p:txBody>
      </p:sp>
      <p:grpSp>
        <p:nvGrpSpPr>
          <p:cNvPr id="324732" name="Group 124">
            <a:extLst>
              <a:ext uri="{FF2B5EF4-FFF2-40B4-BE49-F238E27FC236}">
                <a16:creationId xmlns:a16="http://schemas.microsoft.com/office/drawing/2014/main" id="{4A794AB3-CA53-4714-98A0-1A5A97867478}"/>
              </a:ext>
            </a:extLst>
          </p:cNvPr>
          <p:cNvGrpSpPr>
            <a:grpSpLocks/>
          </p:cNvGrpSpPr>
          <p:nvPr/>
        </p:nvGrpSpPr>
        <p:grpSpPr bwMode="auto">
          <a:xfrm>
            <a:off x="1020762" y="2281237"/>
            <a:ext cx="2562225" cy="1885950"/>
            <a:chOff x="582" y="1368"/>
            <a:chExt cx="1614" cy="1188"/>
          </a:xfrm>
        </p:grpSpPr>
        <p:sp>
          <p:nvSpPr>
            <p:cNvPr id="324725" name="Line 117">
              <a:extLst>
                <a:ext uri="{FF2B5EF4-FFF2-40B4-BE49-F238E27FC236}">
                  <a16:creationId xmlns:a16="http://schemas.microsoft.com/office/drawing/2014/main" id="{917BE959-EACF-47D7-9BAD-1EAB186B1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" y="2160"/>
              <a:ext cx="1432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4726" name="Line 118">
              <a:extLst>
                <a:ext uri="{FF2B5EF4-FFF2-40B4-BE49-F238E27FC236}">
                  <a16:creationId xmlns:a16="http://schemas.microsoft.com/office/drawing/2014/main" id="{91B6278C-AC48-4318-ACF7-AE2C72135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4" y="1512"/>
              <a:ext cx="0" cy="104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4727" name="Line 119">
              <a:extLst>
                <a:ext uri="{FF2B5EF4-FFF2-40B4-BE49-F238E27FC236}">
                  <a16:creationId xmlns:a16="http://schemas.microsoft.com/office/drawing/2014/main" id="{7716311E-3B1F-4807-9DDD-0D8B28E97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" y="1896"/>
              <a:ext cx="883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4728" name="Text Box 120">
              <a:extLst>
                <a:ext uri="{FF2B5EF4-FFF2-40B4-BE49-F238E27FC236}">
                  <a16:creationId xmlns:a16="http://schemas.microsoft.com/office/drawing/2014/main" id="{20951EF2-A321-488B-BACB-EF545FF66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4729" name="Text Box 121">
              <a:extLst>
                <a:ext uri="{FF2B5EF4-FFF2-40B4-BE49-F238E27FC236}">
                  <a16:creationId xmlns:a16="http://schemas.microsoft.com/office/drawing/2014/main" id="{6E568013-B2C4-4075-8027-0185EA5B9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368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U(t)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4730" name="Text Box 122">
              <a:extLst>
                <a:ext uri="{FF2B5EF4-FFF2-40B4-BE49-F238E27FC236}">
                  <a16:creationId xmlns:a16="http://schemas.microsoft.com/office/drawing/2014/main" id="{73F6C404-43DB-4CEB-A9CB-6A308A56B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21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4731" name="Text Box 123">
              <a:extLst>
                <a:ext uri="{FF2B5EF4-FFF2-40B4-BE49-F238E27FC236}">
                  <a16:creationId xmlns:a16="http://schemas.microsoft.com/office/drawing/2014/main" id="{BED15DB6-6382-4684-95B7-5890EECEC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2112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24740" name="Group 132">
            <a:extLst>
              <a:ext uri="{FF2B5EF4-FFF2-40B4-BE49-F238E27FC236}">
                <a16:creationId xmlns:a16="http://schemas.microsoft.com/office/drawing/2014/main" id="{89811452-480A-4575-98B0-14E6BAB601F5}"/>
              </a:ext>
            </a:extLst>
          </p:cNvPr>
          <p:cNvGrpSpPr>
            <a:grpSpLocks/>
          </p:cNvGrpSpPr>
          <p:nvPr/>
        </p:nvGrpSpPr>
        <p:grpSpPr bwMode="auto">
          <a:xfrm>
            <a:off x="4056062" y="2490215"/>
            <a:ext cx="3700463" cy="1238251"/>
            <a:chOff x="2596" y="1524"/>
            <a:chExt cx="2331" cy="780"/>
          </a:xfrm>
        </p:grpSpPr>
        <p:sp>
          <p:nvSpPr>
            <p:cNvPr id="324736" name="Text Box 128">
              <a:extLst>
                <a:ext uri="{FF2B5EF4-FFF2-40B4-BE49-F238E27FC236}">
                  <a16:creationId xmlns:a16="http://schemas.microsoft.com/office/drawing/2014/main" id="{B170958E-876A-4005-9A29-A276D578F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1752"/>
              <a:ext cx="1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定义： </a:t>
              </a:r>
              <a:r>
                <a:rPr lang="en-US" altLang="zh-CN" dirty="0">
                  <a:solidFill>
                    <a:schemeClr val="tx1"/>
                  </a:solidFill>
                  <a:sym typeface="Symbol" panose="05050102010706020507" pitchFamily="18" charset="2"/>
                </a:rPr>
                <a:t>U(t)=</a:t>
              </a:r>
            </a:p>
          </p:txBody>
        </p:sp>
        <p:sp>
          <p:nvSpPr>
            <p:cNvPr id="324737" name="AutoShape 129">
              <a:extLst>
                <a:ext uri="{FF2B5EF4-FFF2-40B4-BE49-F238E27FC236}">
                  <a16:creationId xmlns:a16="http://schemas.microsoft.com/office/drawing/2014/main" id="{1CD46F0A-4AF0-4D68-9573-E07B5789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656"/>
              <a:ext cx="74" cy="516"/>
            </a:xfrm>
            <a:prstGeom prst="leftBrace">
              <a:avLst>
                <a:gd name="adj1" fmla="val 58108"/>
                <a:gd name="adj2" fmla="val 50000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4738" name="Text Box 130">
              <a:extLst>
                <a:ext uri="{FF2B5EF4-FFF2-40B4-BE49-F238E27FC236}">
                  <a16:creationId xmlns:a16="http://schemas.microsoft.com/office/drawing/2014/main" id="{2AB0E7CB-49E4-4FCB-B338-E40201BD1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3" y="1524"/>
              <a:ext cx="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0     t&lt;0</a:t>
              </a:r>
            </a:p>
          </p:txBody>
        </p:sp>
        <p:sp>
          <p:nvSpPr>
            <p:cNvPr id="324739" name="Text Box 131">
              <a:extLst>
                <a:ext uri="{FF2B5EF4-FFF2-40B4-BE49-F238E27FC236}">
                  <a16:creationId xmlns:a16="http://schemas.microsoft.com/office/drawing/2014/main" id="{F195BCC6-75A4-4367-B737-899CDE68C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2016"/>
              <a:ext cx="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1     t&gt;0</a:t>
              </a:r>
            </a:p>
          </p:txBody>
        </p:sp>
      </p:grpSp>
      <p:sp>
        <p:nvSpPr>
          <p:cNvPr id="324741" name="Text Box 133">
            <a:extLst>
              <a:ext uri="{FF2B5EF4-FFF2-40B4-BE49-F238E27FC236}">
                <a16:creationId xmlns:a16="http://schemas.microsoft.com/office/drawing/2014/main" id="{449B1018-B225-4344-920B-29E672B1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931" y="2804540"/>
            <a:ext cx="242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t=0</a:t>
            </a:r>
            <a:r>
              <a:rPr lang="zh-CN" altLang="en-US"/>
              <a:t>时刻不定义</a:t>
            </a:r>
          </a:p>
        </p:txBody>
      </p:sp>
      <p:sp>
        <p:nvSpPr>
          <p:cNvPr id="324742" name="Text Box 134">
            <a:extLst>
              <a:ext uri="{FF2B5EF4-FFF2-40B4-BE49-F238E27FC236}">
                <a16:creationId xmlns:a16="http://schemas.microsoft.com/office/drawing/2014/main" id="{CA776FEA-00D0-488C-A7A2-629F9FD2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321" y="3800475"/>
            <a:ext cx="374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显然：</a:t>
            </a:r>
            <a:r>
              <a:rPr lang="en-US" altLang="zh-CN" dirty="0"/>
              <a:t>U(0</a:t>
            </a:r>
            <a:r>
              <a:rPr lang="en-US" altLang="zh-CN" baseline="-25000" dirty="0"/>
              <a:t>-</a:t>
            </a:r>
            <a:r>
              <a:rPr lang="en-US" altLang="zh-CN" dirty="0"/>
              <a:t>)=0      U(0</a:t>
            </a:r>
            <a:r>
              <a:rPr lang="en-US" altLang="zh-CN" baseline="-25000" dirty="0"/>
              <a:t>+</a:t>
            </a:r>
            <a:r>
              <a:rPr lang="en-US" altLang="zh-CN" dirty="0"/>
              <a:t>)=1</a:t>
            </a:r>
          </a:p>
        </p:txBody>
      </p:sp>
      <p:grpSp>
        <p:nvGrpSpPr>
          <p:cNvPr id="324754" name="Group 146">
            <a:extLst>
              <a:ext uri="{FF2B5EF4-FFF2-40B4-BE49-F238E27FC236}">
                <a16:creationId xmlns:a16="http://schemas.microsoft.com/office/drawing/2014/main" id="{EC9B7C32-93E1-4ACB-BBD5-5FB5F3DE6CA1}"/>
              </a:ext>
            </a:extLst>
          </p:cNvPr>
          <p:cNvGrpSpPr>
            <a:grpSpLocks/>
          </p:cNvGrpSpPr>
          <p:nvPr/>
        </p:nvGrpSpPr>
        <p:grpSpPr bwMode="auto">
          <a:xfrm>
            <a:off x="1046955" y="4128976"/>
            <a:ext cx="2562225" cy="1885950"/>
            <a:chOff x="956" y="2217"/>
            <a:chExt cx="1614" cy="1188"/>
          </a:xfrm>
        </p:grpSpPr>
        <p:sp>
          <p:nvSpPr>
            <p:cNvPr id="324744" name="Line 136">
              <a:extLst>
                <a:ext uri="{FF2B5EF4-FFF2-40B4-BE49-F238E27FC236}">
                  <a16:creationId xmlns:a16="http://schemas.microsoft.com/office/drawing/2014/main" id="{7D4CE674-2680-41A0-ACD8-73FDEB581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" y="3009"/>
              <a:ext cx="1432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4745" name="Line 137">
              <a:extLst>
                <a:ext uri="{FF2B5EF4-FFF2-40B4-BE49-F238E27FC236}">
                  <a16:creationId xmlns:a16="http://schemas.microsoft.com/office/drawing/2014/main" id="{9D69446A-2DAE-4D00-BFCE-8A02EEF97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2361"/>
              <a:ext cx="0" cy="104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4746" name="Line 138">
              <a:extLst>
                <a:ext uri="{FF2B5EF4-FFF2-40B4-BE49-F238E27FC236}">
                  <a16:creationId xmlns:a16="http://schemas.microsoft.com/office/drawing/2014/main" id="{65A08ACA-A6CF-4BC3-8D5F-F77F33858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2" y="2745"/>
              <a:ext cx="67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4747" name="Text Box 139">
              <a:extLst>
                <a:ext uri="{FF2B5EF4-FFF2-40B4-BE49-F238E27FC236}">
                  <a16:creationId xmlns:a16="http://schemas.microsoft.com/office/drawing/2014/main" id="{C78D1C16-9901-42FE-BD69-13B840E5B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260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4748" name="Text Box 140">
              <a:extLst>
                <a:ext uri="{FF2B5EF4-FFF2-40B4-BE49-F238E27FC236}">
                  <a16:creationId xmlns:a16="http://schemas.microsoft.com/office/drawing/2014/main" id="{08F492EC-4980-4B22-BA1D-2974F188E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217"/>
              <a:ext cx="8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U(t-t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4749" name="Text Box 141">
              <a:extLst>
                <a:ext uri="{FF2B5EF4-FFF2-40B4-BE49-F238E27FC236}">
                  <a16:creationId xmlns:a16="http://schemas.microsoft.com/office/drawing/2014/main" id="{E0366DF1-FBE6-423E-A004-A129E8735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" y="2973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4750" name="Text Box 142">
              <a:extLst>
                <a:ext uri="{FF2B5EF4-FFF2-40B4-BE49-F238E27FC236}">
                  <a16:creationId xmlns:a16="http://schemas.microsoft.com/office/drawing/2014/main" id="{DC08CFE6-7CDC-4071-B156-BA33FA54A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2961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4751" name="Line 143">
              <a:extLst>
                <a:ext uri="{FF2B5EF4-FFF2-40B4-BE49-F238E27FC236}">
                  <a16:creationId xmlns:a16="http://schemas.microsoft.com/office/drawing/2014/main" id="{E40CD73F-C960-4411-87F7-AE5AF6764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745"/>
              <a:ext cx="0" cy="26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4752" name="Line 144">
              <a:extLst>
                <a:ext uri="{FF2B5EF4-FFF2-40B4-BE49-F238E27FC236}">
                  <a16:creationId xmlns:a16="http://schemas.microsoft.com/office/drawing/2014/main" id="{BE9C9DEC-90DB-4375-ADD5-322A8CBAB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2745"/>
              <a:ext cx="335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4753" name="Text Box 145">
              <a:extLst>
                <a:ext uri="{FF2B5EF4-FFF2-40B4-BE49-F238E27FC236}">
                  <a16:creationId xmlns:a16="http://schemas.microsoft.com/office/drawing/2014/main" id="{24255889-9F50-492A-8404-7CEAB509D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294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24755" name="Text Box 147">
            <a:extLst>
              <a:ext uri="{FF2B5EF4-FFF2-40B4-BE49-F238E27FC236}">
                <a16:creationId xmlns:a16="http://schemas.microsoft.com/office/drawing/2014/main" id="{DF789B05-F165-4EA7-A789-98B467AB0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296" y="4996434"/>
            <a:ext cx="361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延时单位阶跃函数：</a:t>
            </a:r>
          </a:p>
        </p:txBody>
      </p:sp>
      <p:grpSp>
        <p:nvGrpSpPr>
          <p:cNvPr id="324761" name="Group 153">
            <a:extLst>
              <a:ext uri="{FF2B5EF4-FFF2-40B4-BE49-F238E27FC236}">
                <a16:creationId xmlns:a16="http://schemas.microsoft.com/office/drawing/2014/main" id="{C4628ED1-640E-4E17-95DC-E11B7CC268A5}"/>
              </a:ext>
            </a:extLst>
          </p:cNvPr>
          <p:cNvGrpSpPr>
            <a:grpSpLocks/>
          </p:cNvGrpSpPr>
          <p:nvPr/>
        </p:nvGrpSpPr>
        <p:grpSpPr bwMode="auto">
          <a:xfrm>
            <a:off x="4276725" y="5086350"/>
            <a:ext cx="3713162" cy="1219200"/>
            <a:chOff x="2657" y="2991"/>
            <a:chExt cx="2339" cy="768"/>
          </a:xfrm>
        </p:grpSpPr>
        <p:sp>
          <p:nvSpPr>
            <p:cNvPr id="324757" name="Text Box 149">
              <a:extLst>
                <a:ext uri="{FF2B5EF4-FFF2-40B4-BE49-F238E27FC236}">
                  <a16:creationId xmlns:a16="http://schemas.microsoft.com/office/drawing/2014/main" id="{75B88F6A-18C2-471D-BAA6-69587B025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" y="3189"/>
              <a:ext cx="15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定义： 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U(t-t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)=</a:t>
              </a:r>
            </a:p>
          </p:txBody>
        </p:sp>
        <p:sp>
          <p:nvSpPr>
            <p:cNvPr id="324758" name="AutoShape 150">
              <a:extLst>
                <a:ext uri="{FF2B5EF4-FFF2-40B4-BE49-F238E27FC236}">
                  <a16:creationId xmlns:a16="http://schemas.microsoft.com/office/drawing/2014/main" id="{BE7610B8-E560-424F-BAE9-F98A07656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083"/>
              <a:ext cx="74" cy="516"/>
            </a:xfrm>
            <a:prstGeom prst="leftBrace">
              <a:avLst>
                <a:gd name="adj1" fmla="val 58108"/>
                <a:gd name="adj2" fmla="val 50000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4759" name="Text Box 151">
              <a:extLst>
                <a:ext uri="{FF2B5EF4-FFF2-40B4-BE49-F238E27FC236}">
                  <a16:creationId xmlns:a16="http://schemas.microsoft.com/office/drawing/2014/main" id="{EEF933D9-C262-41DA-A0F5-4B454EB9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2991"/>
              <a:ext cx="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/>
                <a:t>0     t&lt;t</a:t>
              </a:r>
              <a:r>
                <a:rPr lang="en-US" altLang="zh-CN" baseline="-25000" dirty="0"/>
                <a:t>0</a:t>
              </a:r>
              <a:endParaRPr lang="en-US" altLang="zh-CN" dirty="0"/>
            </a:p>
          </p:txBody>
        </p:sp>
        <p:sp>
          <p:nvSpPr>
            <p:cNvPr id="324760" name="Text Box 152">
              <a:extLst>
                <a:ext uri="{FF2B5EF4-FFF2-40B4-BE49-F238E27FC236}">
                  <a16:creationId xmlns:a16="http://schemas.microsoft.com/office/drawing/2014/main" id="{49E8C846-07AF-4FC5-BE02-304EA9C6E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3471"/>
              <a:ext cx="9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/>
                <a:t>1     t&gt;t</a:t>
              </a:r>
              <a:r>
                <a:rPr lang="en-US" altLang="zh-CN" baseline="-25000" dirty="0"/>
                <a:t>0</a:t>
              </a:r>
              <a:endParaRPr lang="en-US" altLang="zh-CN" dirty="0"/>
            </a:p>
          </p:txBody>
        </p:sp>
      </p:grpSp>
      <p:sp>
        <p:nvSpPr>
          <p:cNvPr id="324762" name="Text Box 154">
            <a:extLst>
              <a:ext uri="{FF2B5EF4-FFF2-40B4-BE49-F238E27FC236}">
                <a16:creationId xmlns:a16="http://schemas.microsoft.com/office/drawing/2014/main" id="{0F119566-BB53-4F29-9004-B4B2B7171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931" y="5500688"/>
            <a:ext cx="242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t=t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  <a:r>
              <a:rPr lang="zh-CN" altLang="en-US" dirty="0"/>
              <a:t>时刻不定义</a:t>
            </a:r>
          </a:p>
        </p:txBody>
      </p:sp>
      <p:sp>
        <p:nvSpPr>
          <p:cNvPr id="324763" name="Text Box 155">
            <a:extLst>
              <a:ext uri="{FF2B5EF4-FFF2-40B4-BE49-F238E27FC236}">
                <a16:creationId xmlns:a16="http://schemas.microsoft.com/office/drawing/2014/main" id="{8CB42231-57FA-43A7-B9DA-766E084BD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810" y="1747888"/>
            <a:ext cx="6351585" cy="40011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/>
              <a:t>阶跃信号可用来表示特定时刻开始起作用的激励信号。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AutoShape 2">
            <a:hlinkClick r:id="" action="ppaction://hlinkshowjump?jump=previous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58A1AFEB-9F1D-40EA-9213-243D897A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35" name="AutoShape 3">
            <a:hlinkClick r:id="" action="ppaction://hlinkshowjump?jump=next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F55EAEE4-A160-4DAC-B993-D8D3F130538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5832" name="Group 200">
            <a:extLst>
              <a:ext uri="{FF2B5EF4-FFF2-40B4-BE49-F238E27FC236}">
                <a16:creationId xmlns:a16="http://schemas.microsoft.com/office/drawing/2014/main" id="{DB297573-CD63-4572-B7B3-CA2D65C188C7}"/>
              </a:ext>
            </a:extLst>
          </p:cNvPr>
          <p:cNvGrpSpPr>
            <a:grpSpLocks/>
          </p:cNvGrpSpPr>
          <p:nvPr/>
        </p:nvGrpSpPr>
        <p:grpSpPr bwMode="auto">
          <a:xfrm>
            <a:off x="571437" y="2963291"/>
            <a:ext cx="5945187" cy="1470025"/>
            <a:chOff x="11" y="1774"/>
            <a:chExt cx="3745" cy="926"/>
          </a:xfrm>
        </p:grpSpPr>
        <p:sp>
          <p:nvSpPr>
            <p:cNvPr id="325788" name="Rectangle 156">
              <a:extLst>
                <a:ext uri="{FF2B5EF4-FFF2-40B4-BE49-F238E27FC236}">
                  <a16:creationId xmlns:a16="http://schemas.microsoft.com/office/drawing/2014/main" id="{EEA38875-1422-4D96-A2AE-BC201CC1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1920"/>
              <a:ext cx="811" cy="780"/>
            </a:xfrm>
            <a:prstGeom prst="rect">
              <a:avLst/>
            </a:prstGeom>
            <a:solidFill>
              <a:srgbClr val="33CC33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89" name="Line 157">
              <a:extLst>
                <a:ext uri="{FF2B5EF4-FFF2-40B4-BE49-F238E27FC236}">
                  <a16:creationId xmlns:a16="http://schemas.microsoft.com/office/drawing/2014/main" id="{18892C17-A42D-4A99-967C-7FB7CF9E4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" y="2592"/>
              <a:ext cx="621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90" name="Line 158">
              <a:extLst>
                <a:ext uri="{FF2B5EF4-FFF2-40B4-BE49-F238E27FC236}">
                  <a16:creationId xmlns:a16="http://schemas.microsoft.com/office/drawing/2014/main" id="{F47171F7-584B-4F18-ADE9-D2D999260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4" y="2592"/>
              <a:ext cx="702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91" name="Line 159">
              <a:extLst>
                <a:ext uri="{FF2B5EF4-FFF2-40B4-BE49-F238E27FC236}">
                  <a16:creationId xmlns:a16="http://schemas.microsoft.com/office/drawing/2014/main" id="{3ADBBDC6-9EAA-4FB0-8DBA-119252EFD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2064"/>
              <a:ext cx="0" cy="52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92" name="Line 160">
              <a:extLst>
                <a:ext uri="{FF2B5EF4-FFF2-40B4-BE49-F238E27FC236}">
                  <a16:creationId xmlns:a16="http://schemas.microsoft.com/office/drawing/2014/main" id="{FF2C588F-CB2B-49DE-BE4A-DE1467D3B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4" y="2064"/>
              <a:ext cx="242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93" name="Line 161">
              <a:extLst>
                <a:ext uri="{FF2B5EF4-FFF2-40B4-BE49-F238E27FC236}">
                  <a16:creationId xmlns:a16="http://schemas.microsoft.com/office/drawing/2014/main" id="{AF1A8419-6961-42F0-93BA-09D594154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2064"/>
              <a:ext cx="18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94" name="Line 162">
              <a:extLst>
                <a:ext uri="{FF2B5EF4-FFF2-40B4-BE49-F238E27FC236}">
                  <a16:creationId xmlns:a16="http://schemas.microsoft.com/office/drawing/2014/main" id="{3020EB35-DB72-4A68-8853-B393DE962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9" y="2064"/>
              <a:ext cx="18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95" name="Oval 163">
              <a:extLst>
                <a:ext uri="{FF2B5EF4-FFF2-40B4-BE49-F238E27FC236}">
                  <a16:creationId xmlns:a16="http://schemas.microsoft.com/office/drawing/2014/main" id="{48F79456-AFBC-49FA-A2F9-9D76E16A1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2040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796" name="Oval 164">
              <a:extLst>
                <a:ext uri="{FF2B5EF4-FFF2-40B4-BE49-F238E27FC236}">
                  <a16:creationId xmlns:a16="http://schemas.microsoft.com/office/drawing/2014/main" id="{811A54BF-0B05-4BFA-9226-7038C7523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040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797" name="Line 165">
              <a:extLst>
                <a:ext uri="{FF2B5EF4-FFF2-40B4-BE49-F238E27FC236}">
                  <a16:creationId xmlns:a16="http://schemas.microsoft.com/office/drawing/2014/main" id="{995895BE-6B60-4557-88B4-4A57A60E7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8" y="2064"/>
              <a:ext cx="0" cy="52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98" name="Line 166">
              <a:extLst>
                <a:ext uri="{FF2B5EF4-FFF2-40B4-BE49-F238E27FC236}">
                  <a16:creationId xmlns:a16="http://schemas.microsoft.com/office/drawing/2014/main" id="{1B4A7908-B935-4CBA-9124-F54F4AD61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4" y="2256"/>
              <a:ext cx="0" cy="33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5799" name="Group 167">
              <a:extLst>
                <a:ext uri="{FF2B5EF4-FFF2-40B4-BE49-F238E27FC236}">
                  <a16:creationId xmlns:a16="http://schemas.microsoft.com/office/drawing/2014/main" id="{13B6E425-0559-4C13-A9ED-5812864D813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60" y="1978"/>
              <a:ext cx="442" cy="722"/>
              <a:chOff x="1734" y="2921"/>
              <a:chExt cx="442" cy="722"/>
            </a:xfrm>
          </p:grpSpPr>
          <p:grpSp>
            <p:nvGrpSpPr>
              <p:cNvPr id="325800" name="Group 168">
                <a:extLst>
                  <a:ext uri="{FF2B5EF4-FFF2-40B4-BE49-F238E27FC236}">
                    <a16:creationId xmlns:a16="http://schemas.microsoft.com/office/drawing/2014/main" id="{FCEB33D6-112C-4B4F-A6E7-56EA0350DE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3101"/>
                <a:ext cx="288" cy="363"/>
                <a:chOff x="1799" y="2590"/>
                <a:chExt cx="288" cy="363"/>
              </a:xfrm>
            </p:grpSpPr>
            <p:sp>
              <p:nvSpPr>
                <p:cNvPr id="325801" name="Oval 169">
                  <a:extLst>
                    <a:ext uri="{FF2B5EF4-FFF2-40B4-BE49-F238E27FC236}">
                      <a16:creationId xmlns:a16="http://schemas.microsoft.com/office/drawing/2014/main" id="{E64A9267-2934-42D2-A3EA-96BBD452DB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802" name="Line 170">
                  <a:extLst>
                    <a:ext uri="{FF2B5EF4-FFF2-40B4-BE49-F238E27FC236}">
                      <a16:creationId xmlns:a16="http://schemas.microsoft.com/office/drawing/2014/main" id="{1B3B3E27-35D8-46EE-95F6-8AC0C2A48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5803" name="Text Box 171">
                <a:extLst>
                  <a:ext uri="{FF2B5EF4-FFF2-40B4-BE49-F238E27FC236}">
                    <a16:creationId xmlns:a16="http://schemas.microsoft.com/office/drawing/2014/main" id="{564A95EB-AB1D-4CDA-A039-D3B3215D2D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8" y="292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325804" name="Text Box 172">
                <a:extLst>
                  <a:ext uri="{FF2B5EF4-FFF2-40B4-BE49-F238E27FC236}">
                    <a16:creationId xmlns:a16="http://schemas.microsoft.com/office/drawing/2014/main" id="{903919BD-4189-47AE-8CE7-6D56D3BEC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8" y="33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grpSp>
          <p:nvGrpSpPr>
            <p:cNvPr id="325805" name="Group 173">
              <a:extLst>
                <a:ext uri="{FF2B5EF4-FFF2-40B4-BE49-F238E27FC236}">
                  <a16:creationId xmlns:a16="http://schemas.microsoft.com/office/drawing/2014/main" id="{95228EE3-ACF0-4F9B-906B-597C5157E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6" y="2111"/>
              <a:ext cx="288" cy="405"/>
              <a:chOff x="4378" y="2919"/>
              <a:chExt cx="288" cy="405"/>
            </a:xfrm>
          </p:grpSpPr>
          <p:grpSp>
            <p:nvGrpSpPr>
              <p:cNvPr id="325806" name="Group 174">
                <a:extLst>
                  <a:ext uri="{FF2B5EF4-FFF2-40B4-BE49-F238E27FC236}">
                    <a16:creationId xmlns:a16="http://schemas.microsoft.com/office/drawing/2014/main" id="{35C61771-2565-4E67-8AC8-2923AD8FC3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8" y="3036"/>
                <a:ext cx="288" cy="288"/>
                <a:chOff x="2304" y="2304"/>
                <a:chExt cx="288" cy="288"/>
              </a:xfrm>
            </p:grpSpPr>
            <p:sp>
              <p:nvSpPr>
                <p:cNvPr id="325807" name="Oval 175">
                  <a:extLst>
                    <a:ext uri="{FF2B5EF4-FFF2-40B4-BE49-F238E27FC236}">
                      <a16:creationId xmlns:a16="http://schemas.microsoft.com/office/drawing/2014/main" id="{AA7C76E2-F997-4EB2-98ED-8088FCE364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808" name="Line 176">
                  <a:extLst>
                    <a:ext uri="{FF2B5EF4-FFF2-40B4-BE49-F238E27FC236}">
                      <a16:creationId xmlns:a16="http://schemas.microsoft.com/office/drawing/2014/main" id="{8574DB16-6211-4BC8-AEEA-4C374096A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44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5809" name="Line 177">
                <a:extLst>
                  <a:ext uri="{FF2B5EF4-FFF2-40B4-BE49-F238E27FC236}">
                    <a16:creationId xmlns:a16="http://schemas.microsoft.com/office/drawing/2014/main" id="{295E0D57-BDAA-47A4-A2CA-3461811F4E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0" y="2919"/>
                <a:ext cx="0" cy="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5810" name="Line 178">
              <a:extLst>
                <a:ext uri="{FF2B5EF4-FFF2-40B4-BE49-F238E27FC236}">
                  <a16:creationId xmlns:a16="http://schemas.microsoft.com/office/drawing/2014/main" id="{F995EE61-9C59-4466-BB22-F0F775AE6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2064"/>
              <a:ext cx="235" cy="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811" name="Line 179">
              <a:extLst>
                <a:ext uri="{FF2B5EF4-FFF2-40B4-BE49-F238E27FC236}">
                  <a16:creationId xmlns:a16="http://schemas.microsoft.com/office/drawing/2014/main" id="{571AEB09-90FE-4F86-AC07-1708D6103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2073"/>
              <a:ext cx="182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812" name="Oval 180">
              <a:extLst>
                <a:ext uri="{FF2B5EF4-FFF2-40B4-BE49-F238E27FC236}">
                  <a16:creationId xmlns:a16="http://schemas.microsoft.com/office/drawing/2014/main" id="{41141F9A-B387-49AD-BE22-A4F272ED6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2052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813" name="Oval 181">
              <a:extLst>
                <a:ext uri="{FF2B5EF4-FFF2-40B4-BE49-F238E27FC236}">
                  <a16:creationId xmlns:a16="http://schemas.microsoft.com/office/drawing/2014/main" id="{BEA75368-FA31-417F-85C0-37CD65D3D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2052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814" name="Oval 182">
              <a:extLst>
                <a:ext uri="{FF2B5EF4-FFF2-40B4-BE49-F238E27FC236}">
                  <a16:creationId xmlns:a16="http://schemas.microsoft.com/office/drawing/2014/main" id="{A51E1DED-259B-4B1A-9BED-E8E0F773F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26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818" name="Text Box 186">
              <a:extLst>
                <a:ext uri="{FF2B5EF4-FFF2-40B4-BE49-F238E27FC236}">
                  <a16:creationId xmlns:a16="http://schemas.microsoft.com/office/drawing/2014/main" id="{3FC35BBF-B131-4AC0-B4FF-E6FF11343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2" y="1980"/>
              <a:ext cx="52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动态</a:t>
              </a:r>
            </a:p>
            <a:p>
              <a:r>
                <a:rPr lang="zh-CN" altLang="en-US"/>
                <a:t>网络</a:t>
              </a:r>
            </a:p>
          </p:txBody>
        </p:sp>
        <p:sp>
          <p:nvSpPr>
            <p:cNvPr id="325819" name="Text Box 187">
              <a:extLst>
                <a:ext uri="{FF2B5EF4-FFF2-40B4-BE49-F238E27FC236}">
                  <a16:creationId xmlns:a16="http://schemas.microsoft.com/office/drawing/2014/main" id="{0BCB1E29-D090-4BE5-BFFE-994ABF32E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" y="177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5820" name="Text Box 188">
              <a:extLst>
                <a:ext uri="{FF2B5EF4-FFF2-40B4-BE49-F238E27FC236}">
                  <a16:creationId xmlns:a16="http://schemas.microsoft.com/office/drawing/2014/main" id="{B70A9D3D-494A-42B8-9981-B29D2B01B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178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5823" name="Line 191">
              <a:extLst>
                <a:ext uri="{FF2B5EF4-FFF2-40B4-BE49-F238E27FC236}">
                  <a16:creationId xmlns:a16="http://schemas.microsoft.com/office/drawing/2014/main" id="{38307AAC-7816-433E-9C7C-4E688B079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074"/>
              <a:ext cx="273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824" name="Text Box 192">
              <a:extLst>
                <a:ext uri="{FF2B5EF4-FFF2-40B4-BE49-F238E27FC236}">
                  <a16:creationId xmlns:a16="http://schemas.microsoft.com/office/drawing/2014/main" id="{030ECFEB-16FB-499C-9E31-3FA614A75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" y="2180"/>
              <a:ext cx="5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sym typeface="Symbol" panose="05050102010706020507" pitchFamily="18" charset="2"/>
                </a:rPr>
                <a:t>2U(t)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25825" name="Text Box 193">
              <a:extLst>
                <a:ext uri="{FF2B5EF4-FFF2-40B4-BE49-F238E27FC236}">
                  <a16:creationId xmlns:a16="http://schemas.microsoft.com/office/drawing/2014/main" id="{D0A4FFF4-4A14-4FE2-8F4E-BE939008B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2228"/>
              <a:ext cx="7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5U(t-3)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5828" name="Text Box 196">
              <a:extLst>
                <a:ext uri="{FF2B5EF4-FFF2-40B4-BE49-F238E27FC236}">
                  <a16:creationId xmlns:a16="http://schemas.microsoft.com/office/drawing/2014/main" id="{46A7E703-F51A-4978-9E30-30CD23B80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" y="2177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a</a:t>
              </a:r>
            </a:p>
          </p:txBody>
        </p:sp>
        <p:sp>
          <p:nvSpPr>
            <p:cNvPr id="325829" name="Text Box 197">
              <a:extLst>
                <a:ext uri="{FF2B5EF4-FFF2-40B4-BE49-F238E27FC236}">
                  <a16:creationId xmlns:a16="http://schemas.microsoft.com/office/drawing/2014/main" id="{5CAA6F3D-38FC-42D9-8950-293B36992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" y="183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b</a:t>
              </a:r>
            </a:p>
          </p:txBody>
        </p:sp>
      </p:grpSp>
      <p:sp>
        <p:nvSpPr>
          <p:cNvPr id="325834" name="Text Box 202">
            <a:extLst>
              <a:ext uri="{FF2B5EF4-FFF2-40B4-BE49-F238E27FC236}">
                <a16:creationId xmlns:a16="http://schemas.microsoft.com/office/drawing/2014/main" id="{743B02DA-B9D3-4802-8A02-923E0F6B7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12" y="872554"/>
            <a:ext cx="303371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t=0</a:t>
            </a:r>
            <a:r>
              <a:rPr lang="zh-CN" altLang="en-US"/>
              <a:t>时</a:t>
            </a:r>
            <a:r>
              <a:rPr lang="en-US" altLang="zh-CN"/>
              <a:t>K</a:t>
            </a:r>
            <a:r>
              <a:rPr lang="en-US" altLang="zh-CN" baseline="-25000"/>
              <a:t>1</a:t>
            </a:r>
            <a:r>
              <a:rPr lang="zh-CN" altLang="en-US"/>
              <a:t>由</a:t>
            </a:r>
            <a:r>
              <a:rPr lang="en-US" altLang="zh-CN"/>
              <a:t>1</a:t>
            </a:r>
            <a:r>
              <a:rPr lang="zh-CN" altLang="en-US"/>
              <a:t>转向</a:t>
            </a:r>
            <a:r>
              <a:rPr lang="en-US" altLang="zh-CN"/>
              <a:t>2</a:t>
            </a:r>
            <a:r>
              <a:rPr lang="zh-CN" altLang="en-US"/>
              <a:t>，</a:t>
            </a:r>
          </a:p>
          <a:p>
            <a:pPr algn="l"/>
            <a:r>
              <a:rPr lang="en-US" altLang="zh-CN"/>
              <a:t>t=3s</a:t>
            </a:r>
            <a:r>
              <a:rPr lang="zh-CN" altLang="en-US"/>
              <a:t>时</a:t>
            </a:r>
            <a:r>
              <a:rPr lang="en-US" altLang="zh-CN"/>
              <a:t>K</a:t>
            </a:r>
            <a:r>
              <a:rPr lang="en-US" altLang="zh-CN" baseline="-25000"/>
              <a:t>2</a:t>
            </a:r>
            <a:r>
              <a:rPr lang="zh-CN" altLang="en-US"/>
              <a:t>由</a:t>
            </a:r>
            <a:r>
              <a:rPr lang="en-US" altLang="zh-CN"/>
              <a:t>a</a:t>
            </a:r>
            <a:r>
              <a:rPr lang="zh-CN" altLang="en-US"/>
              <a:t>转向</a:t>
            </a:r>
            <a:r>
              <a:rPr lang="en-US" altLang="zh-CN"/>
              <a:t>b</a:t>
            </a:r>
          </a:p>
        </p:txBody>
      </p:sp>
      <p:sp>
        <p:nvSpPr>
          <p:cNvPr id="325835" name="AutoShape 203">
            <a:extLst>
              <a:ext uri="{FF2B5EF4-FFF2-40B4-BE49-F238E27FC236}">
                <a16:creationId xmlns:a16="http://schemas.microsoft.com/office/drawing/2014/main" id="{37DD7352-4382-45A0-96BD-FE09A285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274" y="2242566"/>
            <a:ext cx="552450" cy="590550"/>
          </a:xfrm>
          <a:prstGeom prst="upDownArrow">
            <a:avLst>
              <a:gd name="adj1" fmla="val 50000"/>
              <a:gd name="adj2" fmla="val 21379"/>
            </a:avLst>
          </a:prstGeom>
          <a:solidFill>
            <a:srgbClr val="D3FDFD"/>
          </a:solidFill>
          <a:ln w="9525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5836" name="Text Box 204">
            <a:extLst>
              <a:ext uri="{FF2B5EF4-FFF2-40B4-BE49-F238E27FC236}">
                <a16:creationId xmlns:a16="http://schemas.microsoft.com/office/drawing/2014/main" id="{F8BF40A9-D286-4272-ABE7-6CB853CC2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081" y="4717034"/>
            <a:ext cx="6421437" cy="831850"/>
          </a:xfrm>
          <a:prstGeom prst="rect">
            <a:avLst/>
          </a:prstGeom>
          <a:noFill/>
          <a:ln w="9525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/>
              <a:t>相当于一个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2U(t)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电压源和 一个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5U(t-3)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电流源</a:t>
            </a:r>
            <a:r>
              <a:rPr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从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t= -</a:t>
            </a:r>
            <a:r>
              <a:rPr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时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就接在电路中。</a:t>
            </a:r>
          </a:p>
        </p:txBody>
      </p:sp>
      <p:grpSp>
        <p:nvGrpSpPr>
          <p:cNvPr id="325842" name="Group 210">
            <a:extLst>
              <a:ext uri="{FF2B5EF4-FFF2-40B4-BE49-F238E27FC236}">
                <a16:creationId xmlns:a16="http://schemas.microsoft.com/office/drawing/2014/main" id="{85617F19-8A37-4B65-881B-1BAEC56955D9}"/>
              </a:ext>
            </a:extLst>
          </p:cNvPr>
          <p:cNvGrpSpPr>
            <a:grpSpLocks/>
          </p:cNvGrpSpPr>
          <p:nvPr/>
        </p:nvGrpSpPr>
        <p:grpSpPr bwMode="auto">
          <a:xfrm>
            <a:off x="819087" y="524891"/>
            <a:ext cx="4987925" cy="1470025"/>
            <a:chOff x="395" y="250"/>
            <a:chExt cx="3142" cy="926"/>
          </a:xfrm>
        </p:grpSpPr>
        <p:sp>
          <p:nvSpPr>
            <p:cNvPr id="325747" name="Rectangle 115">
              <a:extLst>
                <a:ext uri="{FF2B5EF4-FFF2-40B4-BE49-F238E27FC236}">
                  <a16:creationId xmlns:a16="http://schemas.microsoft.com/office/drawing/2014/main" id="{9A9DCCF0-EDE3-4652-A5DE-60EC7F4FB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396"/>
              <a:ext cx="811" cy="780"/>
            </a:xfrm>
            <a:prstGeom prst="rect">
              <a:avLst/>
            </a:prstGeom>
            <a:solidFill>
              <a:srgbClr val="33CC33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48" name="Line 116">
              <a:extLst>
                <a:ext uri="{FF2B5EF4-FFF2-40B4-BE49-F238E27FC236}">
                  <a16:creationId xmlns:a16="http://schemas.microsoft.com/office/drawing/2014/main" id="{AC1BACE9-501A-43EA-8096-92795DC8E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" y="1068"/>
              <a:ext cx="621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49" name="Line 117">
              <a:extLst>
                <a:ext uri="{FF2B5EF4-FFF2-40B4-BE49-F238E27FC236}">
                  <a16:creationId xmlns:a16="http://schemas.microsoft.com/office/drawing/2014/main" id="{C85DBE89-7C4C-4D92-A567-103C85237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8" y="1068"/>
              <a:ext cx="702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50" name="Line 118">
              <a:extLst>
                <a:ext uri="{FF2B5EF4-FFF2-40B4-BE49-F238E27FC236}">
                  <a16:creationId xmlns:a16="http://schemas.microsoft.com/office/drawing/2014/main" id="{37543CC6-427C-42D8-A378-4A18741FA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" y="540"/>
              <a:ext cx="0" cy="52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51" name="Line 119">
              <a:extLst>
                <a:ext uri="{FF2B5EF4-FFF2-40B4-BE49-F238E27FC236}">
                  <a16:creationId xmlns:a16="http://schemas.microsoft.com/office/drawing/2014/main" id="{8DEB5913-465F-43B0-B8BA-268E344F1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540"/>
              <a:ext cx="242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52" name="Line 120">
              <a:extLst>
                <a:ext uri="{FF2B5EF4-FFF2-40B4-BE49-F238E27FC236}">
                  <a16:creationId xmlns:a16="http://schemas.microsoft.com/office/drawing/2014/main" id="{2C4FDE13-6B25-48A3-829A-32B5754A3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" y="540"/>
              <a:ext cx="18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53" name="Line 121">
              <a:extLst>
                <a:ext uri="{FF2B5EF4-FFF2-40B4-BE49-F238E27FC236}">
                  <a16:creationId xmlns:a16="http://schemas.microsoft.com/office/drawing/2014/main" id="{0D01699A-C43E-44DC-9308-270BBB705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540"/>
              <a:ext cx="18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54" name="Oval 122">
              <a:extLst>
                <a:ext uri="{FF2B5EF4-FFF2-40B4-BE49-F238E27FC236}">
                  <a16:creationId xmlns:a16="http://schemas.microsoft.com/office/drawing/2014/main" id="{9D9F99B1-2277-474E-B701-026844E4B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51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755" name="Oval 123">
              <a:extLst>
                <a:ext uri="{FF2B5EF4-FFF2-40B4-BE49-F238E27FC236}">
                  <a16:creationId xmlns:a16="http://schemas.microsoft.com/office/drawing/2014/main" id="{4729764E-4B0F-4C90-8E27-4F57122C1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51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756" name="Line 124">
              <a:extLst>
                <a:ext uri="{FF2B5EF4-FFF2-40B4-BE49-F238E27FC236}">
                  <a16:creationId xmlns:a16="http://schemas.microsoft.com/office/drawing/2014/main" id="{D6CE9C3E-7D47-46A4-B7EB-0A579C63A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" y="540"/>
              <a:ext cx="0" cy="52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57" name="Line 125">
              <a:extLst>
                <a:ext uri="{FF2B5EF4-FFF2-40B4-BE49-F238E27FC236}">
                  <a16:creationId xmlns:a16="http://schemas.microsoft.com/office/drawing/2014/main" id="{E2CACFF6-E1AB-4E19-8E99-DB481644F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8" y="732"/>
              <a:ext cx="0" cy="33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5758" name="Group 126">
              <a:extLst>
                <a:ext uri="{FF2B5EF4-FFF2-40B4-BE49-F238E27FC236}">
                  <a16:creationId xmlns:a16="http://schemas.microsoft.com/office/drawing/2014/main" id="{D19F0A44-47B4-4E62-9050-7CB91AD9865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564" y="454"/>
              <a:ext cx="442" cy="722"/>
              <a:chOff x="1734" y="2921"/>
              <a:chExt cx="442" cy="722"/>
            </a:xfrm>
          </p:grpSpPr>
          <p:grpSp>
            <p:nvGrpSpPr>
              <p:cNvPr id="325759" name="Group 127">
                <a:extLst>
                  <a:ext uri="{FF2B5EF4-FFF2-40B4-BE49-F238E27FC236}">
                    <a16:creationId xmlns:a16="http://schemas.microsoft.com/office/drawing/2014/main" id="{08E0B9E8-C7C0-4C53-9DB2-CCEF463F4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3101"/>
                <a:ext cx="288" cy="363"/>
                <a:chOff x="1799" y="2590"/>
                <a:chExt cx="288" cy="363"/>
              </a:xfrm>
            </p:grpSpPr>
            <p:sp>
              <p:nvSpPr>
                <p:cNvPr id="325760" name="Oval 128">
                  <a:extLst>
                    <a:ext uri="{FF2B5EF4-FFF2-40B4-BE49-F238E27FC236}">
                      <a16:creationId xmlns:a16="http://schemas.microsoft.com/office/drawing/2014/main" id="{E520BA68-2670-4901-8F7E-B6D81B1DF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761" name="Line 129">
                  <a:extLst>
                    <a:ext uri="{FF2B5EF4-FFF2-40B4-BE49-F238E27FC236}">
                      <a16:creationId xmlns:a16="http://schemas.microsoft.com/office/drawing/2014/main" id="{67FA10CA-69CB-4780-B779-C8E25E65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5762" name="Text Box 130">
                <a:extLst>
                  <a:ext uri="{FF2B5EF4-FFF2-40B4-BE49-F238E27FC236}">
                    <a16:creationId xmlns:a16="http://schemas.microsoft.com/office/drawing/2014/main" id="{306CC19B-D5FE-4FC3-B9FD-ACBB48A01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8" y="292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325763" name="Text Box 131">
                <a:extLst>
                  <a:ext uri="{FF2B5EF4-FFF2-40B4-BE49-F238E27FC236}">
                    <a16:creationId xmlns:a16="http://schemas.microsoft.com/office/drawing/2014/main" id="{40197861-554D-453C-B9B9-7A22BBE79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8" y="33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grpSp>
          <p:nvGrpSpPr>
            <p:cNvPr id="325764" name="Group 132">
              <a:extLst>
                <a:ext uri="{FF2B5EF4-FFF2-40B4-BE49-F238E27FC236}">
                  <a16:creationId xmlns:a16="http://schemas.microsoft.com/office/drawing/2014/main" id="{46EAD389-F1AF-41B8-BA84-E5E83EFF5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0" y="587"/>
              <a:ext cx="288" cy="405"/>
              <a:chOff x="4378" y="2919"/>
              <a:chExt cx="288" cy="405"/>
            </a:xfrm>
          </p:grpSpPr>
          <p:grpSp>
            <p:nvGrpSpPr>
              <p:cNvPr id="325765" name="Group 133">
                <a:extLst>
                  <a:ext uri="{FF2B5EF4-FFF2-40B4-BE49-F238E27FC236}">
                    <a16:creationId xmlns:a16="http://schemas.microsoft.com/office/drawing/2014/main" id="{7C520000-E7B2-4F47-9A67-6B1D4D544D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8" y="3036"/>
                <a:ext cx="288" cy="288"/>
                <a:chOff x="2304" y="2304"/>
                <a:chExt cx="288" cy="288"/>
              </a:xfrm>
            </p:grpSpPr>
            <p:sp>
              <p:nvSpPr>
                <p:cNvPr id="325766" name="Oval 134">
                  <a:extLst>
                    <a:ext uri="{FF2B5EF4-FFF2-40B4-BE49-F238E27FC236}">
                      <a16:creationId xmlns:a16="http://schemas.microsoft.com/office/drawing/2014/main" id="{EC978DCA-BE06-439F-A567-DD7626E154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767" name="Line 135">
                  <a:extLst>
                    <a:ext uri="{FF2B5EF4-FFF2-40B4-BE49-F238E27FC236}">
                      <a16:creationId xmlns:a16="http://schemas.microsoft.com/office/drawing/2014/main" id="{F5D73985-22C3-49A2-AB10-4E8241AC40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244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5768" name="Line 136">
                <a:extLst>
                  <a:ext uri="{FF2B5EF4-FFF2-40B4-BE49-F238E27FC236}">
                    <a16:creationId xmlns:a16="http://schemas.microsoft.com/office/drawing/2014/main" id="{1AE3CB3D-35B4-4A73-8E77-C24703000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0" y="2919"/>
                <a:ext cx="0" cy="1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5769" name="Line 137">
              <a:extLst>
                <a:ext uri="{FF2B5EF4-FFF2-40B4-BE49-F238E27FC236}">
                  <a16:creationId xmlns:a16="http://schemas.microsoft.com/office/drawing/2014/main" id="{B46787F8-7594-4002-B8BE-DD3DBAD6DE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066217" flipV="1">
              <a:off x="1072" y="557"/>
              <a:ext cx="280" cy="141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70" name="Line 138">
              <a:extLst>
                <a:ext uri="{FF2B5EF4-FFF2-40B4-BE49-F238E27FC236}">
                  <a16:creationId xmlns:a16="http://schemas.microsoft.com/office/drawing/2014/main" id="{CE3AB2FB-9034-4045-AA7F-0D3AAD6AA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549"/>
              <a:ext cx="182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71" name="Oval 139">
              <a:extLst>
                <a:ext uri="{FF2B5EF4-FFF2-40B4-BE49-F238E27FC236}">
                  <a16:creationId xmlns:a16="http://schemas.microsoft.com/office/drawing/2014/main" id="{9A9FC23B-5DDD-4B8A-8185-B335D0BDA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52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772" name="Oval 140">
              <a:extLst>
                <a:ext uri="{FF2B5EF4-FFF2-40B4-BE49-F238E27FC236}">
                  <a16:creationId xmlns:a16="http://schemas.microsoft.com/office/drawing/2014/main" id="{0001805F-8750-4A60-9F44-21E08C2A4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52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773" name="Oval 141">
              <a:extLst>
                <a:ext uri="{FF2B5EF4-FFF2-40B4-BE49-F238E27FC236}">
                  <a16:creationId xmlns:a16="http://schemas.microsoft.com/office/drawing/2014/main" id="{E4530A4C-7F5F-4887-8BEC-2EFA32B1D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741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774" name="Line 142">
              <a:extLst>
                <a:ext uri="{FF2B5EF4-FFF2-40B4-BE49-F238E27FC236}">
                  <a16:creationId xmlns:a16="http://schemas.microsoft.com/office/drawing/2014/main" id="{9AE6213C-77D0-4740-BFCF-D072418A5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" y="549"/>
              <a:ext cx="223" cy="21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77" name="Freeform 145">
              <a:extLst>
                <a:ext uri="{FF2B5EF4-FFF2-40B4-BE49-F238E27FC236}">
                  <a16:creationId xmlns:a16="http://schemas.microsoft.com/office/drawing/2014/main" id="{F679F05B-F83C-445A-A9C7-5FABEC399544}"/>
                </a:ext>
              </a:extLst>
            </p:cNvPr>
            <p:cNvSpPr>
              <a:spLocks/>
            </p:cNvSpPr>
            <p:nvPr/>
          </p:nvSpPr>
          <p:spPr bwMode="auto">
            <a:xfrm rot="-11020858">
              <a:off x="1148" y="529"/>
              <a:ext cx="216" cy="170"/>
            </a:xfrm>
            <a:custGeom>
              <a:avLst/>
              <a:gdLst>
                <a:gd name="T0" fmla="*/ 0 w 216"/>
                <a:gd name="T1" fmla="*/ 14 h 170"/>
                <a:gd name="T2" fmla="*/ 72 w 216"/>
                <a:gd name="T3" fmla="*/ 14 h 170"/>
                <a:gd name="T4" fmla="*/ 180 w 216"/>
                <a:gd name="T5" fmla="*/ 98 h 170"/>
                <a:gd name="T6" fmla="*/ 216 w 21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170">
                  <a:moveTo>
                    <a:pt x="0" y="14"/>
                  </a:moveTo>
                  <a:cubicBezTo>
                    <a:pt x="21" y="7"/>
                    <a:pt x="42" y="0"/>
                    <a:pt x="72" y="14"/>
                  </a:cubicBezTo>
                  <a:cubicBezTo>
                    <a:pt x="102" y="28"/>
                    <a:pt x="156" y="72"/>
                    <a:pt x="180" y="98"/>
                  </a:cubicBezTo>
                  <a:cubicBezTo>
                    <a:pt x="204" y="124"/>
                    <a:pt x="208" y="150"/>
                    <a:pt x="216" y="170"/>
                  </a:cubicBez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79" name="Freeform 147">
              <a:extLst>
                <a:ext uri="{FF2B5EF4-FFF2-40B4-BE49-F238E27FC236}">
                  <a16:creationId xmlns:a16="http://schemas.microsoft.com/office/drawing/2014/main" id="{7CED4285-7257-4128-A3ED-B5D7495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" y="612"/>
              <a:ext cx="180" cy="158"/>
            </a:xfrm>
            <a:custGeom>
              <a:avLst/>
              <a:gdLst>
                <a:gd name="T0" fmla="*/ 180 w 180"/>
                <a:gd name="T1" fmla="*/ 156 h 158"/>
                <a:gd name="T2" fmla="*/ 108 w 180"/>
                <a:gd name="T3" fmla="*/ 132 h 158"/>
                <a:gd name="T4" fmla="*/ 0 w 180"/>
                <a:gd name="T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158">
                  <a:moveTo>
                    <a:pt x="180" y="156"/>
                  </a:moveTo>
                  <a:cubicBezTo>
                    <a:pt x="159" y="157"/>
                    <a:pt x="138" y="158"/>
                    <a:pt x="108" y="132"/>
                  </a:cubicBezTo>
                  <a:cubicBezTo>
                    <a:pt x="78" y="106"/>
                    <a:pt x="18" y="30"/>
                    <a:pt x="0" y="0"/>
                  </a:cubicBezTo>
                </a:path>
              </a:pathLst>
            </a:custGeom>
            <a:noFill/>
            <a:ln w="9525" cap="sq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780" name="Text Box 148">
              <a:extLst>
                <a:ext uri="{FF2B5EF4-FFF2-40B4-BE49-F238E27FC236}">
                  <a16:creationId xmlns:a16="http://schemas.microsoft.com/office/drawing/2014/main" id="{8486D403-9408-4F80-ABF6-8B528AA29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456"/>
              <a:ext cx="52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动态</a:t>
              </a:r>
            </a:p>
            <a:p>
              <a:r>
                <a:rPr lang="zh-CN" altLang="en-US"/>
                <a:t>网络</a:t>
              </a:r>
            </a:p>
          </p:txBody>
        </p:sp>
        <p:sp>
          <p:nvSpPr>
            <p:cNvPr id="325782" name="Text Box 150">
              <a:extLst>
                <a:ext uri="{FF2B5EF4-FFF2-40B4-BE49-F238E27FC236}">
                  <a16:creationId xmlns:a16="http://schemas.microsoft.com/office/drawing/2014/main" id="{F223C57E-4FB1-4243-A264-989811F92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" y="25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5783" name="Text Box 151">
              <a:extLst>
                <a:ext uri="{FF2B5EF4-FFF2-40B4-BE49-F238E27FC236}">
                  <a16:creationId xmlns:a16="http://schemas.microsoft.com/office/drawing/2014/main" id="{159DD8E5-1C02-4320-90A8-F215964AB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26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K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5785" name="Text Box 153">
              <a:extLst>
                <a:ext uri="{FF2B5EF4-FFF2-40B4-BE49-F238E27FC236}">
                  <a16:creationId xmlns:a16="http://schemas.microsoft.com/office/drawing/2014/main" id="{F5E4699D-60DF-4CA7-9BED-F47C609CF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" y="69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2V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5787" name="Text Box 155">
              <a:extLst>
                <a:ext uri="{FF2B5EF4-FFF2-40B4-BE49-F238E27FC236}">
                  <a16:creationId xmlns:a16="http://schemas.microsoft.com/office/drawing/2014/main" id="{14AA0D72-2EC2-4EAE-986A-2D4084C7A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693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5A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5830" name="Text Box 198">
              <a:extLst>
                <a:ext uri="{FF2B5EF4-FFF2-40B4-BE49-F238E27FC236}">
                  <a16:creationId xmlns:a16="http://schemas.microsoft.com/office/drawing/2014/main" id="{AAC9C265-15B3-4C08-8B8A-3A42D3391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7" y="324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/>
                <a:t>b</a:t>
              </a:r>
            </a:p>
          </p:txBody>
        </p:sp>
        <p:sp>
          <p:nvSpPr>
            <p:cNvPr id="325831" name="Text Box 199">
              <a:extLst>
                <a:ext uri="{FF2B5EF4-FFF2-40B4-BE49-F238E27FC236}">
                  <a16:creationId xmlns:a16="http://schemas.microsoft.com/office/drawing/2014/main" id="{CD2522E6-463D-4256-B300-E41B7D3F6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1" y="693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325838" name="Oval 206">
              <a:extLst>
                <a:ext uri="{FF2B5EF4-FFF2-40B4-BE49-F238E27FC236}">
                  <a16:creationId xmlns:a16="http://schemas.microsoft.com/office/drawing/2014/main" id="{76668AC2-C305-4323-8716-1F51D9C9B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69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839" name="Line 207">
              <a:extLst>
                <a:ext uri="{FF2B5EF4-FFF2-40B4-BE49-F238E27FC236}">
                  <a16:creationId xmlns:a16="http://schemas.microsoft.com/office/drawing/2014/main" id="{DB452931-5907-44B5-82D7-691388C47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" y="744"/>
              <a:ext cx="0" cy="336"/>
            </a:xfrm>
            <a:prstGeom prst="line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5840" name="Text Box 208">
              <a:extLst>
                <a:ext uri="{FF2B5EF4-FFF2-40B4-BE49-F238E27FC236}">
                  <a16:creationId xmlns:a16="http://schemas.microsoft.com/office/drawing/2014/main" id="{7DC69B07-06B9-4F62-A6CB-C1FD78664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252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5841" name="Text Box 209">
              <a:extLst>
                <a:ext uri="{FF2B5EF4-FFF2-40B4-BE49-F238E27FC236}">
                  <a16:creationId xmlns:a16="http://schemas.microsoft.com/office/drawing/2014/main" id="{F9FE56A8-A67C-4B93-9887-77CA72EC7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680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83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AutoShape 2">
            <a:hlinkClick r:id="" action="ppaction://hlinkshowjump?jump=previous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12A83247-F030-44E6-A85E-5A7072C48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59" name="AutoShape 3">
            <a:hlinkClick r:id="" action="ppaction://hlinkshowjump?jump=next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6FCFDFC3-626C-4449-B151-491165B97B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771" name="Text Box 115">
            <a:extLst>
              <a:ext uri="{FF2B5EF4-FFF2-40B4-BE49-F238E27FC236}">
                <a16:creationId xmlns:a16="http://schemas.microsoft.com/office/drawing/2014/main" id="{2472C2FB-F56C-4B76-B6C8-2B44ABF0C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152400"/>
            <a:ext cx="488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二、分段直流信号的阶跃函数表示</a:t>
            </a:r>
          </a:p>
        </p:txBody>
      </p:sp>
      <p:grpSp>
        <p:nvGrpSpPr>
          <p:cNvPr id="326814" name="Group 158">
            <a:extLst>
              <a:ext uri="{FF2B5EF4-FFF2-40B4-BE49-F238E27FC236}">
                <a16:creationId xmlns:a16="http://schemas.microsoft.com/office/drawing/2014/main" id="{3BCC3E44-AECF-481A-9F7D-0F5E7FD78C67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571500"/>
            <a:ext cx="3549650" cy="2000250"/>
            <a:chOff x="588" y="648"/>
            <a:chExt cx="2236" cy="1260"/>
          </a:xfrm>
        </p:grpSpPr>
        <p:sp>
          <p:nvSpPr>
            <p:cNvPr id="326773" name="Line 117">
              <a:extLst>
                <a:ext uri="{FF2B5EF4-FFF2-40B4-BE49-F238E27FC236}">
                  <a16:creationId xmlns:a16="http://schemas.microsoft.com/office/drawing/2014/main" id="{31D9651E-A0B7-49E6-90E8-63B2D2CF9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" y="1512"/>
              <a:ext cx="1861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6774" name="Line 118">
              <a:extLst>
                <a:ext uri="{FF2B5EF4-FFF2-40B4-BE49-F238E27FC236}">
                  <a16:creationId xmlns:a16="http://schemas.microsoft.com/office/drawing/2014/main" id="{64E260F5-F02E-4AFD-A367-FE94D8A3D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864"/>
              <a:ext cx="0" cy="104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6775" name="Line 119">
              <a:extLst>
                <a:ext uri="{FF2B5EF4-FFF2-40B4-BE49-F238E27FC236}">
                  <a16:creationId xmlns:a16="http://schemas.microsoft.com/office/drawing/2014/main" id="{FDC4FB50-2F73-46AE-91B5-515A88446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" y="1104"/>
              <a:ext cx="53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6776" name="Text Box 120">
              <a:extLst>
                <a:ext uri="{FF2B5EF4-FFF2-40B4-BE49-F238E27FC236}">
                  <a16:creationId xmlns:a16="http://schemas.microsoft.com/office/drawing/2014/main" id="{7C001F36-A7D4-4029-83AA-26138B073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9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777" name="Text Box 121">
              <a:extLst>
                <a:ext uri="{FF2B5EF4-FFF2-40B4-BE49-F238E27FC236}">
                  <a16:creationId xmlns:a16="http://schemas.microsoft.com/office/drawing/2014/main" id="{9D23914B-8532-4128-AD54-CB55DBC3C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720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(t)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778" name="Text Box 122">
              <a:extLst>
                <a:ext uri="{FF2B5EF4-FFF2-40B4-BE49-F238E27FC236}">
                  <a16:creationId xmlns:a16="http://schemas.microsoft.com/office/drawing/2014/main" id="{55727BAF-34E6-4D10-B3C6-911CBF52C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14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779" name="Text Box 123">
              <a:extLst>
                <a:ext uri="{FF2B5EF4-FFF2-40B4-BE49-F238E27FC236}">
                  <a16:creationId xmlns:a16="http://schemas.microsoft.com/office/drawing/2014/main" id="{60BC1805-8876-4FDF-B554-F4C74D699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" y="1464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t(s)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780" name="Line 124">
              <a:extLst>
                <a:ext uri="{FF2B5EF4-FFF2-40B4-BE49-F238E27FC236}">
                  <a16:creationId xmlns:a16="http://schemas.microsoft.com/office/drawing/2014/main" id="{0C41BDE5-D0E5-4899-AB60-979575D28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5" y="1104"/>
              <a:ext cx="0" cy="40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781" name="Text Box 125">
              <a:extLst>
                <a:ext uri="{FF2B5EF4-FFF2-40B4-BE49-F238E27FC236}">
                  <a16:creationId xmlns:a16="http://schemas.microsoft.com/office/drawing/2014/main" id="{2C0D44B5-1E1C-40E7-A781-4DB93AAD4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14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782" name="Text Box 126">
              <a:extLst>
                <a:ext uri="{FF2B5EF4-FFF2-40B4-BE49-F238E27FC236}">
                  <a16:creationId xmlns:a16="http://schemas.microsoft.com/office/drawing/2014/main" id="{2D97E11E-A15F-4BBC-9027-5CCE0A7B1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6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26784" name="Line 128">
            <a:extLst>
              <a:ext uri="{FF2B5EF4-FFF2-40B4-BE49-F238E27FC236}">
                <a16:creationId xmlns:a16="http://schemas.microsoft.com/office/drawing/2014/main" id="{7054BE8A-B3DA-415F-950E-B25E9590D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0488" y="1295400"/>
            <a:ext cx="1135062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6787" name="Text Box 131">
            <a:extLst>
              <a:ext uri="{FF2B5EF4-FFF2-40B4-BE49-F238E27FC236}">
                <a16:creationId xmlns:a16="http://schemas.microsoft.com/office/drawing/2014/main" id="{CB2E7493-B619-43F2-8364-9E0ACC510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1276350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(t)=2U(t)</a:t>
            </a:r>
          </a:p>
        </p:txBody>
      </p:sp>
      <p:sp>
        <p:nvSpPr>
          <p:cNvPr id="326789" name="Text Box 133">
            <a:extLst>
              <a:ext uri="{FF2B5EF4-FFF2-40B4-BE49-F238E27FC236}">
                <a16:creationId xmlns:a16="http://schemas.microsoft.com/office/drawing/2014/main" id="{FB3B3284-B27B-4558-9E9B-1FD417E65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2" y="1276350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/>
              <a:t>-2U(t-2)</a:t>
            </a:r>
          </a:p>
        </p:txBody>
      </p:sp>
      <p:grpSp>
        <p:nvGrpSpPr>
          <p:cNvPr id="326813" name="Group 157">
            <a:extLst>
              <a:ext uri="{FF2B5EF4-FFF2-40B4-BE49-F238E27FC236}">
                <a16:creationId xmlns:a16="http://schemas.microsoft.com/office/drawing/2014/main" id="{90FF8080-1356-4213-943B-C5E3BC323D6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038600"/>
            <a:ext cx="3454400" cy="2173288"/>
            <a:chOff x="651" y="2112"/>
            <a:chExt cx="2176" cy="1369"/>
          </a:xfrm>
        </p:grpSpPr>
        <p:sp>
          <p:nvSpPr>
            <p:cNvPr id="326791" name="Line 135">
              <a:extLst>
                <a:ext uri="{FF2B5EF4-FFF2-40B4-BE49-F238E27FC236}">
                  <a16:creationId xmlns:a16="http://schemas.microsoft.com/office/drawing/2014/main" id="{3C08C4B1-8528-4E88-A050-B31C4057B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" y="2976"/>
              <a:ext cx="1861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6792" name="Line 136">
              <a:extLst>
                <a:ext uri="{FF2B5EF4-FFF2-40B4-BE49-F238E27FC236}">
                  <a16:creationId xmlns:a16="http://schemas.microsoft.com/office/drawing/2014/main" id="{E7B5E689-FD1B-4559-A516-FD12E9F38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3" y="2328"/>
              <a:ext cx="0" cy="104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6793" name="Line 137">
              <a:extLst>
                <a:ext uri="{FF2B5EF4-FFF2-40B4-BE49-F238E27FC236}">
                  <a16:creationId xmlns:a16="http://schemas.microsoft.com/office/drawing/2014/main" id="{1984ED13-3D31-4546-B832-38AEE99E7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568"/>
              <a:ext cx="53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6794" name="Text Box 138">
              <a:extLst>
                <a:ext uri="{FF2B5EF4-FFF2-40B4-BE49-F238E27FC236}">
                  <a16:creationId xmlns:a16="http://schemas.microsoft.com/office/drawing/2014/main" id="{D97962F1-90B1-4567-940C-5E3DF9C5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4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795" name="Text Box 139">
              <a:extLst>
                <a:ext uri="{FF2B5EF4-FFF2-40B4-BE49-F238E27FC236}">
                  <a16:creationId xmlns:a16="http://schemas.microsoft.com/office/drawing/2014/main" id="{F0D04C33-A703-4248-847F-2C6AE6F7A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" y="2184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3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(t)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796" name="Text Box 140">
              <a:extLst>
                <a:ext uri="{FF2B5EF4-FFF2-40B4-BE49-F238E27FC236}">
                  <a16:creationId xmlns:a16="http://schemas.microsoft.com/office/drawing/2014/main" id="{B3D22C6A-14D9-4F10-A519-C252F550A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" y="29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797" name="Text Box 141">
              <a:extLst>
                <a:ext uri="{FF2B5EF4-FFF2-40B4-BE49-F238E27FC236}">
                  <a16:creationId xmlns:a16="http://schemas.microsoft.com/office/drawing/2014/main" id="{6F23147F-56CD-41C0-8E41-4C2E9D2A1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2928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t(s)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798" name="Line 142">
              <a:extLst>
                <a:ext uri="{FF2B5EF4-FFF2-40B4-BE49-F238E27FC236}">
                  <a16:creationId xmlns:a16="http://schemas.microsoft.com/office/drawing/2014/main" id="{DFDB987F-0963-4238-9DD2-E950D7F27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2568"/>
              <a:ext cx="0" cy="40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799" name="Text Box 143">
              <a:extLst>
                <a:ext uri="{FF2B5EF4-FFF2-40B4-BE49-F238E27FC236}">
                  <a16:creationId xmlns:a16="http://schemas.microsoft.com/office/drawing/2014/main" id="{2BD4198D-9382-451D-BA0E-71DCC4E6E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29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800" name="Text Box 144">
              <a:extLst>
                <a:ext uri="{FF2B5EF4-FFF2-40B4-BE49-F238E27FC236}">
                  <a16:creationId xmlns:a16="http://schemas.microsoft.com/office/drawing/2014/main" id="{A11AFB1C-2C0E-4F2B-871A-BF06981BC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3.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801" name="Line 145">
              <a:extLst>
                <a:ext uri="{FF2B5EF4-FFF2-40B4-BE49-F238E27FC236}">
                  <a16:creationId xmlns:a16="http://schemas.microsoft.com/office/drawing/2014/main" id="{07FCCD3F-4FA9-4F0E-993B-A987A3153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2976"/>
              <a:ext cx="0" cy="25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02" name="Line 146">
              <a:extLst>
                <a:ext uri="{FF2B5EF4-FFF2-40B4-BE49-F238E27FC236}">
                  <a16:creationId xmlns:a16="http://schemas.microsoft.com/office/drawing/2014/main" id="{591D7FD3-3615-4B29-8C40-D1A2B2549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3228"/>
              <a:ext cx="29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04" name="Line 148">
              <a:extLst>
                <a:ext uri="{FF2B5EF4-FFF2-40B4-BE49-F238E27FC236}">
                  <a16:creationId xmlns:a16="http://schemas.microsoft.com/office/drawing/2014/main" id="{0B2D2922-B3A8-4D78-AFD1-6FD6FA42C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2976"/>
              <a:ext cx="0" cy="25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06" name="Line 150">
              <a:extLst>
                <a:ext uri="{FF2B5EF4-FFF2-40B4-BE49-F238E27FC236}">
                  <a16:creationId xmlns:a16="http://schemas.microsoft.com/office/drawing/2014/main" id="{5C2B29A2-AB6A-4ACF-A5F4-5C1D7586D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2952"/>
              <a:ext cx="0" cy="5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07" name="Line 151">
              <a:extLst>
                <a:ext uri="{FF2B5EF4-FFF2-40B4-BE49-F238E27FC236}">
                  <a16:creationId xmlns:a16="http://schemas.microsoft.com/office/drawing/2014/main" id="{52580983-5798-44DE-A99D-9037F7C85C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35" y="2759"/>
              <a:ext cx="0" cy="5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09" name="Text Box 153">
              <a:extLst>
                <a:ext uri="{FF2B5EF4-FFF2-40B4-BE49-F238E27FC236}">
                  <a16:creationId xmlns:a16="http://schemas.microsoft.com/office/drawing/2014/main" id="{743C6567-7D3B-4E44-AE92-C5FB07A9B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294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810" name="Line 154">
              <a:extLst>
                <a:ext uri="{FF2B5EF4-FFF2-40B4-BE49-F238E27FC236}">
                  <a16:creationId xmlns:a16="http://schemas.microsoft.com/office/drawing/2014/main" id="{82BB2D03-D605-4F5A-A52A-851338782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" y="3241"/>
              <a:ext cx="39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11" name="Text Box 155">
              <a:extLst>
                <a:ext uri="{FF2B5EF4-FFF2-40B4-BE49-F238E27FC236}">
                  <a16:creationId xmlns:a16="http://schemas.microsoft.com/office/drawing/2014/main" id="{FC7E5442-C27E-4B5B-B5D0-47DBEB239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3193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-1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26815" name="Line 159">
            <a:extLst>
              <a:ext uri="{FF2B5EF4-FFF2-40B4-BE49-F238E27FC236}">
                <a16:creationId xmlns:a16="http://schemas.microsoft.com/office/drawing/2014/main" id="{838C04C6-2602-4AC3-B268-7C11F3D70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5811838"/>
            <a:ext cx="2268538" cy="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6816" name="Line 160">
            <a:extLst>
              <a:ext uri="{FF2B5EF4-FFF2-40B4-BE49-F238E27FC236}">
                <a16:creationId xmlns:a16="http://schemas.microsoft.com/office/drawing/2014/main" id="{A2D8A774-0063-423E-AB3B-2D7093D4A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0163" y="4762500"/>
            <a:ext cx="1233487" cy="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6817" name="Line 161">
            <a:extLst>
              <a:ext uri="{FF2B5EF4-FFF2-40B4-BE49-F238E27FC236}">
                <a16:creationId xmlns:a16="http://schemas.microsoft.com/office/drawing/2014/main" id="{E56ADC90-2504-4F92-AC7B-DC61DFAB2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5810250"/>
            <a:ext cx="1233488" cy="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6818" name="Text Box 162">
            <a:extLst>
              <a:ext uri="{FF2B5EF4-FFF2-40B4-BE49-F238E27FC236}">
                <a16:creationId xmlns:a16="http://schemas.microsoft.com/office/drawing/2014/main" id="{DE3672DE-FBC1-4293-862B-ABD4814BF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48768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/>
              <a:t>f</a:t>
            </a:r>
            <a:r>
              <a:rPr lang="en-US" altLang="zh-CN" baseline="-25000" dirty="0"/>
              <a:t>3</a:t>
            </a:r>
            <a:r>
              <a:rPr lang="en-US" altLang="zh-CN" dirty="0"/>
              <a:t>(t)= -1+3U(t)-3U(t-2)+U(t-3)</a:t>
            </a:r>
          </a:p>
        </p:txBody>
      </p:sp>
      <p:grpSp>
        <p:nvGrpSpPr>
          <p:cNvPr id="326848" name="Group 192">
            <a:extLst>
              <a:ext uri="{FF2B5EF4-FFF2-40B4-BE49-F238E27FC236}">
                <a16:creationId xmlns:a16="http://schemas.microsoft.com/office/drawing/2014/main" id="{49B65F40-BC07-4C68-9882-127E0E048295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2265363"/>
            <a:ext cx="3454400" cy="2000250"/>
            <a:chOff x="588" y="2795"/>
            <a:chExt cx="2176" cy="1260"/>
          </a:xfrm>
        </p:grpSpPr>
        <p:sp>
          <p:nvSpPr>
            <p:cNvPr id="326849" name="Line 193">
              <a:extLst>
                <a:ext uri="{FF2B5EF4-FFF2-40B4-BE49-F238E27FC236}">
                  <a16:creationId xmlns:a16="http://schemas.microsoft.com/office/drawing/2014/main" id="{09C1504E-57DD-4879-BB91-F84C24BAE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" y="3659"/>
              <a:ext cx="1861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50" name="Line 194">
              <a:extLst>
                <a:ext uri="{FF2B5EF4-FFF2-40B4-BE49-F238E27FC236}">
                  <a16:creationId xmlns:a16="http://schemas.microsoft.com/office/drawing/2014/main" id="{7CFDC24C-72F9-4038-AFB9-346496B33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3011"/>
              <a:ext cx="0" cy="104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51" name="Text Box 195">
              <a:extLst>
                <a:ext uri="{FF2B5EF4-FFF2-40B4-BE49-F238E27FC236}">
                  <a16:creationId xmlns:a16="http://schemas.microsoft.com/office/drawing/2014/main" id="{F12E92F1-F34D-494A-9A3C-E171D2DD1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10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852" name="Text Box 196">
              <a:extLst>
                <a:ext uri="{FF2B5EF4-FFF2-40B4-BE49-F238E27FC236}">
                  <a16:creationId xmlns:a16="http://schemas.microsoft.com/office/drawing/2014/main" id="{E692937F-899B-4E5B-BDEE-5B83DF2E9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867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(t)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853" name="Text Box 197">
              <a:extLst>
                <a:ext uri="{FF2B5EF4-FFF2-40B4-BE49-F238E27FC236}">
                  <a16:creationId xmlns:a16="http://schemas.microsoft.com/office/drawing/2014/main" id="{959B6165-0F7B-43FD-BC65-28875814F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361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854" name="Text Box 198">
              <a:extLst>
                <a:ext uri="{FF2B5EF4-FFF2-40B4-BE49-F238E27FC236}">
                  <a16:creationId xmlns:a16="http://schemas.microsoft.com/office/drawing/2014/main" id="{013E74A9-6AC3-4F15-A068-EDF75EB5C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611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t(s)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855" name="Text Box 199">
              <a:extLst>
                <a:ext uri="{FF2B5EF4-FFF2-40B4-BE49-F238E27FC236}">
                  <a16:creationId xmlns:a16="http://schemas.microsoft.com/office/drawing/2014/main" id="{3E96D843-D515-48F6-8B5D-2CBE3EA82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361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856" name="Text Box 200">
              <a:extLst>
                <a:ext uri="{FF2B5EF4-FFF2-40B4-BE49-F238E27FC236}">
                  <a16:creationId xmlns:a16="http://schemas.microsoft.com/office/drawing/2014/main" id="{E4A4148D-2FED-4613-8F28-5A42EDAE8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2795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2.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857" name="Line 201">
              <a:extLst>
                <a:ext uri="{FF2B5EF4-FFF2-40B4-BE49-F238E27FC236}">
                  <a16:creationId xmlns:a16="http://schemas.microsoft.com/office/drawing/2014/main" id="{13625ADE-388C-4D37-8A07-F37B08F17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3635"/>
              <a:ext cx="0" cy="5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58" name="Line 202">
              <a:extLst>
                <a:ext uri="{FF2B5EF4-FFF2-40B4-BE49-F238E27FC236}">
                  <a16:creationId xmlns:a16="http://schemas.microsoft.com/office/drawing/2014/main" id="{52CF59E2-6E68-4E29-99BE-2401463B01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72" y="3442"/>
              <a:ext cx="0" cy="5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59" name="Text Box 203">
              <a:extLst>
                <a:ext uri="{FF2B5EF4-FFF2-40B4-BE49-F238E27FC236}">
                  <a16:creationId xmlns:a16="http://schemas.microsoft.com/office/drawing/2014/main" id="{C14B3747-887D-4578-9780-D52167DFB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361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6860" name="Line 204">
              <a:extLst>
                <a:ext uri="{FF2B5EF4-FFF2-40B4-BE49-F238E27FC236}">
                  <a16:creationId xmlns:a16="http://schemas.microsoft.com/office/drawing/2014/main" id="{8121B953-557A-4883-854F-F2CDA58DB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2" y="3455"/>
              <a:ext cx="0" cy="21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61" name="Line 205">
              <a:extLst>
                <a:ext uri="{FF2B5EF4-FFF2-40B4-BE49-F238E27FC236}">
                  <a16:creationId xmlns:a16="http://schemas.microsoft.com/office/drawing/2014/main" id="{75D87167-4FF2-425C-A324-C1636C4FA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3467"/>
              <a:ext cx="260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62" name="Line 206">
              <a:extLst>
                <a:ext uri="{FF2B5EF4-FFF2-40B4-BE49-F238E27FC236}">
                  <a16:creationId xmlns:a16="http://schemas.microsoft.com/office/drawing/2014/main" id="{0B95F804-A21F-455A-974F-9CD4E0217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2" y="3261"/>
              <a:ext cx="0" cy="21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63" name="Line 207">
              <a:extLst>
                <a:ext uri="{FF2B5EF4-FFF2-40B4-BE49-F238E27FC236}">
                  <a16:creationId xmlns:a16="http://schemas.microsoft.com/office/drawing/2014/main" id="{4878E617-B4A8-401E-9BF4-EBCB22860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3261"/>
              <a:ext cx="260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64" name="Line 208">
              <a:extLst>
                <a:ext uri="{FF2B5EF4-FFF2-40B4-BE49-F238E27FC236}">
                  <a16:creationId xmlns:a16="http://schemas.microsoft.com/office/drawing/2014/main" id="{857E2676-FFB2-451D-A7AD-5802D9133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3261"/>
              <a:ext cx="0" cy="41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65" name="Line 209">
              <a:extLst>
                <a:ext uri="{FF2B5EF4-FFF2-40B4-BE49-F238E27FC236}">
                  <a16:creationId xmlns:a16="http://schemas.microsoft.com/office/drawing/2014/main" id="{1A9F75AA-4158-4F6E-80EB-56205BE0FC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73" y="3224"/>
              <a:ext cx="0" cy="5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6866" name="Text Box 210">
              <a:extLst>
                <a:ext uri="{FF2B5EF4-FFF2-40B4-BE49-F238E27FC236}">
                  <a16:creationId xmlns:a16="http://schemas.microsoft.com/office/drawing/2014/main" id="{2534EDE0-E54B-46D5-ADC2-E3A2DE3AF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" y="3611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26867" name="Text Box 211">
            <a:extLst>
              <a:ext uri="{FF2B5EF4-FFF2-40B4-BE49-F238E27FC236}">
                <a16:creationId xmlns:a16="http://schemas.microsoft.com/office/drawing/2014/main" id="{FEC1B407-1891-4AE3-9F5B-90822D42A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05138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(t)=U(t-1)+U(t-2)-2U(t-3)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787" grpId="0"/>
      <p:bldP spid="326789" grpId="0"/>
      <p:bldP spid="326818" grpId="0"/>
      <p:bldP spid="32686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AutoShape 2">
            <a:hlinkClick r:id="" action="ppaction://hlinkshowjump?jump=previous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9D58E2D8-47EE-42AA-A9D7-D10730FA1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683" name="AutoShape 3">
            <a:hlinkClick r:id="" action="ppaction://hlinkshowjump?jump=next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162A7022-6F01-4F8D-A7BE-A36127A7032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5" name="Text Box 115">
            <a:extLst>
              <a:ext uri="{FF2B5EF4-FFF2-40B4-BE49-F238E27FC236}">
                <a16:creationId xmlns:a16="http://schemas.microsoft.com/office/drawing/2014/main" id="{F2FFEB80-A16E-4CA4-B86E-BAC75A1B7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8" y="400050"/>
            <a:ext cx="3760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三、阶跃响应及其应用</a:t>
            </a:r>
          </a:p>
        </p:txBody>
      </p:sp>
      <p:sp>
        <p:nvSpPr>
          <p:cNvPr id="327796" name="Rectangle 116">
            <a:extLst>
              <a:ext uri="{FF2B5EF4-FFF2-40B4-BE49-F238E27FC236}">
                <a16:creationId xmlns:a16="http://schemas.microsoft.com/office/drawing/2014/main" id="{C0DE9615-3F69-4B07-993F-9097AD6EA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971550"/>
            <a:ext cx="7505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/>
              <a:t>单位阶跃响应：电路在</a:t>
            </a:r>
            <a:r>
              <a:rPr lang="zh-CN" altLang="en-US" dirty="0">
                <a:solidFill>
                  <a:srgbClr val="FF3300"/>
                </a:solidFill>
              </a:rPr>
              <a:t>零状态</a:t>
            </a:r>
            <a:r>
              <a:rPr lang="zh-CN" altLang="en-US" dirty="0">
                <a:solidFill>
                  <a:schemeClr val="tx1"/>
                </a:solidFill>
              </a:rPr>
              <a:t>条件下，由</a:t>
            </a:r>
            <a:r>
              <a:rPr lang="zh-CN" altLang="en-US" dirty="0"/>
              <a:t>单位阶跃信  </a:t>
            </a:r>
          </a:p>
          <a:p>
            <a:pPr algn="l"/>
            <a:r>
              <a:rPr lang="zh-CN" altLang="en-US" dirty="0"/>
              <a:t>                            号</a:t>
            </a:r>
            <a:r>
              <a:rPr lang="en-US" altLang="zh-CN" dirty="0">
                <a:solidFill>
                  <a:srgbClr val="FF3300"/>
                </a:solidFill>
              </a:rPr>
              <a:t>U(t)</a:t>
            </a:r>
            <a:r>
              <a:rPr lang="zh-CN" altLang="en-US" dirty="0"/>
              <a:t>作用下引起的响应。记为</a:t>
            </a:r>
            <a:r>
              <a:rPr lang="en-US" altLang="zh-CN" dirty="0" err="1">
                <a:solidFill>
                  <a:srgbClr val="FF3300"/>
                </a:solidFill>
              </a:rPr>
              <a:t>r</a:t>
            </a:r>
            <a:r>
              <a:rPr lang="en-US" altLang="zh-CN" baseline="-25000" dirty="0" err="1">
                <a:solidFill>
                  <a:srgbClr val="FF3300"/>
                </a:solidFill>
              </a:rPr>
              <a:t>U</a:t>
            </a:r>
            <a:r>
              <a:rPr lang="en-US" altLang="zh-CN" dirty="0">
                <a:solidFill>
                  <a:srgbClr val="FF3300"/>
                </a:solidFill>
              </a:rPr>
              <a:t>(t)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27828" name="Group 148">
            <a:extLst>
              <a:ext uri="{FF2B5EF4-FFF2-40B4-BE49-F238E27FC236}">
                <a16:creationId xmlns:a16="http://schemas.microsoft.com/office/drawing/2014/main" id="{1C7F9C64-844E-46CC-9A2D-283288328D35}"/>
              </a:ext>
            </a:extLst>
          </p:cNvPr>
          <p:cNvGrpSpPr>
            <a:grpSpLocks/>
          </p:cNvGrpSpPr>
          <p:nvPr/>
        </p:nvGrpSpPr>
        <p:grpSpPr bwMode="auto">
          <a:xfrm>
            <a:off x="1504951" y="2171700"/>
            <a:ext cx="4687888" cy="1771650"/>
            <a:chOff x="948" y="1368"/>
            <a:chExt cx="2953" cy="1116"/>
          </a:xfrm>
        </p:grpSpPr>
        <p:sp>
          <p:nvSpPr>
            <p:cNvPr id="327738" name="Oval 58">
              <a:extLst>
                <a:ext uri="{FF2B5EF4-FFF2-40B4-BE49-F238E27FC236}">
                  <a16:creationId xmlns:a16="http://schemas.microsoft.com/office/drawing/2014/main" id="{A0F87EEA-F3BD-4712-AE8A-6D81FA70B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1482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7" name="Rectangle 117">
              <a:extLst>
                <a:ext uri="{FF2B5EF4-FFF2-40B4-BE49-F238E27FC236}">
                  <a16:creationId xmlns:a16="http://schemas.microsoft.com/office/drawing/2014/main" id="{AAAF0C1F-42BE-433E-928B-2DF649AF8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368"/>
              <a:ext cx="1182" cy="1116"/>
            </a:xfrm>
            <a:prstGeom prst="rect">
              <a:avLst/>
            </a:prstGeom>
            <a:solidFill>
              <a:srgbClr val="33CC33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798" name="Text Box 118">
              <a:extLst>
                <a:ext uri="{FF2B5EF4-FFF2-40B4-BE49-F238E27FC236}">
                  <a16:creationId xmlns:a16="http://schemas.microsoft.com/office/drawing/2014/main" id="{9FCA49D7-C68E-45EE-AADD-0619126D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" y="1611"/>
              <a:ext cx="1095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线性时不变</a:t>
              </a:r>
            </a:p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零状态电路</a:t>
              </a:r>
            </a:p>
          </p:txBody>
        </p:sp>
        <p:sp>
          <p:nvSpPr>
            <p:cNvPr id="327799" name="Line 119">
              <a:extLst>
                <a:ext uri="{FF2B5EF4-FFF2-40B4-BE49-F238E27FC236}">
                  <a16:creationId xmlns:a16="http://schemas.microsoft.com/office/drawing/2014/main" id="{2478D728-AF4E-4CBE-9033-B4FA1F0BF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1503"/>
              <a:ext cx="447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00" name="Line 120">
              <a:extLst>
                <a:ext uri="{FF2B5EF4-FFF2-40B4-BE49-F238E27FC236}">
                  <a16:creationId xmlns:a16="http://schemas.microsoft.com/office/drawing/2014/main" id="{AB4B5098-024B-47B9-8A0A-E7854E22D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1" y="2340"/>
              <a:ext cx="447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01" name="Line 121">
              <a:extLst>
                <a:ext uri="{FF2B5EF4-FFF2-40B4-BE49-F238E27FC236}">
                  <a16:creationId xmlns:a16="http://schemas.microsoft.com/office/drawing/2014/main" id="{654B9DEC-679E-404D-BFCE-01BCB282A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1503"/>
              <a:ext cx="447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02" name="Line 122">
              <a:extLst>
                <a:ext uri="{FF2B5EF4-FFF2-40B4-BE49-F238E27FC236}">
                  <a16:creationId xmlns:a16="http://schemas.microsoft.com/office/drawing/2014/main" id="{13BF66A1-C89C-46D8-994D-9039A1E85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2316"/>
              <a:ext cx="447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03" name="Oval 123">
              <a:extLst>
                <a:ext uri="{FF2B5EF4-FFF2-40B4-BE49-F238E27FC236}">
                  <a16:creationId xmlns:a16="http://schemas.microsoft.com/office/drawing/2014/main" id="{419C0ED8-0D36-4500-8435-2A8E95C84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231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4" name="Oval 124">
              <a:extLst>
                <a:ext uri="{FF2B5EF4-FFF2-40B4-BE49-F238E27FC236}">
                  <a16:creationId xmlns:a16="http://schemas.microsoft.com/office/drawing/2014/main" id="{2426946B-B793-47CD-A3FE-87F30DBF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" y="148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5" name="Oval 125">
              <a:extLst>
                <a:ext uri="{FF2B5EF4-FFF2-40B4-BE49-F238E27FC236}">
                  <a16:creationId xmlns:a16="http://schemas.microsoft.com/office/drawing/2014/main" id="{3CBEB272-7738-4009-B1D8-C82AC4246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229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6" name="Rectangle 126">
              <a:extLst>
                <a:ext uri="{FF2B5EF4-FFF2-40B4-BE49-F238E27FC236}">
                  <a16:creationId xmlns:a16="http://schemas.microsoft.com/office/drawing/2014/main" id="{EF609C91-0C64-4641-98D5-94DB9E7B9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1777"/>
              <a:ext cx="12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单位阶跃信号</a:t>
              </a:r>
              <a:r>
                <a:rPr lang="en-US" altLang="zh-CN" dirty="0">
                  <a:solidFill>
                    <a:srgbClr val="FF3300"/>
                  </a:solidFill>
                </a:rPr>
                <a:t>U(t)</a:t>
              </a:r>
            </a:p>
          </p:txBody>
        </p:sp>
      </p:grpSp>
      <p:sp>
        <p:nvSpPr>
          <p:cNvPr id="327808" name="Rectangle 128">
            <a:extLst>
              <a:ext uri="{FF2B5EF4-FFF2-40B4-BE49-F238E27FC236}">
                <a16:creationId xmlns:a16="http://schemas.microsoft.com/office/drawing/2014/main" id="{9D28C564-212D-4424-A318-DAAD8FEAD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275" y="2635006"/>
            <a:ext cx="2042541" cy="72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82800" bIns="82800" anchor="ctr" anchorCtr="1">
            <a:spAutoFit/>
          </a:bodyPr>
          <a:lstStyle/>
          <a:p>
            <a:pPr algn="l"/>
            <a:r>
              <a:rPr lang="zh-CN" altLang="en-US" dirty="0"/>
              <a:t>单位阶跃响应</a:t>
            </a:r>
            <a:r>
              <a:rPr lang="en-US" altLang="zh-CN" dirty="0" err="1">
                <a:solidFill>
                  <a:srgbClr val="FF3300"/>
                </a:solidFill>
              </a:rPr>
              <a:t>r</a:t>
            </a:r>
            <a:r>
              <a:rPr lang="en-US" altLang="zh-CN" baseline="-25000" dirty="0" err="1">
                <a:solidFill>
                  <a:srgbClr val="FF3300"/>
                </a:solidFill>
              </a:rPr>
              <a:t>U</a:t>
            </a:r>
            <a:r>
              <a:rPr lang="en-US" altLang="zh-CN" dirty="0">
                <a:solidFill>
                  <a:srgbClr val="FF3300"/>
                </a:solidFill>
              </a:rPr>
              <a:t>(t)=f(t)*U(t)</a:t>
            </a:r>
          </a:p>
        </p:txBody>
      </p:sp>
      <p:grpSp>
        <p:nvGrpSpPr>
          <p:cNvPr id="327822" name="Group 142">
            <a:extLst>
              <a:ext uri="{FF2B5EF4-FFF2-40B4-BE49-F238E27FC236}">
                <a16:creationId xmlns:a16="http://schemas.microsoft.com/office/drawing/2014/main" id="{96B7E132-798C-4676-8725-E5C16B90E4C2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4267200"/>
            <a:ext cx="3994150" cy="1771650"/>
            <a:chOff x="1393" y="2688"/>
            <a:chExt cx="2516" cy="1116"/>
          </a:xfrm>
        </p:grpSpPr>
        <p:sp>
          <p:nvSpPr>
            <p:cNvPr id="327809" name="Oval 129">
              <a:extLst>
                <a:ext uri="{FF2B5EF4-FFF2-40B4-BE49-F238E27FC236}">
                  <a16:creationId xmlns:a16="http://schemas.microsoft.com/office/drawing/2014/main" id="{C7F0434C-F4E0-469E-B6C5-D5C063A1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802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0" name="Rectangle 130">
              <a:extLst>
                <a:ext uri="{FF2B5EF4-FFF2-40B4-BE49-F238E27FC236}">
                  <a16:creationId xmlns:a16="http://schemas.microsoft.com/office/drawing/2014/main" id="{5DF15FA3-797C-466D-BDAE-B90DE19F3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2688"/>
              <a:ext cx="1182" cy="1116"/>
            </a:xfrm>
            <a:prstGeom prst="rect">
              <a:avLst/>
            </a:prstGeom>
            <a:solidFill>
              <a:srgbClr val="33CC33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11" name="Text Box 131">
              <a:extLst>
                <a:ext uri="{FF2B5EF4-FFF2-40B4-BE49-F238E27FC236}">
                  <a16:creationId xmlns:a16="http://schemas.microsoft.com/office/drawing/2014/main" id="{AE2369B3-321D-46AB-8CEE-66FF31896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2931"/>
              <a:ext cx="1095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线性时不变</a:t>
              </a:r>
            </a:p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零状态电路</a:t>
              </a:r>
            </a:p>
          </p:txBody>
        </p:sp>
        <p:sp>
          <p:nvSpPr>
            <p:cNvPr id="327812" name="Line 132">
              <a:extLst>
                <a:ext uri="{FF2B5EF4-FFF2-40B4-BE49-F238E27FC236}">
                  <a16:creationId xmlns:a16="http://schemas.microsoft.com/office/drawing/2014/main" id="{8CBB9FF1-A9A9-49E8-83D6-F856EDB34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4" y="2823"/>
              <a:ext cx="447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13" name="Line 133">
              <a:extLst>
                <a:ext uri="{FF2B5EF4-FFF2-40B4-BE49-F238E27FC236}">
                  <a16:creationId xmlns:a16="http://schemas.microsoft.com/office/drawing/2014/main" id="{5EA08F5A-E890-4E57-866E-B36093B43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9" y="3660"/>
              <a:ext cx="447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14" name="Line 134">
              <a:extLst>
                <a:ext uri="{FF2B5EF4-FFF2-40B4-BE49-F238E27FC236}">
                  <a16:creationId xmlns:a16="http://schemas.microsoft.com/office/drawing/2014/main" id="{5A28702C-ED65-4BB7-A588-FCD382502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2823"/>
              <a:ext cx="447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15" name="Line 135">
              <a:extLst>
                <a:ext uri="{FF2B5EF4-FFF2-40B4-BE49-F238E27FC236}">
                  <a16:creationId xmlns:a16="http://schemas.microsoft.com/office/drawing/2014/main" id="{4661F603-8EC8-44E1-8BB6-6E077F212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3636"/>
              <a:ext cx="447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16" name="Oval 136">
              <a:extLst>
                <a:ext uri="{FF2B5EF4-FFF2-40B4-BE49-F238E27FC236}">
                  <a16:creationId xmlns:a16="http://schemas.microsoft.com/office/drawing/2014/main" id="{F25FDEC2-E4A2-47EC-9732-A8D186D67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363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7" name="Oval 137">
              <a:extLst>
                <a:ext uri="{FF2B5EF4-FFF2-40B4-BE49-F238E27FC236}">
                  <a16:creationId xmlns:a16="http://schemas.microsoft.com/office/drawing/2014/main" id="{4FFF1331-363A-4571-834F-F50E2EBE4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80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8" name="Oval 138">
              <a:extLst>
                <a:ext uri="{FF2B5EF4-FFF2-40B4-BE49-F238E27FC236}">
                  <a16:creationId xmlns:a16="http://schemas.microsoft.com/office/drawing/2014/main" id="{04E1AB46-2399-48BC-A56B-445AE4EEE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61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9" name="Rectangle 139">
              <a:extLst>
                <a:ext uri="{FF2B5EF4-FFF2-40B4-BE49-F238E27FC236}">
                  <a16:creationId xmlns:a16="http://schemas.microsoft.com/office/drawing/2014/main" id="{2B65D37C-7B89-4E60-8C60-0CE662978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144"/>
              <a:ext cx="87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2000"/>
                </a:lnSpc>
              </a:pPr>
              <a:endParaRPr lang="zh-CN" altLang="zh-CN">
                <a:solidFill>
                  <a:srgbClr val="FF00FF"/>
                </a:solidFill>
              </a:endParaRPr>
            </a:p>
          </p:txBody>
        </p:sp>
      </p:grpSp>
      <p:sp>
        <p:nvSpPr>
          <p:cNvPr id="327820" name="Rectangle 140">
            <a:extLst>
              <a:ext uri="{FF2B5EF4-FFF2-40B4-BE49-F238E27FC236}">
                <a16:creationId xmlns:a16="http://schemas.microsoft.com/office/drawing/2014/main" id="{44230A90-CE58-4504-B093-F4E239FD3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469" y="4880006"/>
            <a:ext cx="2675731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 err="1">
                <a:solidFill>
                  <a:srgbClr val="FF3300"/>
                </a:solidFill>
              </a:rPr>
              <a:t>r</a:t>
            </a:r>
            <a:r>
              <a:rPr lang="en-US" altLang="zh-CN" baseline="-25000" dirty="0" err="1">
                <a:solidFill>
                  <a:srgbClr val="FF3300"/>
                </a:solidFill>
              </a:rPr>
              <a:t>U</a:t>
            </a:r>
            <a:r>
              <a:rPr lang="en-US" altLang="zh-CN" dirty="0">
                <a:solidFill>
                  <a:srgbClr val="FF3300"/>
                </a:solidFill>
              </a:rPr>
              <a:t>(t-t</a:t>
            </a:r>
            <a:r>
              <a:rPr lang="en-US" altLang="zh-CN" baseline="-25000" dirty="0">
                <a:solidFill>
                  <a:srgbClr val="FF3300"/>
                </a:solidFill>
              </a:rPr>
              <a:t>0</a:t>
            </a:r>
            <a:r>
              <a:rPr lang="en-US" altLang="zh-CN" dirty="0">
                <a:solidFill>
                  <a:srgbClr val="FF3300"/>
                </a:solidFill>
              </a:rPr>
              <a:t>)= K*f(t-t</a:t>
            </a:r>
            <a:r>
              <a:rPr lang="en-US" altLang="zh-CN" baseline="-25000" dirty="0">
                <a:solidFill>
                  <a:srgbClr val="FF3300"/>
                </a:solidFill>
              </a:rPr>
              <a:t>0</a:t>
            </a:r>
            <a:r>
              <a:rPr lang="en-US" altLang="zh-CN" dirty="0">
                <a:solidFill>
                  <a:srgbClr val="FF3300"/>
                </a:solidFill>
              </a:rPr>
              <a:t>)*U(t-t</a:t>
            </a:r>
            <a:r>
              <a:rPr lang="en-US" altLang="zh-CN" baseline="-25000" dirty="0">
                <a:solidFill>
                  <a:srgbClr val="FF3300"/>
                </a:solidFill>
              </a:rPr>
              <a:t>0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327825" name="Rectangle 145">
            <a:extLst>
              <a:ext uri="{FF2B5EF4-FFF2-40B4-BE49-F238E27FC236}">
                <a16:creationId xmlns:a16="http://schemas.microsoft.com/office/drawing/2014/main" id="{357E157B-B0AE-4C96-9271-D48DFA7F9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4860925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</a:rPr>
              <a:t>U(t-t</a:t>
            </a:r>
            <a:r>
              <a:rPr lang="en-US" altLang="zh-CN" baseline="-25000">
                <a:solidFill>
                  <a:srgbClr val="FF3300"/>
                </a:solidFill>
              </a:rPr>
              <a:t>0</a:t>
            </a:r>
            <a:r>
              <a:rPr lang="en-US" altLang="zh-CN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327826" name="Text Box 146">
            <a:extLst>
              <a:ext uri="{FF2B5EF4-FFF2-40B4-BE49-F238E27FC236}">
                <a16:creationId xmlns:a16="http://schemas.microsoft.com/office/drawing/2014/main" id="{8A0D4E1E-9BDA-427D-A921-523357EC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7" y="4884708"/>
            <a:ext cx="78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</a:rPr>
              <a:t>K</a:t>
            </a:r>
          </a:p>
        </p:txBody>
      </p:sp>
      <p:sp>
        <p:nvSpPr>
          <p:cNvPr id="327827" name="Text Box 147">
            <a:extLst>
              <a:ext uri="{FF2B5EF4-FFF2-40B4-BE49-F238E27FC236}">
                <a16:creationId xmlns:a16="http://schemas.microsoft.com/office/drawing/2014/main" id="{C221DD27-D534-4EA3-AE58-57E0CBCCB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490" y="4860925"/>
            <a:ext cx="78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</a:rPr>
              <a:t>K</a:t>
            </a:r>
          </a:p>
        </p:txBody>
      </p:sp>
      <p:sp>
        <p:nvSpPr>
          <p:cNvPr id="35" name="Rectangle 140">
            <a:extLst>
              <a:ext uri="{FF2B5EF4-FFF2-40B4-BE49-F238E27FC236}">
                <a16:creationId xmlns:a16="http://schemas.microsoft.com/office/drawing/2014/main" id="{5D670154-C597-4DB1-ADE8-80961222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286" y="5160992"/>
            <a:ext cx="2611914" cy="34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 err="1">
                <a:solidFill>
                  <a:srgbClr val="FF3300"/>
                </a:solidFill>
              </a:rPr>
              <a:t>r</a:t>
            </a:r>
            <a:r>
              <a:rPr lang="en-US" altLang="zh-CN" baseline="-25000" dirty="0" err="1">
                <a:solidFill>
                  <a:srgbClr val="FF3300"/>
                </a:solidFill>
              </a:rPr>
              <a:t>U</a:t>
            </a:r>
            <a:r>
              <a:rPr lang="en-US" altLang="zh-CN" dirty="0">
                <a:solidFill>
                  <a:srgbClr val="FF3300"/>
                </a:solidFill>
              </a:rPr>
              <a:t>(t-t</a:t>
            </a:r>
            <a:r>
              <a:rPr lang="en-US" altLang="zh-CN" baseline="-25000" dirty="0">
                <a:solidFill>
                  <a:srgbClr val="FF3300"/>
                </a:solidFill>
              </a:rPr>
              <a:t>1</a:t>
            </a:r>
            <a:r>
              <a:rPr lang="en-US" altLang="zh-CN" dirty="0">
                <a:solidFill>
                  <a:srgbClr val="FF3300"/>
                </a:solidFill>
              </a:rPr>
              <a:t>) =K*f(t-t</a:t>
            </a:r>
            <a:r>
              <a:rPr lang="en-US" altLang="zh-CN" baseline="-25000" dirty="0">
                <a:solidFill>
                  <a:srgbClr val="FF3300"/>
                </a:solidFill>
              </a:rPr>
              <a:t>1</a:t>
            </a:r>
            <a:r>
              <a:rPr lang="en-US" altLang="zh-CN" dirty="0">
                <a:solidFill>
                  <a:srgbClr val="FF3300"/>
                </a:solidFill>
              </a:rPr>
              <a:t>)*U(t-t</a:t>
            </a:r>
            <a:r>
              <a:rPr lang="en-US" altLang="zh-CN" baseline="-25000" dirty="0">
                <a:solidFill>
                  <a:srgbClr val="FF3300"/>
                </a:solidFill>
              </a:rPr>
              <a:t>1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36" name="Rectangle 145">
            <a:extLst>
              <a:ext uri="{FF2B5EF4-FFF2-40B4-BE49-F238E27FC236}">
                <a16:creationId xmlns:a16="http://schemas.microsoft.com/office/drawing/2014/main" id="{8656EC43-27B2-4EB7-A6DA-683DC9BD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5160992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</a:rPr>
              <a:t>U(t-t</a:t>
            </a:r>
            <a:r>
              <a:rPr lang="en-US" altLang="zh-CN" baseline="-25000" dirty="0">
                <a:solidFill>
                  <a:srgbClr val="FF3300"/>
                </a:solidFill>
              </a:rPr>
              <a:t>1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37" name="Text Box 146">
            <a:extLst>
              <a:ext uri="{FF2B5EF4-FFF2-40B4-BE49-F238E27FC236}">
                <a16:creationId xmlns:a16="http://schemas.microsoft.com/office/drawing/2014/main" id="{8574AFF4-AFA7-4DFA-BC6F-6FF322338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7" y="5184775"/>
            <a:ext cx="781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</a:rPr>
              <a:t>K2</a:t>
            </a:r>
          </a:p>
        </p:txBody>
      </p:sp>
      <p:sp>
        <p:nvSpPr>
          <p:cNvPr id="38" name="Text Box 147">
            <a:extLst>
              <a:ext uri="{FF2B5EF4-FFF2-40B4-BE49-F238E27FC236}">
                <a16:creationId xmlns:a16="http://schemas.microsoft.com/office/drawing/2014/main" id="{57752891-5F05-41DE-9A5B-5739B4C87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490" y="5160992"/>
            <a:ext cx="781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</a:rPr>
              <a:t>K2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0" grpId="0"/>
      <p:bldP spid="327825" grpId="0"/>
      <p:bldP spid="327826" grpId="0"/>
      <p:bldP spid="327827" grpId="0"/>
      <p:bldP spid="35" grpId="0"/>
      <p:bldP spid="36" grpId="0"/>
      <p:bldP spid="37" grpId="0"/>
      <p:bldP spid="3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AutoShape 2">
            <a:hlinkClick r:id="" action="ppaction://hlinkshowjump?jump=previous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C12C08B5-E39E-46D6-8055-2464A4715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07" name="AutoShape 3">
            <a:hlinkClick r:id="" action="ppaction://hlinkshowjump?jump=next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5A2C51AC-C6CC-4AA9-8C4E-11A1BCF41A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819" name="Text Box 115">
            <a:extLst>
              <a:ext uri="{FF2B5EF4-FFF2-40B4-BE49-F238E27FC236}">
                <a16:creationId xmlns:a16="http://schemas.microsoft.com/office/drawing/2014/main" id="{E4E71D4A-A5FD-4010-AFD5-08ECDC6C8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342900"/>
            <a:ext cx="6864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例：求如图</a:t>
            </a:r>
            <a:r>
              <a:rPr lang="en-US" altLang="zh-CN"/>
              <a:t>RL</a:t>
            </a:r>
            <a:r>
              <a:rPr lang="zh-CN" altLang="en-US"/>
              <a:t>电路在矩形脉冲</a:t>
            </a:r>
            <a:r>
              <a:rPr lang="en-US" altLang="zh-CN"/>
              <a:t>u</a:t>
            </a:r>
            <a:r>
              <a:rPr lang="en-US" altLang="zh-CN" baseline="-25000"/>
              <a:t>s</a:t>
            </a:r>
            <a:r>
              <a:rPr lang="en-US" altLang="zh-CN"/>
              <a:t>(t)</a:t>
            </a:r>
            <a:r>
              <a:rPr lang="zh-CN" altLang="en-US"/>
              <a:t>作用下的响应电流</a:t>
            </a:r>
            <a:r>
              <a:rPr lang="en-US" altLang="zh-CN" i="1"/>
              <a:t>i</a:t>
            </a:r>
            <a:r>
              <a:rPr lang="en-US" altLang="zh-CN"/>
              <a:t>(t)</a:t>
            </a:r>
            <a:r>
              <a:rPr lang="zh-CN" altLang="en-US"/>
              <a:t>，并作其波形。</a:t>
            </a:r>
          </a:p>
        </p:txBody>
      </p:sp>
      <p:grpSp>
        <p:nvGrpSpPr>
          <p:cNvPr id="328831" name="Group 127">
            <a:extLst>
              <a:ext uri="{FF2B5EF4-FFF2-40B4-BE49-F238E27FC236}">
                <a16:creationId xmlns:a16="http://schemas.microsoft.com/office/drawing/2014/main" id="{06A0ADE1-E16E-4F22-A344-67E9DD218247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933450"/>
            <a:ext cx="2863850" cy="2000250"/>
            <a:chOff x="588" y="816"/>
            <a:chExt cx="1804" cy="1260"/>
          </a:xfrm>
        </p:grpSpPr>
        <p:sp>
          <p:nvSpPr>
            <p:cNvPr id="328821" name="Line 117">
              <a:extLst>
                <a:ext uri="{FF2B5EF4-FFF2-40B4-BE49-F238E27FC236}">
                  <a16:creationId xmlns:a16="http://schemas.microsoft.com/office/drawing/2014/main" id="{B22A1462-F45F-42DA-9959-E3BA49237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680"/>
              <a:ext cx="131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22" name="Line 118">
              <a:extLst>
                <a:ext uri="{FF2B5EF4-FFF2-40B4-BE49-F238E27FC236}">
                  <a16:creationId xmlns:a16="http://schemas.microsoft.com/office/drawing/2014/main" id="{A46A5A5B-54CF-40D6-9368-2160A028E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1032"/>
              <a:ext cx="0" cy="104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23" name="Line 119">
              <a:extLst>
                <a:ext uri="{FF2B5EF4-FFF2-40B4-BE49-F238E27FC236}">
                  <a16:creationId xmlns:a16="http://schemas.microsoft.com/office/drawing/2014/main" id="{21D51C25-6890-4208-B699-3B35E5480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" y="1272"/>
              <a:ext cx="53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24" name="Text Box 120">
              <a:extLst>
                <a:ext uri="{FF2B5EF4-FFF2-40B4-BE49-F238E27FC236}">
                  <a16:creationId xmlns:a16="http://schemas.microsoft.com/office/drawing/2014/main" id="{FCDE89B2-25BB-47DF-9FB1-EDAE81B1C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11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8825" name="Text Box 121">
              <a:extLst>
                <a:ext uri="{FF2B5EF4-FFF2-40B4-BE49-F238E27FC236}">
                  <a16:creationId xmlns:a16="http://schemas.microsoft.com/office/drawing/2014/main" id="{46A2A0D3-BC1E-4547-BA0A-C228EDC97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888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(t)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8826" name="Text Box 122">
              <a:extLst>
                <a:ext uri="{FF2B5EF4-FFF2-40B4-BE49-F238E27FC236}">
                  <a16:creationId xmlns:a16="http://schemas.microsoft.com/office/drawing/2014/main" id="{F70EC598-85CD-4939-B909-63146F904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16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8827" name="Text Box 123">
              <a:extLst>
                <a:ext uri="{FF2B5EF4-FFF2-40B4-BE49-F238E27FC236}">
                  <a16:creationId xmlns:a16="http://schemas.microsoft.com/office/drawing/2014/main" id="{7E8DB870-69B6-421A-ACCC-176910307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0" y="1632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t(s)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8828" name="Line 124">
              <a:extLst>
                <a:ext uri="{FF2B5EF4-FFF2-40B4-BE49-F238E27FC236}">
                  <a16:creationId xmlns:a16="http://schemas.microsoft.com/office/drawing/2014/main" id="{2179985D-3CED-4809-8D38-97E86A1FF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5" y="1272"/>
              <a:ext cx="0" cy="40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29" name="Text Box 125">
              <a:extLst>
                <a:ext uri="{FF2B5EF4-FFF2-40B4-BE49-F238E27FC236}">
                  <a16:creationId xmlns:a16="http://schemas.microsoft.com/office/drawing/2014/main" id="{A2E89461-F102-48CE-8C68-C4894D86F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16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8830" name="Text Box 126">
              <a:extLst>
                <a:ext uri="{FF2B5EF4-FFF2-40B4-BE49-F238E27FC236}">
                  <a16:creationId xmlns:a16="http://schemas.microsoft.com/office/drawing/2014/main" id="{C7468FEF-F934-4161-8073-18E783497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8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328851" name="Group 147">
            <a:extLst>
              <a:ext uri="{FF2B5EF4-FFF2-40B4-BE49-F238E27FC236}">
                <a16:creationId xmlns:a16="http://schemas.microsoft.com/office/drawing/2014/main" id="{0D2D7050-103D-4445-AA8E-29962F633D7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033463"/>
            <a:ext cx="3765550" cy="1843087"/>
            <a:chOff x="2880" y="651"/>
            <a:chExt cx="2372" cy="1161"/>
          </a:xfrm>
        </p:grpSpPr>
        <p:sp>
          <p:nvSpPr>
            <p:cNvPr id="328736" name="Text Box 32">
              <a:extLst>
                <a:ext uri="{FF2B5EF4-FFF2-40B4-BE49-F238E27FC236}">
                  <a16:creationId xmlns:a16="http://schemas.microsoft.com/office/drawing/2014/main" id="{A55EB3F5-CDAD-4EDE-9DD3-37FA2A49F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651"/>
              <a:ext cx="6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R=1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8832" name="Rectangle 128">
              <a:extLst>
                <a:ext uri="{FF2B5EF4-FFF2-40B4-BE49-F238E27FC236}">
                  <a16:creationId xmlns:a16="http://schemas.microsoft.com/office/drawing/2014/main" id="{B7D94329-E2AA-458D-9FAA-F23E699AD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008"/>
              <a:ext cx="1283" cy="804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8833" name="Group 129">
              <a:extLst>
                <a:ext uri="{FF2B5EF4-FFF2-40B4-BE49-F238E27FC236}">
                  <a16:creationId xmlns:a16="http://schemas.microsoft.com/office/drawing/2014/main" id="{3210EA5D-5D6C-4E86-89B2-5BFCC0A2EB1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178" y="1090"/>
              <a:ext cx="442" cy="722"/>
              <a:chOff x="1734" y="2921"/>
              <a:chExt cx="442" cy="722"/>
            </a:xfrm>
          </p:grpSpPr>
          <p:grpSp>
            <p:nvGrpSpPr>
              <p:cNvPr id="328834" name="Group 130">
                <a:extLst>
                  <a:ext uri="{FF2B5EF4-FFF2-40B4-BE49-F238E27FC236}">
                    <a16:creationId xmlns:a16="http://schemas.microsoft.com/office/drawing/2014/main" id="{656EB789-FEEA-456B-8568-A7CC2369BD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3101"/>
                <a:ext cx="288" cy="363"/>
                <a:chOff x="1799" y="2590"/>
                <a:chExt cx="288" cy="363"/>
              </a:xfrm>
            </p:grpSpPr>
            <p:sp>
              <p:nvSpPr>
                <p:cNvPr id="328835" name="Oval 131">
                  <a:extLst>
                    <a:ext uri="{FF2B5EF4-FFF2-40B4-BE49-F238E27FC236}">
                      <a16:creationId xmlns:a16="http://schemas.microsoft.com/office/drawing/2014/main" id="{AC6B8520-F0FA-4803-82CA-790AC393DC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836" name="Line 132">
                  <a:extLst>
                    <a:ext uri="{FF2B5EF4-FFF2-40B4-BE49-F238E27FC236}">
                      <a16:creationId xmlns:a16="http://schemas.microsoft.com/office/drawing/2014/main" id="{9EB7FAF9-113E-437F-ABD5-BA08DB489F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837" name="Text Box 133">
                <a:extLst>
                  <a:ext uri="{FF2B5EF4-FFF2-40B4-BE49-F238E27FC236}">
                    <a16:creationId xmlns:a16="http://schemas.microsoft.com/office/drawing/2014/main" id="{88F9DD18-B3B9-4404-B857-E3AE42BB0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8" y="292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328838" name="Text Box 134">
                <a:extLst>
                  <a:ext uri="{FF2B5EF4-FFF2-40B4-BE49-F238E27FC236}">
                    <a16:creationId xmlns:a16="http://schemas.microsoft.com/office/drawing/2014/main" id="{9B9A3282-1E2E-46FB-B9C5-A3BB683E5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8" y="33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sp>
          <p:nvSpPr>
            <p:cNvPr id="328839" name="Rectangle 135">
              <a:extLst>
                <a:ext uri="{FF2B5EF4-FFF2-40B4-BE49-F238E27FC236}">
                  <a16:creationId xmlns:a16="http://schemas.microsoft.com/office/drawing/2014/main" id="{3C9FB686-988F-4ADE-821F-29B4F9342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939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8840" name="Group 136">
              <a:extLst>
                <a:ext uri="{FF2B5EF4-FFF2-40B4-BE49-F238E27FC236}">
                  <a16:creationId xmlns:a16="http://schemas.microsoft.com/office/drawing/2014/main" id="{F2E816FE-2C01-4311-861C-6E7CAF6674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5" y="1258"/>
              <a:ext cx="206" cy="456"/>
              <a:chOff x="4327" y="2084"/>
              <a:chExt cx="340" cy="456"/>
            </a:xfrm>
          </p:grpSpPr>
          <p:sp>
            <p:nvSpPr>
              <p:cNvPr id="328841" name="Oval 137">
                <a:extLst>
                  <a:ext uri="{FF2B5EF4-FFF2-40B4-BE49-F238E27FC236}">
                    <a16:creationId xmlns:a16="http://schemas.microsoft.com/office/drawing/2014/main" id="{AA55FAB5-C99E-4857-B478-5BCCB7F0C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7" y="2419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42" name="Oval 138">
                <a:extLst>
                  <a:ext uri="{FF2B5EF4-FFF2-40B4-BE49-F238E27FC236}">
                    <a16:creationId xmlns:a16="http://schemas.microsoft.com/office/drawing/2014/main" id="{0031C8F8-DA7A-4349-AD44-B89E325CB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8" y="2310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43" name="Oval 139">
                <a:extLst>
                  <a:ext uri="{FF2B5EF4-FFF2-40B4-BE49-F238E27FC236}">
                    <a16:creationId xmlns:a16="http://schemas.microsoft.com/office/drawing/2014/main" id="{1DE85D6F-DFB8-4773-9319-9448CE7A7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8" y="2201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44" name="Oval 140">
                <a:extLst>
                  <a:ext uri="{FF2B5EF4-FFF2-40B4-BE49-F238E27FC236}">
                    <a16:creationId xmlns:a16="http://schemas.microsoft.com/office/drawing/2014/main" id="{AC0B406D-B0A6-43AE-98E6-0793339CE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8" y="2088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845" name="Rectangle 141">
                <a:extLst>
                  <a:ext uri="{FF2B5EF4-FFF2-40B4-BE49-F238E27FC236}">
                    <a16:creationId xmlns:a16="http://schemas.microsoft.com/office/drawing/2014/main" id="{EF8747E8-4316-48FA-B629-B6C582375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327" y="2084"/>
                <a:ext cx="218" cy="456"/>
              </a:xfrm>
              <a:prstGeom prst="rect">
                <a:avLst/>
              </a:prstGeom>
              <a:solidFill>
                <a:srgbClr val="000057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847" name="Rectangle 143">
              <a:extLst>
                <a:ext uri="{FF2B5EF4-FFF2-40B4-BE49-F238E27FC236}">
                  <a16:creationId xmlns:a16="http://schemas.microsoft.com/office/drawing/2014/main" id="{B0E3F6D3-F8C4-4F80-96B2-74C28E782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60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(t)</a:t>
              </a:r>
            </a:p>
          </p:txBody>
        </p:sp>
        <p:sp>
          <p:nvSpPr>
            <p:cNvPr id="328848" name="Text Box 144">
              <a:extLst>
                <a:ext uri="{FF2B5EF4-FFF2-40B4-BE49-F238E27FC236}">
                  <a16:creationId xmlns:a16="http://schemas.microsoft.com/office/drawing/2014/main" id="{C9327A4A-BDC3-463F-8981-757681799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326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L=1H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8849" name="Line 145">
              <a:extLst>
                <a:ext uri="{FF2B5EF4-FFF2-40B4-BE49-F238E27FC236}">
                  <a16:creationId xmlns:a16="http://schemas.microsoft.com/office/drawing/2014/main" id="{71E8D3C7-E8FF-4ACB-A01A-773C4678B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1030"/>
              <a:ext cx="0" cy="108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0" name="Text Box 146">
              <a:extLst>
                <a:ext uri="{FF2B5EF4-FFF2-40B4-BE49-F238E27FC236}">
                  <a16:creationId xmlns:a16="http://schemas.microsoft.com/office/drawing/2014/main" id="{40D05685-54AD-408B-A3DB-152FDCA7C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970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r>
                <a:rPr lang="en-US" altLang="zh-CN">
                  <a:solidFill>
                    <a:srgbClr val="FF3300"/>
                  </a:solidFill>
                </a:rPr>
                <a:t>(t)</a:t>
              </a:r>
            </a:p>
          </p:txBody>
        </p:sp>
      </p:grpSp>
      <p:sp>
        <p:nvSpPr>
          <p:cNvPr id="328852" name="Text Box 148">
            <a:extLst>
              <a:ext uri="{FF2B5EF4-FFF2-40B4-BE49-F238E27FC236}">
                <a16:creationId xmlns:a16="http://schemas.microsoft.com/office/drawing/2014/main" id="{8BF2075F-EBE9-46D1-981F-B16B84B06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3086100"/>
            <a:ext cx="446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法一：分区间应用三要素法</a:t>
            </a:r>
          </a:p>
        </p:txBody>
      </p:sp>
      <p:sp>
        <p:nvSpPr>
          <p:cNvPr id="328853" name="Text Box 149">
            <a:extLst>
              <a:ext uri="{FF2B5EF4-FFF2-40B4-BE49-F238E27FC236}">
                <a16:creationId xmlns:a16="http://schemas.microsoft.com/office/drawing/2014/main" id="{645EF29D-AB40-407D-A53C-510EB3C65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4533900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ym typeface="Symbol" panose="05050102010706020507" pitchFamily="18" charset="2"/>
              </a:rPr>
              <a:t>=L/R=1/1=1(s)</a:t>
            </a:r>
            <a:endParaRPr lang="en-US" altLang="zh-CN"/>
          </a:p>
        </p:txBody>
      </p:sp>
      <p:sp>
        <p:nvSpPr>
          <p:cNvPr id="328854" name="Rectangle 150">
            <a:extLst>
              <a:ext uri="{FF2B5EF4-FFF2-40B4-BE49-F238E27FC236}">
                <a16:creationId xmlns:a16="http://schemas.microsoft.com/office/drawing/2014/main" id="{CA33742F-3BC1-421B-B134-E6EC6D5C0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4038600"/>
            <a:ext cx="101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(0</a:t>
            </a:r>
            <a:r>
              <a:rPr lang="en-US" altLang="zh-CN" baseline="-25000">
                <a:solidFill>
                  <a:schemeClr val="tx1"/>
                </a:solidFill>
              </a:rPr>
              <a:t>-</a:t>
            </a:r>
            <a:r>
              <a:rPr lang="en-US" altLang="zh-CN">
                <a:solidFill>
                  <a:schemeClr val="tx1"/>
                </a:solidFill>
              </a:rPr>
              <a:t>)=0</a:t>
            </a:r>
          </a:p>
        </p:txBody>
      </p:sp>
      <p:sp>
        <p:nvSpPr>
          <p:cNvPr id="328855" name="Rectangle 151">
            <a:extLst>
              <a:ext uri="{FF2B5EF4-FFF2-40B4-BE49-F238E27FC236}">
                <a16:creationId xmlns:a16="http://schemas.microsoft.com/office/drawing/2014/main" id="{3FE6EB67-DB93-446B-B33C-96280979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4038600"/>
            <a:ext cx="203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(0</a:t>
            </a:r>
            <a:r>
              <a:rPr lang="en-US" altLang="zh-CN" baseline="-25000">
                <a:solidFill>
                  <a:schemeClr val="tx1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)=</a:t>
            </a:r>
            <a:r>
              <a:rPr lang="en-US" altLang="zh-CN" i="1">
                <a:solidFill>
                  <a:schemeClr val="tx1"/>
                </a:solidFill>
              </a:rPr>
              <a:t> i</a:t>
            </a:r>
            <a:r>
              <a:rPr lang="en-US" altLang="zh-CN">
                <a:solidFill>
                  <a:schemeClr val="tx1"/>
                </a:solidFill>
              </a:rPr>
              <a:t>(0</a:t>
            </a:r>
            <a:r>
              <a:rPr lang="en-US" altLang="zh-CN" baseline="-25000">
                <a:solidFill>
                  <a:schemeClr val="tx1"/>
                </a:solidFill>
              </a:rPr>
              <a:t>-</a:t>
            </a:r>
            <a:r>
              <a:rPr lang="en-US" altLang="zh-CN">
                <a:solidFill>
                  <a:schemeClr val="tx1"/>
                </a:solidFill>
              </a:rPr>
              <a:t>)=0</a:t>
            </a:r>
          </a:p>
        </p:txBody>
      </p:sp>
      <p:sp>
        <p:nvSpPr>
          <p:cNvPr id="328856" name="Text Box 152">
            <a:extLst>
              <a:ext uri="{FF2B5EF4-FFF2-40B4-BE49-F238E27FC236}">
                <a16:creationId xmlns:a16="http://schemas.microsoft.com/office/drawing/2014/main" id="{643365FE-FE56-4C3D-B631-0A2EE568F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3581400"/>
            <a:ext cx="198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0≦t ≦t</a:t>
            </a:r>
            <a:r>
              <a:rPr lang="en-US" altLang="zh-CN" baseline="-25000"/>
              <a:t>0</a:t>
            </a:r>
            <a:r>
              <a:rPr lang="zh-CN" altLang="en-US"/>
              <a:t>时：</a:t>
            </a:r>
          </a:p>
        </p:txBody>
      </p:sp>
      <p:sp>
        <p:nvSpPr>
          <p:cNvPr id="328857" name="Line 153">
            <a:extLst>
              <a:ext uri="{FF2B5EF4-FFF2-40B4-BE49-F238E27FC236}">
                <a16:creationId xmlns:a16="http://schemas.microsoft.com/office/drawing/2014/main" id="{0502E80F-D0E0-4B95-869F-B3AC9EB2B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2113" y="1657350"/>
            <a:ext cx="860425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8859" name="Text Box 155">
            <a:extLst>
              <a:ext uri="{FF2B5EF4-FFF2-40B4-BE49-F238E27FC236}">
                <a16:creationId xmlns:a16="http://schemas.microsoft.com/office/drawing/2014/main" id="{1218D9B2-2380-4E03-AC7C-7E2FEE50A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4038600"/>
            <a:ext cx="233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zh-CN" altLang="en-US" baseline="-25000">
                <a:solidFill>
                  <a:schemeClr val="tx1"/>
                </a:solidFill>
              </a:rPr>
              <a:t>稳态</a:t>
            </a:r>
            <a:r>
              <a:rPr lang="en-US" altLang="zh-CN">
                <a:solidFill>
                  <a:schemeClr val="tx1"/>
                </a:solidFill>
              </a:rPr>
              <a:t>=1/R=1(A)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328862" name="Text Box 158">
            <a:extLst>
              <a:ext uri="{FF2B5EF4-FFF2-40B4-BE49-F238E27FC236}">
                <a16:creationId xmlns:a16="http://schemas.microsoft.com/office/drawing/2014/main" id="{68A4D55A-6542-44B7-9192-4E076039B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5219700"/>
            <a:ext cx="588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故</a:t>
            </a:r>
            <a:r>
              <a:rPr lang="en-US" altLang="zh-CN"/>
              <a:t>i(t)=1+(0-1)e</a:t>
            </a:r>
            <a:r>
              <a:rPr lang="en-US" altLang="zh-CN" baseline="30000"/>
              <a:t>-t</a:t>
            </a:r>
            <a:r>
              <a:rPr lang="en-US" altLang="zh-CN"/>
              <a:t>=1- e</a:t>
            </a:r>
            <a:r>
              <a:rPr lang="en-US" altLang="zh-CN" baseline="30000"/>
              <a:t>-t      </a:t>
            </a:r>
            <a:r>
              <a:rPr lang="en-US" altLang="zh-CN"/>
              <a:t>(A)          0≦t ≦t</a:t>
            </a:r>
            <a:r>
              <a:rPr lang="en-US" altLang="zh-CN" baseline="-25000"/>
              <a:t>0</a:t>
            </a:r>
          </a:p>
        </p:txBody>
      </p:sp>
      <p:graphicFrame>
        <p:nvGraphicFramePr>
          <p:cNvPr id="328863" name="Object 159">
            <a:extLst>
              <a:ext uri="{FF2B5EF4-FFF2-40B4-BE49-F238E27FC236}">
                <a16:creationId xmlns:a16="http://schemas.microsoft.com/office/drawing/2014/main" id="{8336B094-4CB0-4A2A-B773-E6036B639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065316"/>
              </p:ext>
            </p:extLst>
          </p:nvPr>
        </p:nvGraphicFramePr>
        <p:xfrm>
          <a:off x="2333625" y="5757863"/>
          <a:ext cx="2690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241200" progId="Equation.DSMT4">
                  <p:embed/>
                </p:oleObj>
              </mc:Choice>
              <mc:Fallback>
                <p:oleObj name="Equation" r:id="rId4" imgW="1041120" imgH="241200" progId="Equation.DSMT4">
                  <p:embed/>
                  <p:pic>
                    <p:nvPicPr>
                      <p:cNvPr id="328863" name="Object 159">
                        <a:extLst>
                          <a:ext uri="{FF2B5EF4-FFF2-40B4-BE49-F238E27FC236}">
                            <a16:creationId xmlns:a16="http://schemas.microsoft.com/office/drawing/2014/main" id="{8336B094-4CB0-4A2A-B773-E6036B639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5757863"/>
                        <a:ext cx="2690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AutoShape 2">
            <a:hlinkClick r:id="" action="ppaction://hlinkshowjump?jump=previous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348A4C11-E35A-45F4-BDB1-4AD85AD82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91" name="AutoShape 3">
            <a:hlinkClick r:id="" action="ppaction://hlinkshowjump?jump=next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4CD066C5-78D0-49B1-84AB-4B8944439E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03" name="Text Box 115">
            <a:extLst>
              <a:ext uri="{FF2B5EF4-FFF2-40B4-BE49-F238E27FC236}">
                <a16:creationId xmlns:a16="http://schemas.microsoft.com/office/drawing/2014/main" id="{0C22C7BD-8FA4-43C0-8F06-B83A14C5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342900"/>
            <a:ext cx="650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t</a:t>
            </a:r>
            <a:r>
              <a:rPr lang="en-US" altLang="zh-CN" baseline="-25000"/>
              <a:t>0</a:t>
            </a:r>
            <a:r>
              <a:rPr lang="en-US" altLang="zh-CN"/>
              <a:t> &lt;t &lt;</a:t>
            </a:r>
            <a:r>
              <a:rPr lang="en-US" altLang="zh-CN">
                <a:sym typeface="Symbol" panose="05050102010706020507" pitchFamily="18" charset="2"/>
              </a:rPr>
              <a:t> </a:t>
            </a:r>
            <a:r>
              <a:rPr lang="zh-CN" altLang="en-US"/>
              <a:t>时是以</a:t>
            </a:r>
            <a:r>
              <a:rPr lang="en-US" altLang="zh-CN" i="1"/>
              <a:t>i</a:t>
            </a:r>
            <a:r>
              <a:rPr lang="en-US" altLang="zh-CN"/>
              <a:t>(t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  <a:r>
              <a:rPr lang="zh-CN" altLang="en-US"/>
              <a:t>为初值的放电过程</a:t>
            </a:r>
            <a:endParaRPr lang="zh-CN" altLang="en-US" baseline="-25000"/>
          </a:p>
        </p:txBody>
      </p:sp>
      <p:graphicFrame>
        <p:nvGraphicFramePr>
          <p:cNvPr id="319605" name="Object 117">
            <a:extLst>
              <a:ext uri="{FF2B5EF4-FFF2-40B4-BE49-F238E27FC236}">
                <a16:creationId xmlns:a16="http://schemas.microsoft.com/office/drawing/2014/main" id="{BCFC2DF2-909D-46A1-B2E0-54A74B7D4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64732"/>
              </p:ext>
            </p:extLst>
          </p:nvPr>
        </p:nvGraphicFramePr>
        <p:xfrm>
          <a:off x="1465263" y="831850"/>
          <a:ext cx="465931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355320" progId="Equation.DSMT4">
                  <p:embed/>
                </p:oleObj>
              </mc:Choice>
              <mc:Fallback>
                <p:oleObj name="Equation" r:id="rId4" imgW="1803240" imgH="355320" progId="Equation.DSMT4">
                  <p:embed/>
                  <p:pic>
                    <p:nvPicPr>
                      <p:cNvPr id="319605" name="Object 117">
                        <a:extLst>
                          <a:ext uri="{FF2B5EF4-FFF2-40B4-BE49-F238E27FC236}">
                            <a16:creationId xmlns:a16="http://schemas.microsoft.com/office/drawing/2014/main" id="{BCFC2DF2-909D-46A1-B2E0-54A74B7D4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831850"/>
                        <a:ext cx="465931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606" name="Freeform 118">
            <a:extLst>
              <a:ext uri="{FF2B5EF4-FFF2-40B4-BE49-F238E27FC236}">
                <a16:creationId xmlns:a16="http://schemas.microsoft.com/office/drawing/2014/main" id="{E90E31C6-86F9-4520-8DAD-13DA7D118864}"/>
              </a:ext>
            </a:extLst>
          </p:cNvPr>
          <p:cNvSpPr>
            <a:spLocks/>
          </p:cNvSpPr>
          <p:nvPr/>
        </p:nvSpPr>
        <p:spPr bwMode="auto">
          <a:xfrm>
            <a:off x="3581400" y="1612900"/>
            <a:ext cx="361950" cy="139700"/>
          </a:xfrm>
          <a:custGeom>
            <a:avLst/>
            <a:gdLst>
              <a:gd name="T0" fmla="*/ 0 w 636"/>
              <a:gd name="T1" fmla="*/ 16 h 100"/>
              <a:gd name="T2" fmla="*/ 36 w 636"/>
              <a:gd name="T3" fmla="*/ 88 h 100"/>
              <a:gd name="T4" fmla="*/ 84 w 636"/>
              <a:gd name="T5" fmla="*/ 76 h 100"/>
              <a:gd name="T6" fmla="*/ 120 w 636"/>
              <a:gd name="T7" fmla="*/ 52 h 100"/>
              <a:gd name="T8" fmla="*/ 144 w 636"/>
              <a:gd name="T9" fmla="*/ 16 h 100"/>
              <a:gd name="T10" fmla="*/ 180 w 636"/>
              <a:gd name="T11" fmla="*/ 40 h 100"/>
              <a:gd name="T12" fmla="*/ 228 w 636"/>
              <a:gd name="T13" fmla="*/ 100 h 100"/>
              <a:gd name="T14" fmla="*/ 264 w 636"/>
              <a:gd name="T15" fmla="*/ 76 h 100"/>
              <a:gd name="T16" fmla="*/ 288 w 636"/>
              <a:gd name="T17" fmla="*/ 88 h 100"/>
              <a:gd name="T18" fmla="*/ 324 w 636"/>
              <a:gd name="T19" fmla="*/ 100 h 100"/>
              <a:gd name="T20" fmla="*/ 360 w 636"/>
              <a:gd name="T21" fmla="*/ 76 h 100"/>
              <a:gd name="T22" fmla="*/ 384 w 636"/>
              <a:gd name="T23" fmla="*/ 40 h 100"/>
              <a:gd name="T24" fmla="*/ 420 w 636"/>
              <a:gd name="T25" fmla="*/ 88 h 100"/>
              <a:gd name="T26" fmla="*/ 456 w 636"/>
              <a:gd name="T27" fmla="*/ 100 h 100"/>
              <a:gd name="T28" fmla="*/ 516 w 636"/>
              <a:gd name="T29" fmla="*/ 64 h 100"/>
              <a:gd name="T30" fmla="*/ 552 w 636"/>
              <a:gd name="T31" fmla="*/ 40 h 100"/>
              <a:gd name="T32" fmla="*/ 564 w 636"/>
              <a:gd name="T33" fmla="*/ 88 h 100"/>
              <a:gd name="T34" fmla="*/ 612 w 636"/>
              <a:gd name="T35" fmla="*/ 76 h 100"/>
              <a:gd name="T36" fmla="*/ 636 w 636"/>
              <a:gd name="T3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6" h="100">
                <a:moveTo>
                  <a:pt x="0" y="16"/>
                </a:moveTo>
                <a:cubicBezTo>
                  <a:pt x="5" y="30"/>
                  <a:pt x="19" y="82"/>
                  <a:pt x="36" y="88"/>
                </a:cubicBezTo>
                <a:cubicBezTo>
                  <a:pt x="52" y="93"/>
                  <a:pt x="68" y="80"/>
                  <a:pt x="84" y="76"/>
                </a:cubicBezTo>
                <a:cubicBezTo>
                  <a:pt x="96" y="68"/>
                  <a:pt x="110" y="62"/>
                  <a:pt x="120" y="52"/>
                </a:cubicBezTo>
                <a:cubicBezTo>
                  <a:pt x="130" y="42"/>
                  <a:pt x="130" y="19"/>
                  <a:pt x="144" y="16"/>
                </a:cubicBezTo>
                <a:cubicBezTo>
                  <a:pt x="158" y="13"/>
                  <a:pt x="168" y="32"/>
                  <a:pt x="180" y="40"/>
                </a:cubicBezTo>
                <a:cubicBezTo>
                  <a:pt x="187" y="62"/>
                  <a:pt x="192" y="100"/>
                  <a:pt x="228" y="100"/>
                </a:cubicBezTo>
                <a:cubicBezTo>
                  <a:pt x="242" y="100"/>
                  <a:pt x="252" y="84"/>
                  <a:pt x="264" y="76"/>
                </a:cubicBezTo>
                <a:cubicBezTo>
                  <a:pt x="289" y="2"/>
                  <a:pt x="263" y="57"/>
                  <a:pt x="288" y="88"/>
                </a:cubicBezTo>
                <a:cubicBezTo>
                  <a:pt x="296" y="98"/>
                  <a:pt x="312" y="96"/>
                  <a:pt x="324" y="100"/>
                </a:cubicBezTo>
                <a:cubicBezTo>
                  <a:pt x="336" y="92"/>
                  <a:pt x="350" y="86"/>
                  <a:pt x="360" y="76"/>
                </a:cubicBezTo>
                <a:cubicBezTo>
                  <a:pt x="370" y="66"/>
                  <a:pt x="370" y="37"/>
                  <a:pt x="384" y="40"/>
                </a:cubicBezTo>
                <a:cubicBezTo>
                  <a:pt x="404" y="44"/>
                  <a:pt x="405" y="75"/>
                  <a:pt x="420" y="88"/>
                </a:cubicBezTo>
                <a:cubicBezTo>
                  <a:pt x="430" y="96"/>
                  <a:pt x="444" y="96"/>
                  <a:pt x="456" y="100"/>
                </a:cubicBezTo>
                <a:cubicBezTo>
                  <a:pt x="506" y="0"/>
                  <a:pt x="449" y="75"/>
                  <a:pt x="516" y="64"/>
                </a:cubicBezTo>
                <a:cubicBezTo>
                  <a:pt x="530" y="62"/>
                  <a:pt x="540" y="48"/>
                  <a:pt x="552" y="40"/>
                </a:cubicBezTo>
                <a:cubicBezTo>
                  <a:pt x="556" y="56"/>
                  <a:pt x="550" y="80"/>
                  <a:pt x="564" y="88"/>
                </a:cubicBezTo>
                <a:cubicBezTo>
                  <a:pt x="578" y="96"/>
                  <a:pt x="598" y="85"/>
                  <a:pt x="612" y="76"/>
                </a:cubicBezTo>
                <a:cubicBezTo>
                  <a:pt x="624" y="68"/>
                  <a:pt x="636" y="40"/>
                  <a:pt x="636" y="40"/>
                </a:cubicBezTo>
              </a:path>
            </a:pathLst>
          </a:custGeom>
          <a:noFill/>
          <a:ln w="38100" cap="sq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9607" name="Freeform 119">
            <a:extLst>
              <a:ext uri="{FF2B5EF4-FFF2-40B4-BE49-F238E27FC236}">
                <a16:creationId xmlns:a16="http://schemas.microsoft.com/office/drawing/2014/main" id="{98815726-CE47-42A3-8D01-EECA488DD333}"/>
              </a:ext>
            </a:extLst>
          </p:cNvPr>
          <p:cNvSpPr>
            <a:spLocks/>
          </p:cNvSpPr>
          <p:nvPr/>
        </p:nvSpPr>
        <p:spPr bwMode="auto">
          <a:xfrm>
            <a:off x="5562600" y="1441450"/>
            <a:ext cx="361950" cy="139700"/>
          </a:xfrm>
          <a:custGeom>
            <a:avLst/>
            <a:gdLst>
              <a:gd name="T0" fmla="*/ 0 w 636"/>
              <a:gd name="T1" fmla="*/ 16 h 100"/>
              <a:gd name="T2" fmla="*/ 36 w 636"/>
              <a:gd name="T3" fmla="*/ 88 h 100"/>
              <a:gd name="T4" fmla="*/ 84 w 636"/>
              <a:gd name="T5" fmla="*/ 76 h 100"/>
              <a:gd name="T6" fmla="*/ 120 w 636"/>
              <a:gd name="T7" fmla="*/ 52 h 100"/>
              <a:gd name="T8" fmla="*/ 144 w 636"/>
              <a:gd name="T9" fmla="*/ 16 h 100"/>
              <a:gd name="T10" fmla="*/ 180 w 636"/>
              <a:gd name="T11" fmla="*/ 40 h 100"/>
              <a:gd name="T12" fmla="*/ 228 w 636"/>
              <a:gd name="T13" fmla="*/ 100 h 100"/>
              <a:gd name="T14" fmla="*/ 264 w 636"/>
              <a:gd name="T15" fmla="*/ 76 h 100"/>
              <a:gd name="T16" fmla="*/ 288 w 636"/>
              <a:gd name="T17" fmla="*/ 88 h 100"/>
              <a:gd name="T18" fmla="*/ 324 w 636"/>
              <a:gd name="T19" fmla="*/ 100 h 100"/>
              <a:gd name="T20" fmla="*/ 360 w 636"/>
              <a:gd name="T21" fmla="*/ 76 h 100"/>
              <a:gd name="T22" fmla="*/ 384 w 636"/>
              <a:gd name="T23" fmla="*/ 40 h 100"/>
              <a:gd name="T24" fmla="*/ 420 w 636"/>
              <a:gd name="T25" fmla="*/ 88 h 100"/>
              <a:gd name="T26" fmla="*/ 456 w 636"/>
              <a:gd name="T27" fmla="*/ 100 h 100"/>
              <a:gd name="T28" fmla="*/ 516 w 636"/>
              <a:gd name="T29" fmla="*/ 64 h 100"/>
              <a:gd name="T30" fmla="*/ 552 w 636"/>
              <a:gd name="T31" fmla="*/ 40 h 100"/>
              <a:gd name="T32" fmla="*/ 564 w 636"/>
              <a:gd name="T33" fmla="*/ 88 h 100"/>
              <a:gd name="T34" fmla="*/ 612 w 636"/>
              <a:gd name="T35" fmla="*/ 76 h 100"/>
              <a:gd name="T36" fmla="*/ 636 w 636"/>
              <a:gd name="T37" fmla="*/ 4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6" h="100">
                <a:moveTo>
                  <a:pt x="0" y="16"/>
                </a:moveTo>
                <a:cubicBezTo>
                  <a:pt x="5" y="30"/>
                  <a:pt x="19" y="82"/>
                  <a:pt x="36" y="88"/>
                </a:cubicBezTo>
                <a:cubicBezTo>
                  <a:pt x="52" y="93"/>
                  <a:pt x="68" y="80"/>
                  <a:pt x="84" y="76"/>
                </a:cubicBezTo>
                <a:cubicBezTo>
                  <a:pt x="96" y="68"/>
                  <a:pt x="110" y="62"/>
                  <a:pt x="120" y="52"/>
                </a:cubicBezTo>
                <a:cubicBezTo>
                  <a:pt x="130" y="42"/>
                  <a:pt x="130" y="19"/>
                  <a:pt x="144" y="16"/>
                </a:cubicBezTo>
                <a:cubicBezTo>
                  <a:pt x="158" y="13"/>
                  <a:pt x="168" y="32"/>
                  <a:pt x="180" y="40"/>
                </a:cubicBezTo>
                <a:cubicBezTo>
                  <a:pt x="187" y="62"/>
                  <a:pt x="192" y="100"/>
                  <a:pt x="228" y="100"/>
                </a:cubicBezTo>
                <a:cubicBezTo>
                  <a:pt x="242" y="100"/>
                  <a:pt x="252" y="84"/>
                  <a:pt x="264" y="76"/>
                </a:cubicBezTo>
                <a:cubicBezTo>
                  <a:pt x="289" y="2"/>
                  <a:pt x="263" y="57"/>
                  <a:pt x="288" y="88"/>
                </a:cubicBezTo>
                <a:cubicBezTo>
                  <a:pt x="296" y="98"/>
                  <a:pt x="312" y="96"/>
                  <a:pt x="324" y="100"/>
                </a:cubicBezTo>
                <a:cubicBezTo>
                  <a:pt x="336" y="92"/>
                  <a:pt x="350" y="86"/>
                  <a:pt x="360" y="76"/>
                </a:cubicBezTo>
                <a:cubicBezTo>
                  <a:pt x="370" y="66"/>
                  <a:pt x="370" y="37"/>
                  <a:pt x="384" y="40"/>
                </a:cubicBezTo>
                <a:cubicBezTo>
                  <a:pt x="404" y="44"/>
                  <a:pt x="405" y="75"/>
                  <a:pt x="420" y="88"/>
                </a:cubicBezTo>
                <a:cubicBezTo>
                  <a:pt x="430" y="96"/>
                  <a:pt x="444" y="96"/>
                  <a:pt x="456" y="100"/>
                </a:cubicBezTo>
                <a:cubicBezTo>
                  <a:pt x="506" y="0"/>
                  <a:pt x="449" y="75"/>
                  <a:pt x="516" y="64"/>
                </a:cubicBezTo>
                <a:cubicBezTo>
                  <a:pt x="530" y="62"/>
                  <a:pt x="540" y="48"/>
                  <a:pt x="552" y="40"/>
                </a:cubicBezTo>
                <a:cubicBezTo>
                  <a:pt x="556" y="56"/>
                  <a:pt x="550" y="80"/>
                  <a:pt x="564" y="88"/>
                </a:cubicBezTo>
                <a:cubicBezTo>
                  <a:pt x="578" y="96"/>
                  <a:pt x="598" y="85"/>
                  <a:pt x="612" y="76"/>
                </a:cubicBezTo>
                <a:cubicBezTo>
                  <a:pt x="624" y="68"/>
                  <a:pt x="636" y="40"/>
                  <a:pt x="636" y="40"/>
                </a:cubicBezTo>
              </a:path>
            </a:pathLst>
          </a:custGeom>
          <a:noFill/>
          <a:ln w="38100" cap="sq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19609" name="Object 121">
            <a:extLst>
              <a:ext uri="{FF2B5EF4-FFF2-40B4-BE49-F238E27FC236}">
                <a16:creationId xmlns:a16="http://schemas.microsoft.com/office/drawing/2014/main" id="{49D03410-83D6-4976-8E6A-39CA380E36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76850"/>
              </p:ext>
            </p:extLst>
          </p:nvPr>
        </p:nvGraphicFramePr>
        <p:xfrm>
          <a:off x="2003425" y="1593850"/>
          <a:ext cx="33147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355320" progId="Equation.DSMT4">
                  <p:embed/>
                </p:oleObj>
              </mc:Choice>
              <mc:Fallback>
                <p:oleObj name="Equation" r:id="rId6" imgW="1282680" imgH="355320" progId="Equation.DSMT4">
                  <p:embed/>
                  <p:pic>
                    <p:nvPicPr>
                      <p:cNvPr id="319609" name="Object 121">
                        <a:extLst>
                          <a:ext uri="{FF2B5EF4-FFF2-40B4-BE49-F238E27FC236}">
                            <a16:creationId xmlns:a16="http://schemas.microsoft.com/office/drawing/2014/main" id="{49D03410-83D6-4976-8E6A-39CA380E3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1593850"/>
                        <a:ext cx="33147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610" name="Object 122">
            <a:extLst>
              <a:ext uri="{FF2B5EF4-FFF2-40B4-BE49-F238E27FC236}">
                <a16:creationId xmlns:a16="http://schemas.microsoft.com/office/drawing/2014/main" id="{8B499802-26AE-4704-9B3E-4CF69D99D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111337"/>
              </p:ext>
            </p:extLst>
          </p:nvPr>
        </p:nvGraphicFramePr>
        <p:xfrm>
          <a:off x="2027238" y="2393950"/>
          <a:ext cx="57419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2280" imgH="355320" progId="Equation.DSMT4">
                  <p:embed/>
                </p:oleObj>
              </mc:Choice>
              <mc:Fallback>
                <p:oleObj name="Equation" r:id="rId8" imgW="2222280" imgH="355320" progId="Equation.DSMT4">
                  <p:embed/>
                  <p:pic>
                    <p:nvPicPr>
                      <p:cNvPr id="319610" name="Object 122">
                        <a:extLst>
                          <a:ext uri="{FF2B5EF4-FFF2-40B4-BE49-F238E27FC236}">
                            <a16:creationId xmlns:a16="http://schemas.microsoft.com/office/drawing/2014/main" id="{8B499802-26AE-4704-9B3E-4CF69D99D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393950"/>
                        <a:ext cx="574198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614" name="Line 126">
            <a:extLst>
              <a:ext uri="{FF2B5EF4-FFF2-40B4-BE49-F238E27FC236}">
                <a16:creationId xmlns:a16="http://schemas.microsoft.com/office/drawing/2014/main" id="{0E4FB230-E5DA-40BA-B59E-C6F2D4C9E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450" y="4038600"/>
            <a:ext cx="2239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19626" name="Group 138">
            <a:extLst>
              <a:ext uri="{FF2B5EF4-FFF2-40B4-BE49-F238E27FC236}">
                <a16:creationId xmlns:a16="http://schemas.microsoft.com/office/drawing/2014/main" id="{FE46DC07-DCD2-4F9B-9BE8-6A700EF7F796}"/>
              </a:ext>
            </a:extLst>
          </p:cNvPr>
          <p:cNvGrpSpPr>
            <a:grpSpLocks/>
          </p:cNvGrpSpPr>
          <p:nvPr/>
        </p:nvGrpSpPr>
        <p:grpSpPr bwMode="auto">
          <a:xfrm>
            <a:off x="1724025" y="3390900"/>
            <a:ext cx="3406775" cy="1981200"/>
            <a:chOff x="1086" y="2136"/>
            <a:chExt cx="2146" cy="1248"/>
          </a:xfrm>
        </p:grpSpPr>
        <p:sp>
          <p:nvSpPr>
            <p:cNvPr id="319612" name="Line 124">
              <a:extLst>
                <a:ext uri="{FF2B5EF4-FFF2-40B4-BE49-F238E27FC236}">
                  <a16:creationId xmlns:a16="http://schemas.microsoft.com/office/drawing/2014/main" id="{6121D889-CB98-4241-9807-08D0F18FC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3108"/>
              <a:ext cx="1861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9613" name="Line 125">
              <a:extLst>
                <a:ext uri="{FF2B5EF4-FFF2-40B4-BE49-F238E27FC236}">
                  <a16:creationId xmlns:a16="http://schemas.microsoft.com/office/drawing/2014/main" id="{D004A511-9EED-4DB7-ADB2-07372D410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8" y="2340"/>
              <a:ext cx="0" cy="104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9615" name="Text Box 127">
              <a:extLst>
                <a:ext uri="{FF2B5EF4-FFF2-40B4-BE49-F238E27FC236}">
                  <a16:creationId xmlns:a16="http://schemas.microsoft.com/office/drawing/2014/main" id="{313E24FF-152A-4AD9-97BC-69F3821C9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23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9616" name="Text Box 128">
              <a:extLst>
                <a:ext uri="{FF2B5EF4-FFF2-40B4-BE49-F238E27FC236}">
                  <a16:creationId xmlns:a16="http://schemas.microsoft.com/office/drawing/2014/main" id="{2D5CE678-C668-4210-BAC9-D3AA3FAD3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4" y="2136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i="1">
                  <a:solidFill>
                    <a:schemeClr val="tx1"/>
                  </a:solidFill>
                  <a:sym typeface="Symbol" panose="05050102010706020507" pitchFamily="18" charset="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(t)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9617" name="Text Box 129">
              <a:extLst>
                <a:ext uri="{FF2B5EF4-FFF2-40B4-BE49-F238E27FC236}">
                  <a16:creationId xmlns:a16="http://schemas.microsoft.com/office/drawing/2014/main" id="{5B11CBFB-1F6A-4B3F-8ECB-34DB25A30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9618" name="Text Box 130">
              <a:extLst>
                <a:ext uri="{FF2B5EF4-FFF2-40B4-BE49-F238E27FC236}">
                  <a16:creationId xmlns:a16="http://schemas.microsoft.com/office/drawing/2014/main" id="{C0F8AC93-98CB-49E9-B725-B93C34CC0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3060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t(s)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9620" name="Text Box 132">
              <a:extLst>
                <a:ext uri="{FF2B5EF4-FFF2-40B4-BE49-F238E27FC236}">
                  <a16:creationId xmlns:a16="http://schemas.microsoft.com/office/drawing/2014/main" id="{E7BDE261-DEA1-4FEB-BF23-BF5EAE519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" y="307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19622" name="Object 134">
            <a:extLst>
              <a:ext uri="{FF2B5EF4-FFF2-40B4-BE49-F238E27FC236}">
                <a16:creationId xmlns:a16="http://schemas.microsoft.com/office/drawing/2014/main" id="{5BF9CD5D-92E3-4887-A70F-225A581DD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88100"/>
              </p:ext>
            </p:extLst>
          </p:nvPr>
        </p:nvGraphicFramePr>
        <p:xfrm>
          <a:off x="1201738" y="4160838"/>
          <a:ext cx="11811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03040" progId="Equation.DSMT4">
                  <p:embed/>
                </p:oleObj>
              </mc:Choice>
              <mc:Fallback>
                <p:oleObj name="Equation" r:id="rId10" imgW="457200" imgH="203040" progId="Equation.DSMT4">
                  <p:embed/>
                  <p:pic>
                    <p:nvPicPr>
                      <p:cNvPr id="319622" name="Object 134">
                        <a:extLst>
                          <a:ext uri="{FF2B5EF4-FFF2-40B4-BE49-F238E27FC236}">
                            <a16:creationId xmlns:a16="http://schemas.microsoft.com/office/drawing/2014/main" id="{5BF9CD5D-92E3-4887-A70F-225A581DD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160838"/>
                        <a:ext cx="11811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623" name="Freeform 135">
            <a:extLst>
              <a:ext uri="{FF2B5EF4-FFF2-40B4-BE49-F238E27FC236}">
                <a16:creationId xmlns:a16="http://schemas.microsoft.com/office/drawing/2014/main" id="{9D9F4479-3838-4B83-84E4-A2A95810859E}"/>
              </a:ext>
            </a:extLst>
          </p:cNvPr>
          <p:cNvSpPr>
            <a:spLocks/>
          </p:cNvSpPr>
          <p:nvPr/>
        </p:nvSpPr>
        <p:spPr bwMode="auto">
          <a:xfrm>
            <a:off x="2305050" y="4343400"/>
            <a:ext cx="971550" cy="609600"/>
          </a:xfrm>
          <a:custGeom>
            <a:avLst/>
            <a:gdLst>
              <a:gd name="T0" fmla="*/ 0 w 612"/>
              <a:gd name="T1" fmla="*/ 384 h 384"/>
              <a:gd name="T2" fmla="*/ 108 w 612"/>
              <a:gd name="T3" fmla="*/ 264 h 384"/>
              <a:gd name="T4" fmla="*/ 252 w 612"/>
              <a:gd name="T5" fmla="*/ 156 h 384"/>
              <a:gd name="T6" fmla="*/ 360 w 612"/>
              <a:gd name="T7" fmla="*/ 96 h 384"/>
              <a:gd name="T8" fmla="*/ 492 w 612"/>
              <a:gd name="T9" fmla="*/ 48 h 384"/>
              <a:gd name="T10" fmla="*/ 612 w 612"/>
              <a:gd name="T11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2" h="384">
                <a:moveTo>
                  <a:pt x="0" y="384"/>
                </a:moveTo>
                <a:cubicBezTo>
                  <a:pt x="18" y="362"/>
                  <a:pt x="66" y="302"/>
                  <a:pt x="108" y="264"/>
                </a:cubicBezTo>
                <a:cubicBezTo>
                  <a:pt x="150" y="226"/>
                  <a:pt x="210" y="184"/>
                  <a:pt x="252" y="156"/>
                </a:cubicBezTo>
                <a:cubicBezTo>
                  <a:pt x="294" y="128"/>
                  <a:pt x="320" y="114"/>
                  <a:pt x="360" y="96"/>
                </a:cubicBezTo>
                <a:cubicBezTo>
                  <a:pt x="400" y="78"/>
                  <a:pt x="450" y="64"/>
                  <a:pt x="492" y="48"/>
                </a:cubicBezTo>
                <a:cubicBezTo>
                  <a:pt x="534" y="32"/>
                  <a:pt x="587" y="10"/>
                  <a:pt x="612" y="0"/>
                </a:cubicBezTo>
              </a:path>
            </a:pathLst>
          </a:custGeom>
          <a:noFill/>
          <a:ln w="19050" cap="sq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9624" name="Freeform 136">
            <a:extLst>
              <a:ext uri="{FF2B5EF4-FFF2-40B4-BE49-F238E27FC236}">
                <a16:creationId xmlns:a16="http://schemas.microsoft.com/office/drawing/2014/main" id="{AD17F68B-F3EF-46F1-A031-F887AE1882DC}"/>
              </a:ext>
            </a:extLst>
          </p:cNvPr>
          <p:cNvSpPr>
            <a:spLocks/>
          </p:cNvSpPr>
          <p:nvPr/>
        </p:nvSpPr>
        <p:spPr bwMode="auto">
          <a:xfrm>
            <a:off x="3314700" y="4095750"/>
            <a:ext cx="1504950" cy="228600"/>
          </a:xfrm>
          <a:custGeom>
            <a:avLst/>
            <a:gdLst>
              <a:gd name="T0" fmla="*/ 0 w 948"/>
              <a:gd name="T1" fmla="*/ 144 h 144"/>
              <a:gd name="T2" fmla="*/ 96 w 948"/>
              <a:gd name="T3" fmla="*/ 120 h 144"/>
              <a:gd name="T4" fmla="*/ 192 w 948"/>
              <a:gd name="T5" fmla="*/ 108 h 144"/>
              <a:gd name="T6" fmla="*/ 324 w 948"/>
              <a:gd name="T7" fmla="*/ 84 h 144"/>
              <a:gd name="T8" fmla="*/ 444 w 948"/>
              <a:gd name="T9" fmla="*/ 60 h 144"/>
              <a:gd name="T10" fmla="*/ 564 w 948"/>
              <a:gd name="T11" fmla="*/ 36 h 144"/>
              <a:gd name="T12" fmla="*/ 684 w 948"/>
              <a:gd name="T13" fmla="*/ 24 h 144"/>
              <a:gd name="T14" fmla="*/ 804 w 948"/>
              <a:gd name="T15" fmla="*/ 12 h 144"/>
              <a:gd name="T16" fmla="*/ 948 w 948"/>
              <a:gd name="T17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8" h="144">
                <a:moveTo>
                  <a:pt x="0" y="144"/>
                </a:moveTo>
                <a:cubicBezTo>
                  <a:pt x="16" y="140"/>
                  <a:pt x="64" y="126"/>
                  <a:pt x="96" y="120"/>
                </a:cubicBezTo>
                <a:cubicBezTo>
                  <a:pt x="128" y="114"/>
                  <a:pt x="154" y="114"/>
                  <a:pt x="192" y="108"/>
                </a:cubicBezTo>
                <a:cubicBezTo>
                  <a:pt x="230" y="102"/>
                  <a:pt x="282" y="92"/>
                  <a:pt x="324" y="84"/>
                </a:cubicBezTo>
                <a:cubicBezTo>
                  <a:pt x="366" y="76"/>
                  <a:pt x="404" y="68"/>
                  <a:pt x="444" y="60"/>
                </a:cubicBezTo>
                <a:cubicBezTo>
                  <a:pt x="484" y="52"/>
                  <a:pt x="524" y="42"/>
                  <a:pt x="564" y="36"/>
                </a:cubicBezTo>
                <a:cubicBezTo>
                  <a:pt x="604" y="30"/>
                  <a:pt x="644" y="28"/>
                  <a:pt x="684" y="24"/>
                </a:cubicBezTo>
                <a:cubicBezTo>
                  <a:pt x="724" y="20"/>
                  <a:pt x="760" y="16"/>
                  <a:pt x="804" y="12"/>
                </a:cubicBezTo>
                <a:cubicBezTo>
                  <a:pt x="848" y="8"/>
                  <a:pt x="918" y="2"/>
                  <a:pt x="948" y="0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9625" name="Freeform 137">
            <a:extLst>
              <a:ext uri="{FF2B5EF4-FFF2-40B4-BE49-F238E27FC236}">
                <a16:creationId xmlns:a16="http://schemas.microsoft.com/office/drawing/2014/main" id="{21691887-3774-44A7-8FB0-B152A1D0515A}"/>
              </a:ext>
            </a:extLst>
          </p:cNvPr>
          <p:cNvSpPr>
            <a:spLocks/>
          </p:cNvSpPr>
          <p:nvPr/>
        </p:nvSpPr>
        <p:spPr bwMode="auto">
          <a:xfrm>
            <a:off x="3295650" y="4343400"/>
            <a:ext cx="1390650" cy="520700"/>
          </a:xfrm>
          <a:custGeom>
            <a:avLst/>
            <a:gdLst>
              <a:gd name="T0" fmla="*/ 0 w 876"/>
              <a:gd name="T1" fmla="*/ 0 h 328"/>
              <a:gd name="T2" fmla="*/ 96 w 876"/>
              <a:gd name="T3" fmla="*/ 89 h 328"/>
              <a:gd name="T4" fmla="*/ 192 w 876"/>
              <a:gd name="T5" fmla="*/ 145 h 328"/>
              <a:gd name="T6" fmla="*/ 324 w 876"/>
              <a:gd name="T7" fmla="*/ 201 h 328"/>
              <a:gd name="T8" fmla="*/ 480 w 876"/>
              <a:gd name="T9" fmla="*/ 264 h 328"/>
              <a:gd name="T10" fmla="*/ 624 w 876"/>
              <a:gd name="T11" fmla="*/ 302 h 328"/>
              <a:gd name="T12" fmla="*/ 756 w 876"/>
              <a:gd name="T13" fmla="*/ 324 h 328"/>
              <a:gd name="T14" fmla="*/ 876 w 876"/>
              <a:gd name="T15" fmla="*/ 32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6" h="328">
                <a:moveTo>
                  <a:pt x="0" y="0"/>
                </a:moveTo>
                <a:cubicBezTo>
                  <a:pt x="30" y="34"/>
                  <a:pt x="64" y="65"/>
                  <a:pt x="96" y="89"/>
                </a:cubicBezTo>
                <a:cubicBezTo>
                  <a:pt x="128" y="114"/>
                  <a:pt x="154" y="127"/>
                  <a:pt x="192" y="145"/>
                </a:cubicBezTo>
                <a:cubicBezTo>
                  <a:pt x="230" y="164"/>
                  <a:pt x="276" y="181"/>
                  <a:pt x="324" y="201"/>
                </a:cubicBezTo>
                <a:cubicBezTo>
                  <a:pt x="372" y="221"/>
                  <a:pt x="430" y="247"/>
                  <a:pt x="480" y="264"/>
                </a:cubicBezTo>
                <a:cubicBezTo>
                  <a:pt x="530" y="281"/>
                  <a:pt x="578" y="292"/>
                  <a:pt x="624" y="302"/>
                </a:cubicBezTo>
                <a:cubicBezTo>
                  <a:pt x="670" y="312"/>
                  <a:pt x="714" y="321"/>
                  <a:pt x="756" y="324"/>
                </a:cubicBezTo>
                <a:cubicBezTo>
                  <a:pt x="798" y="328"/>
                  <a:pt x="851" y="324"/>
                  <a:pt x="876" y="324"/>
                </a:cubicBezTo>
              </a:path>
            </a:pathLst>
          </a:custGeom>
          <a:noFill/>
          <a:ln w="19050" cap="sq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9627" name="Line 139">
            <a:extLst>
              <a:ext uri="{FF2B5EF4-FFF2-40B4-BE49-F238E27FC236}">
                <a16:creationId xmlns:a16="http://schemas.microsoft.com/office/drawing/2014/main" id="{D2EF8BD4-6E6D-4DA2-AA40-DA2AFDDBE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100" y="4343400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9628" name="Line 140">
            <a:extLst>
              <a:ext uri="{FF2B5EF4-FFF2-40B4-BE49-F238E27FC236}">
                <a16:creationId xmlns:a16="http://schemas.microsoft.com/office/drawing/2014/main" id="{3E53E201-B897-43E6-A082-6E4998F39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362450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9629" name="Rectangle 141">
            <a:extLst>
              <a:ext uri="{FF2B5EF4-FFF2-40B4-BE49-F238E27FC236}">
                <a16:creationId xmlns:a16="http://schemas.microsoft.com/office/drawing/2014/main" id="{E09AAB97-6A05-4C69-868B-19575D7B4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48387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319636" name="Group 148">
            <a:extLst>
              <a:ext uri="{FF2B5EF4-FFF2-40B4-BE49-F238E27FC236}">
                <a16:creationId xmlns:a16="http://schemas.microsoft.com/office/drawing/2014/main" id="{131414FA-5962-44FC-96B4-8EA86D107283}"/>
              </a:ext>
            </a:extLst>
          </p:cNvPr>
          <p:cNvGrpSpPr>
            <a:grpSpLocks/>
          </p:cNvGrpSpPr>
          <p:nvPr/>
        </p:nvGrpSpPr>
        <p:grpSpPr bwMode="auto">
          <a:xfrm>
            <a:off x="4414838" y="4070350"/>
            <a:ext cx="2206625" cy="785813"/>
            <a:chOff x="2781" y="2564"/>
            <a:chExt cx="1390" cy="495"/>
          </a:xfrm>
        </p:grpSpPr>
        <p:graphicFrame>
          <p:nvGraphicFramePr>
            <p:cNvPr id="319633" name="Object 145">
              <a:extLst>
                <a:ext uri="{FF2B5EF4-FFF2-40B4-BE49-F238E27FC236}">
                  <a16:creationId xmlns:a16="http://schemas.microsoft.com/office/drawing/2014/main" id="{65B0CD43-A489-4C9A-B5DC-E468BFF3BB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5659926"/>
                </p:ext>
              </p:extLst>
            </p:nvPr>
          </p:nvGraphicFramePr>
          <p:xfrm>
            <a:off x="3055" y="2564"/>
            <a:ext cx="111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85800" imgH="355320" progId="Equation.DSMT4">
                    <p:embed/>
                  </p:oleObj>
                </mc:Choice>
                <mc:Fallback>
                  <p:oleObj name="Equation" r:id="rId12" imgW="685800" imgH="355320" progId="Equation.DSMT4">
                    <p:embed/>
                    <p:pic>
                      <p:nvPicPr>
                        <p:cNvPr id="319633" name="Object 145">
                          <a:extLst>
                            <a:ext uri="{FF2B5EF4-FFF2-40B4-BE49-F238E27FC236}">
                              <a16:creationId xmlns:a16="http://schemas.microsoft.com/office/drawing/2014/main" id="{65B0CD43-A489-4C9A-B5DC-E468BFF3BB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2564"/>
                          <a:ext cx="1116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13500000" algn="ctr" rotWithShape="0">
                                  <a:schemeClr val="bg1">
                                    <a:gamma/>
                                    <a:shade val="60000"/>
                                    <a:invGamma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9634" name="Line 146">
              <a:extLst>
                <a:ext uri="{FF2B5EF4-FFF2-40B4-BE49-F238E27FC236}">
                  <a16:creationId xmlns:a16="http://schemas.microsoft.com/office/drawing/2014/main" id="{CE04B548-FD36-479A-A50B-82429D297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1" y="2913"/>
              <a:ext cx="267" cy="9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9639" name="Group 151">
            <a:extLst>
              <a:ext uri="{FF2B5EF4-FFF2-40B4-BE49-F238E27FC236}">
                <a16:creationId xmlns:a16="http://schemas.microsoft.com/office/drawing/2014/main" id="{A2B5C9D7-9A79-431C-BBE6-FC9647307CD3}"/>
              </a:ext>
            </a:extLst>
          </p:cNvPr>
          <p:cNvGrpSpPr>
            <a:grpSpLocks/>
          </p:cNvGrpSpPr>
          <p:nvPr/>
        </p:nvGrpSpPr>
        <p:grpSpPr bwMode="auto">
          <a:xfrm>
            <a:off x="4686300" y="3505200"/>
            <a:ext cx="1295400" cy="533400"/>
            <a:chOff x="2952" y="2208"/>
            <a:chExt cx="816" cy="336"/>
          </a:xfrm>
        </p:grpSpPr>
        <p:sp>
          <p:nvSpPr>
            <p:cNvPr id="319630" name="Text Box 142">
              <a:extLst>
                <a:ext uri="{FF2B5EF4-FFF2-40B4-BE49-F238E27FC236}">
                  <a16:creationId xmlns:a16="http://schemas.microsoft.com/office/drawing/2014/main" id="{397276B2-354D-4D22-9D7E-26BFC1568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2208"/>
              <a:ext cx="6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FF3300"/>
                  </a:solidFill>
                </a:rPr>
                <a:t>1- e</a:t>
              </a:r>
              <a:r>
                <a:rPr lang="en-US" altLang="zh-CN" baseline="30000">
                  <a:solidFill>
                    <a:srgbClr val="FF3300"/>
                  </a:solidFill>
                </a:rPr>
                <a:t>-t</a:t>
              </a:r>
              <a:endParaRPr lang="en-US" altLang="zh-CN" baseline="-25000">
                <a:solidFill>
                  <a:srgbClr val="FF3300"/>
                </a:solidFill>
              </a:endParaRPr>
            </a:p>
          </p:txBody>
        </p:sp>
        <p:sp>
          <p:nvSpPr>
            <p:cNvPr id="319638" name="Line 150">
              <a:extLst>
                <a:ext uri="{FF2B5EF4-FFF2-40B4-BE49-F238E27FC236}">
                  <a16:creationId xmlns:a16="http://schemas.microsoft.com/office/drawing/2014/main" id="{8CB0CAF9-9134-4982-BC1E-377D9454C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2" y="2388"/>
              <a:ext cx="180" cy="15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AutoShape 2050">
            <a:hlinkClick r:id="" action="ppaction://hlinkshowjump?jump=previous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78779D90-DD79-4EBA-AAC9-2E8B5A841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15" name="AutoShape 2051">
            <a:hlinkClick r:id="" action="ppaction://hlinkshowjump?jump=next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7C67DC6F-6BCB-4886-81A0-85C5A55E0C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627" name="Text Box 2163">
            <a:extLst>
              <a:ext uri="{FF2B5EF4-FFF2-40B4-BE49-F238E27FC236}">
                <a16:creationId xmlns:a16="http://schemas.microsoft.com/office/drawing/2014/main" id="{B54A6D59-82B5-484E-AF07-A0F3D7BE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2209800"/>
            <a:ext cx="326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法二：  利用阶跃响应</a:t>
            </a:r>
          </a:p>
        </p:txBody>
      </p:sp>
      <p:grpSp>
        <p:nvGrpSpPr>
          <p:cNvPr id="320639" name="Group 2175">
            <a:extLst>
              <a:ext uri="{FF2B5EF4-FFF2-40B4-BE49-F238E27FC236}">
                <a16:creationId xmlns:a16="http://schemas.microsoft.com/office/drawing/2014/main" id="{0DB90BD2-D9C5-4B4E-954F-75FD85EBB78B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119063"/>
            <a:ext cx="3765550" cy="1843087"/>
            <a:chOff x="2880" y="651"/>
            <a:chExt cx="2372" cy="1161"/>
          </a:xfrm>
        </p:grpSpPr>
        <p:sp>
          <p:nvSpPr>
            <p:cNvPr id="320640" name="Text Box 2176">
              <a:extLst>
                <a:ext uri="{FF2B5EF4-FFF2-40B4-BE49-F238E27FC236}">
                  <a16:creationId xmlns:a16="http://schemas.microsoft.com/office/drawing/2014/main" id="{469211D5-817D-4558-ACAC-FBEE092D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651"/>
              <a:ext cx="6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R=1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0641" name="Rectangle 2177">
              <a:extLst>
                <a:ext uri="{FF2B5EF4-FFF2-40B4-BE49-F238E27FC236}">
                  <a16:creationId xmlns:a16="http://schemas.microsoft.com/office/drawing/2014/main" id="{FDE347D1-A50D-4579-BC92-9A3B8EDB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008"/>
              <a:ext cx="1283" cy="804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0642" name="Group 2178">
              <a:extLst>
                <a:ext uri="{FF2B5EF4-FFF2-40B4-BE49-F238E27FC236}">
                  <a16:creationId xmlns:a16="http://schemas.microsoft.com/office/drawing/2014/main" id="{D5064D29-185C-4125-BD90-6D4FC8B5608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178" y="1090"/>
              <a:ext cx="442" cy="722"/>
              <a:chOff x="1734" y="2921"/>
              <a:chExt cx="442" cy="722"/>
            </a:xfrm>
          </p:grpSpPr>
          <p:grpSp>
            <p:nvGrpSpPr>
              <p:cNvPr id="320643" name="Group 2179">
                <a:extLst>
                  <a:ext uri="{FF2B5EF4-FFF2-40B4-BE49-F238E27FC236}">
                    <a16:creationId xmlns:a16="http://schemas.microsoft.com/office/drawing/2014/main" id="{4D1AF523-F74D-44D9-8EA9-A4731F52C9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4" y="3101"/>
                <a:ext cx="288" cy="363"/>
                <a:chOff x="1799" y="2590"/>
                <a:chExt cx="288" cy="363"/>
              </a:xfrm>
            </p:grpSpPr>
            <p:sp>
              <p:nvSpPr>
                <p:cNvPr id="320644" name="Oval 2180">
                  <a:extLst>
                    <a:ext uri="{FF2B5EF4-FFF2-40B4-BE49-F238E27FC236}">
                      <a16:creationId xmlns:a16="http://schemas.microsoft.com/office/drawing/2014/main" id="{08C1C0B9-B4B0-4D2A-A0C7-FA07C269D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645" name="Line 2181">
                  <a:extLst>
                    <a:ext uri="{FF2B5EF4-FFF2-40B4-BE49-F238E27FC236}">
                      <a16:creationId xmlns:a16="http://schemas.microsoft.com/office/drawing/2014/main" id="{A73049BC-B786-4481-9A08-16C527FE21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0646" name="Text Box 2182">
                <a:extLst>
                  <a:ext uri="{FF2B5EF4-FFF2-40B4-BE49-F238E27FC236}">
                    <a16:creationId xmlns:a16="http://schemas.microsoft.com/office/drawing/2014/main" id="{2AB1C5ED-9538-44DE-AF78-D78A37C1F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8" y="292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320647" name="Text Box 2183">
                <a:extLst>
                  <a:ext uri="{FF2B5EF4-FFF2-40B4-BE49-F238E27FC236}">
                    <a16:creationId xmlns:a16="http://schemas.microsoft.com/office/drawing/2014/main" id="{038D2318-57CE-4B51-AEE2-1617793FC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8" y="33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sp>
          <p:nvSpPr>
            <p:cNvPr id="320648" name="Rectangle 2184">
              <a:extLst>
                <a:ext uri="{FF2B5EF4-FFF2-40B4-BE49-F238E27FC236}">
                  <a16:creationId xmlns:a16="http://schemas.microsoft.com/office/drawing/2014/main" id="{BA71C537-79E3-44E4-A57C-598DB4942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939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0649" name="Group 2185">
              <a:extLst>
                <a:ext uri="{FF2B5EF4-FFF2-40B4-BE49-F238E27FC236}">
                  <a16:creationId xmlns:a16="http://schemas.microsoft.com/office/drawing/2014/main" id="{FECD30C9-BDFD-4F9D-B01C-830C03F70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5" y="1258"/>
              <a:ext cx="206" cy="456"/>
              <a:chOff x="4327" y="2084"/>
              <a:chExt cx="340" cy="456"/>
            </a:xfrm>
          </p:grpSpPr>
          <p:sp>
            <p:nvSpPr>
              <p:cNvPr id="320650" name="Oval 2186">
                <a:extLst>
                  <a:ext uri="{FF2B5EF4-FFF2-40B4-BE49-F238E27FC236}">
                    <a16:creationId xmlns:a16="http://schemas.microsoft.com/office/drawing/2014/main" id="{9EA5975D-1AF4-40CC-9F52-BC6D744BD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7" y="2419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1" name="Oval 2187">
                <a:extLst>
                  <a:ext uri="{FF2B5EF4-FFF2-40B4-BE49-F238E27FC236}">
                    <a16:creationId xmlns:a16="http://schemas.microsoft.com/office/drawing/2014/main" id="{6977B1E6-A00D-4D73-854F-9335FBD0B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8" y="2310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2" name="Oval 2188">
                <a:extLst>
                  <a:ext uri="{FF2B5EF4-FFF2-40B4-BE49-F238E27FC236}">
                    <a16:creationId xmlns:a16="http://schemas.microsoft.com/office/drawing/2014/main" id="{4269A836-1E24-400D-9D4D-572B5BE6F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8" y="2201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3" name="Oval 2189">
                <a:extLst>
                  <a:ext uri="{FF2B5EF4-FFF2-40B4-BE49-F238E27FC236}">
                    <a16:creationId xmlns:a16="http://schemas.microsoft.com/office/drawing/2014/main" id="{A27034E5-B517-4DC9-97D2-3B8F0FC0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8" y="2088"/>
                <a:ext cx="249" cy="10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654" name="Rectangle 2190">
                <a:extLst>
                  <a:ext uri="{FF2B5EF4-FFF2-40B4-BE49-F238E27FC236}">
                    <a16:creationId xmlns:a16="http://schemas.microsoft.com/office/drawing/2014/main" id="{C8A4DBE8-3767-4289-BF54-6E8F2F522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327" y="2084"/>
                <a:ext cx="218" cy="456"/>
              </a:xfrm>
              <a:prstGeom prst="rect">
                <a:avLst/>
              </a:prstGeom>
              <a:solidFill>
                <a:srgbClr val="0000CA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0655" name="Rectangle 2191">
              <a:extLst>
                <a:ext uri="{FF2B5EF4-FFF2-40B4-BE49-F238E27FC236}">
                  <a16:creationId xmlns:a16="http://schemas.microsoft.com/office/drawing/2014/main" id="{8DFBBE4E-6341-493A-AB34-C241B1DA7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60"/>
              <a:ext cx="4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(t)</a:t>
              </a:r>
            </a:p>
          </p:txBody>
        </p:sp>
        <p:sp>
          <p:nvSpPr>
            <p:cNvPr id="320656" name="Text Box 2192">
              <a:extLst>
                <a:ext uri="{FF2B5EF4-FFF2-40B4-BE49-F238E27FC236}">
                  <a16:creationId xmlns:a16="http://schemas.microsoft.com/office/drawing/2014/main" id="{27A7ABBD-A78B-4CB2-AFE1-989833238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326"/>
              <a:ext cx="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L=1H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0657" name="Line 2193">
              <a:extLst>
                <a:ext uri="{FF2B5EF4-FFF2-40B4-BE49-F238E27FC236}">
                  <a16:creationId xmlns:a16="http://schemas.microsoft.com/office/drawing/2014/main" id="{161B50CE-5539-4E6D-B942-F622C106A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1030"/>
              <a:ext cx="0" cy="108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0658" name="Text Box 2194">
              <a:extLst>
                <a:ext uri="{FF2B5EF4-FFF2-40B4-BE49-F238E27FC236}">
                  <a16:creationId xmlns:a16="http://schemas.microsoft.com/office/drawing/2014/main" id="{F17829A6-D118-41F8-BF5C-F90C6DF00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970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i="1">
                  <a:solidFill>
                    <a:srgbClr val="FF3300"/>
                  </a:solidFill>
                </a:rPr>
                <a:t>i</a:t>
              </a:r>
              <a:r>
                <a:rPr lang="en-US" altLang="zh-CN">
                  <a:solidFill>
                    <a:srgbClr val="FF3300"/>
                  </a:solidFill>
                </a:rPr>
                <a:t>(t)</a:t>
              </a:r>
            </a:p>
          </p:txBody>
        </p:sp>
      </p:grpSp>
      <p:sp>
        <p:nvSpPr>
          <p:cNvPr id="320660" name="Text Box 2196">
            <a:extLst>
              <a:ext uri="{FF2B5EF4-FFF2-40B4-BE49-F238E27FC236}">
                <a16:creationId xmlns:a16="http://schemas.microsoft.com/office/drawing/2014/main" id="{215BB8C7-63E6-44CA-8DA6-C756AB992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2857500"/>
            <a:ext cx="391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）电路的单位阶跃响应</a:t>
            </a:r>
          </a:p>
        </p:txBody>
      </p:sp>
      <p:sp>
        <p:nvSpPr>
          <p:cNvPr id="320661" name="Text Box 2197">
            <a:extLst>
              <a:ext uri="{FF2B5EF4-FFF2-40B4-BE49-F238E27FC236}">
                <a16:creationId xmlns:a16="http://schemas.microsoft.com/office/drawing/2014/main" id="{791C7EA0-5CBC-4988-BCFB-DF8E39D97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356235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r</a:t>
            </a:r>
            <a:r>
              <a:rPr lang="en-US" altLang="zh-CN" baseline="-25000"/>
              <a:t>U</a:t>
            </a:r>
            <a:r>
              <a:rPr lang="en-US" altLang="zh-CN"/>
              <a:t>(t)=</a:t>
            </a:r>
            <a:endParaRPr lang="en-US" altLang="zh-CN" baseline="-25000"/>
          </a:p>
        </p:txBody>
      </p:sp>
      <p:sp>
        <p:nvSpPr>
          <p:cNvPr id="320662" name="Rectangle 2198">
            <a:extLst>
              <a:ext uri="{FF2B5EF4-FFF2-40B4-BE49-F238E27FC236}">
                <a16:creationId xmlns:a16="http://schemas.microsoft.com/office/drawing/2014/main" id="{902FA30E-A5C3-463C-9E53-80D91FDE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3848100"/>
            <a:ext cx="204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1- e</a:t>
            </a:r>
            <a:r>
              <a:rPr lang="en-US" altLang="zh-CN" baseline="30000"/>
              <a:t>-t   </a:t>
            </a:r>
            <a:r>
              <a:rPr lang="en-US" altLang="zh-CN"/>
              <a:t>     t≧0</a:t>
            </a:r>
          </a:p>
        </p:txBody>
      </p:sp>
      <p:sp>
        <p:nvSpPr>
          <p:cNvPr id="320664" name="AutoShape 2200">
            <a:extLst>
              <a:ext uri="{FF2B5EF4-FFF2-40B4-BE49-F238E27FC236}">
                <a16:creationId xmlns:a16="http://schemas.microsoft.com/office/drawing/2014/main" id="{5C8F39F3-7DFC-44EA-A39F-DBE7DD8A857A}"/>
              </a:ext>
            </a:extLst>
          </p:cNvPr>
          <p:cNvSpPr>
            <a:spLocks/>
          </p:cNvSpPr>
          <p:nvPr/>
        </p:nvSpPr>
        <p:spPr bwMode="auto">
          <a:xfrm>
            <a:off x="2744788" y="3486150"/>
            <a:ext cx="88900" cy="647700"/>
          </a:xfrm>
          <a:prstGeom prst="leftBrace">
            <a:avLst>
              <a:gd name="adj1" fmla="val 60714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0665" name="Text Box 2201">
            <a:extLst>
              <a:ext uri="{FF2B5EF4-FFF2-40B4-BE49-F238E27FC236}">
                <a16:creationId xmlns:a16="http://schemas.microsoft.com/office/drawing/2014/main" id="{85439E91-E1D0-40EC-93A4-74A027278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3314700"/>
            <a:ext cx="204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0             t&lt;0</a:t>
            </a:r>
          </a:p>
        </p:txBody>
      </p:sp>
      <p:sp>
        <p:nvSpPr>
          <p:cNvPr id="320666" name="Text Box 2202">
            <a:extLst>
              <a:ext uri="{FF2B5EF4-FFF2-40B4-BE49-F238E27FC236}">
                <a16:creationId xmlns:a16="http://schemas.microsoft.com/office/drawing/2014/main" id="{BD76314D-1471-4D16-AAD0-0BA9516F3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6" y="3613150"/>
            <a:ext cx="1890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/>
              <a:t>= (1- e</a:t>
            </a:r>
            <a:r>
              <a:rPr lang="en-US" altLang="zh-CN" baseline="30000" dirty="0"/>
              <a:t>-t </a:t>
            </a:r>
            <a:r>
              <a:rPr lang="en-US" altLang="zh-CN" dirty="0"/>
              <a:t>)U(t)</a:t>
            </a:r>
            <a:endParaRPr lang="en-US" altLang="zh-CN" baseline="30000" dirty="0"/>
          </a:p>
        </p:txBody>
      </p:sp>
      <p:sp>
        <p:nvSpPr>
          <p:cNvPr id="320667" name="Text Box 2203">
            <a:extLst>
              <a:ext uri="{FF2B5EF4-FFF2-40B4-BE49-F238E27FC236}">
                <a16:creationId xmlns:a16="http://schemas.microsoft.com/office/drawing/2014/main" id="{E6FB2468-9F42-44BB-9B5A-3372F6AFB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4324350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）输入信号</a:t>
            </a:r>
            <a:r>
              <a:rPr lang="en-US" altLang="zh-CN"/>
              <a:t>u</a:t>
            </a:r>
            <a:r>
              <a:rPr lang="en-US" altLang="zh-CN" baseline="-25000"/>
              <a:t>s</a:t>
            </a:r>
            <a:r>
              <a:rPr lang="en-US" altLang="zh-CN"/>
              <a:t>(t)=U(t)-U(t-t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</a:p>
        </p:txBody>
      </p:sp>
      <p:sp>
        <p:nvSpPr>
          <p:cNvPr id="320668" name="Text Box 2204">
            <a:extLst>
              <a:ext uri="{FF2B5EF4-FFF2-40B4-BE49-F238E27FC236}">
                <a16:creationId xmlns:a16="http://schemas.microsoft.com/office/drawing/2014/main" id="{8801477A-E1C9-4D65-AF17-0ED95AB05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4857750"/>
            <a:ext cx="211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U(t) → r</a:t>
            </a:r>
            <a:r>
              <a:rPr lang="en-US" altLang="zh-CN" baseline="-25000"/>
              <a:t>U</a:t>
            </a:r>
            <a:r>
              <a:rPr lang="en-US" altLang="zh-CN"/>
              <a:t>(t)</a:t>
            </a:r>
          </a:p>
        </p:txBody>
      </p:sp>
      <p:sp>
        <p:nvSpPr>
          <p:cNvPr id="320669" name="Text Box 2205">
            <a:extLst>
              <a:ext uri="{FF2B5EF4-FFF2-40B4-BE49-F238E27FC236}">
                <a16:creationId xmlns:a16="http://schemas.microsoft.com/office/drawing/2014/main" id="{D5AB6D6A-7E41-4BE5-8618-A077D758F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5897563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/>
              <a:t>i</a:t>
            </a:r>
            <a:r>
              <a:rPr lang="en-US" altLang="zh-CN"/>
              <a:t>(t)= r</a:t>
            </a:r>
            <a:r>
              <a:rPr lang="en-US" altLang="zh-CN" baseline="-25000"/>
              <a:t>U</a:t>
            </a:r>
            <a:r>
              <a:rPr lang="en-US" altLang="zh-CN"/>
              <a:t>(t) -r</a:t>
            </a:r>
            <a:r>
              <a:rPr lang="en-US" altLang="zh-CN" baseline="-25000"/>
              <a:t>U</a:t>
            </a:r>
            <a:r>
              <a:rPr lang="en-US" altLang="zh-CN"/>
              <a:t>(t-t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</a:p>
        </p:txBody>
      </p:sp>
      <p:sp>
        <p:nvSpPr>
          <p:cNvPr id="320672" name="Text Box 2208">
            <a:extLst>
              <a:ext uri="{FF2B5EF4-FFF2-40B4-BE49-F238E27FC236}">
                <a16:creationId xmlns:a16="http://schemas.microsoft.com/office/drawing/2014/main" id="{160C7B6B-868C-48D5-9CD0-1B91519E3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4838700"/>
            <a:ext cx="286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-U(t-t</a:t>
            </a:r>
            <a:r>
              <a:rPr lang="en-US" altLang="zh-CN" baseline="-25000"/>
              <a:t>0</a:t>
            </a:r>
            <a:r>
              <a:rPr lang="en-US" altLang="zh-CN"/>
              <a:t>) → -r</a:t>
            </a:r>
            <a:r>
              <a:rPr lang="en-US" altLang="zh-CN" baseline="-25000"/>
              <a:t>U</a:t>
            </a:r>
            <a:r>
              <a:rPr lang="en-US" altLang="zh-CN"/>
              <a:t>(t-t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</a:p>
        </p:txBody>
      </p:sp>
      <p:sp>
        <p:nvSpPr>
          <p:cNvPr id="320673" name="Text Box 2209">
            <a:extLst>
              <a:ext uri="{FF2B5EF4-FFF2-40B4-BE49-F238E27FC236}">
                <a16:creationId xmlns:a16="http://schemas.microsoft.com/office/drawing/2014/main" id="{78BE4EB3-AD69-4756-B3E5-CC532C37D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5353050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  故</a:t>
            </a:r>
            <a:r>
              <a:rPr lang="en-US" altLang="zh-CN"/>
              <a:t>u</a:t>
            </a:r>
            <a:r>
              <a:rPr lang="en-US" altLang="zh-CN" baseline="-25000"/>
              <a:t>s</a:t>
            </a:r>
            <a:r>
              <a:rPr lang="en-US" altLang="zh-CN"/>
              <a:t>(t)</a:t>
            </a:r>
            <a:r>
              <a:rPr lang="zh-CN" altLang="en-US"/>
              <a:t>作用下零状态响应：</a:t>
            </a:r>
          </a:p>
        </p:txBody>
      </p:sp>
      <p:grpSp>
        <p:nvGrpSpPr>
          <p:cNvPr id="45" name="Group 127">
            <a:extLst>
              <a:ext uri="{FF2B5EF4-FFF2-40B4-BE49-F238E27FC236}">
                <a16:creationId xmlns:a16="http://schemas.microsoft.com/office/drawing/2014/main" id="{F41A772C-EE3D-433B-A282-06B93426FADA}"/>
              </a:ext>
            </a:extLst>
          </p:cNvPr>
          <p:cNvGrpSpPr>
            <a:grpSpLocks/>
          </p:cNvGrpSpPr>
          <p:nvPr/>
        </p:nvGrpSpPr>
        <p:grpSpPr bwMode="auto">
          <a:xfrm>
            <a:off x="5440362" y="314325"/>
            <a:ext cx="2863850" cy="2000250"/>
            <a:chOff x="588" y="816"/>
            <a:chExt cx="1804" cy="1260"/>
          </a:xfrm>
        </p:grpSpPr>
        <p:sp>
          <p:nvSpPr>
            <p:cNvPr id="46" name="Line 117">
              <a:extLst>
                <a:ext uri="{FF2B5EF4-FFF2-40B4-BE49-F238E27FC236}">
                  <a16:creationId xmlns:a16="http://schemas.microsoft.com/office/drawing/2014/main" id="{EDFEDAD7-F0F4-41DB-B410-E602263E7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1680"/>
              <a:ext cx="131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118">
              <a:extLst>
                <a:ext uri="{FF2B5EF4-FFF2-40B4-BE49-F238E27FC236}">
                  <a16:creationId xmlns:a16="http://schemas.microsoft.com/office/drawing/2014/main" id="{0E971A72-2F06-43AD-9711-24D2B6A9F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1032"/>
              <a:ext cx="0" cy="104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119">
              <a:extLst>
                <a:ext uri="{FF2B5EF4-FFF2-40B4-BE49-F238E27FC236}">
                  <a16:creationId xmlns:a16="http://schemas.microsoft.com/office/drawing/2014/main" id="{089F97AD-5C60-4146-8752-7134D6DD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" y="1272"/>
              <a:ext cx="535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Text Box 120">
              <a:extLst>
                <a:ext uri="{FF2B5EF4-FFF2-40B4-BE49-F238E27FC236}">
                  <a16:creationId xmlns:a16="http://schemas.microsoft.com/office/drawing/2014/main" id="{C4538612-9A13-4288-B691-AF0FFF804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11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0" name="Text Box 121">
              <a:extLst>
                <a:ext uri="{FF2B5EF4-FFF2-40B4-BE49-F238E27FC236}">
                  <a16:creationId xmlns:a16="http://schemas.microsoft.com/office/drawing/2014/main" id="{4A33E24E-1775-4588-BFAD-CD8D51D25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888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(t)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1" name="Text Box 122">
              <a:extLst>
                <a:ext uri="{FF2B5EF4-FFF2-40B4-BE49-F238E27FC236}">
                  <a16:creationId xmlns:a16="http://schemas.microsoft.com/office/drawing/2014/main" id="{F4ABCBA7-7111-4A85-BE3B-5D223462F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16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2" name="Text Box 123">
              <a:extLst>
                <a:ext uri="{FF2B5EF4-FFF2-40B4-BE49-F238E27FC236}">
                  <a16:creationId xmlns:a16="http://schemas.microsoft.com/office/drawing/2014/main" id="{995C3140-A85C-4DB9-8D2B-41FFD145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0" y="1632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t(s)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3" name="Line 124">
              <a:extLst>
                <a:ext uri="{FF2B5EF4-FFF2-40B4-BE49-F238E27FC236}">
                  <a16:creationId xmlns:a16="http://schemas.microsoft.com/office/drawing/2014/main" id="{032BB827-AFAA-41C5-8643-F9B8A5188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5" y="1272"/>
              <a:ext cx="0" cy="40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Text Box 125">
              <a:extLst>
                <a:ext uri="{FF2B5EF4-FFF2-40B4-BE49-F238E27FC236}">
                  <a16:creationId xmlns:a16="http://schemas.microsoft.com/office/drawing/2014/main" id="{54C3C2BB-C0F5-435B-8C3B-161C063C5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16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5" name="Text Box 126">
              <a:extLst>
                <a:ext uri="{FF2B5EF4-FFF2-40B4-BE49-F238E27FC236}">
                  <a16:creationId xmlns:a16="http://schemas.microsoft.com/office/drawing/2014/main" id="{ED1645A8-ECD9-4A52-BC9E-EDBE80563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8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AutoShape 2">
            <a:hlinkClick r:id="" action="ppaction://hlinkshowjump?jump=previous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92F7F5D7-05B2-4F48-95C1-A0B809D61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39" name="AutoShape 3">
            <a:hlinkClick r:id="" action="ppaction://hlinkshowjump?jump=next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9EF83C87-2738-44B9-83FF-F27C6D046D5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1651" name="Object 115">
            <a:extLst>
              <a:ext uri="{FF2B5EF4-FFF2-40B4-BE49-F238E27FC236}">
                <a16:creationId xmlns:a16="http://schemas.microsoft.com/office/drawing/2014/main" id="{C476B82C-2DFA-489C-9A7A-8E815EB24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686979"/>
              </p:ext>
            </p:extLst>
          </p:nvPr>
        </p:nvGraphicFramePr>
        <p:xfrm>
          <a:off x="1644650" y="823913"/>
          <a:ext cx="55816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241200" progId="Equation.DSMT4">
                  <p:embed/>
                </p:oleObj>
              </mc:Choice>
              <mc:Fallback>
                <p:oleObj name="Equation" r:id="rId4" imgW="2158920" imgH="241200" progId="Equation.DSMT4">
                  <p:embed/>
                  <p:pic>
                    <p:nvPicPr>
                      <p:cNvPr id="321651" name="Object 115">
                        <a:extLst>
                          <a:ext uri="{FF2B5EF4-FFF2-40B4-BE49-F238E27FC236}">
                            <a16:creationId xmlns:a16="http://schemas.microsoft.com/office/drawing/2014/main" id="{C476B82C-2DFA-489C-9A7A-8E815EB24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823913"/>
                        <a:ext cx="55816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652" name="Text Box 116">
            <a:extLst>
              <a:ext uri="{FF2B5EF4-FFF2-40B4-BE49-F238E27FC236}">
                <a16:creationId xmlns:a16="http://schemas.microsoft.com/office/drawing/2014/main" id="{3B55F052-8E84-4447-8DAE-451BB3C3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58763"/>
            <a:ext cx="306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/>
              <a:t>i</a:t>
            </a:r>
            <a:r>
              <a:rPr lang="en-US" altLang="zh-CN"/>
              <a:t>(t)= r</a:t>
            </a:r>
            <a:r>
              <a:rPr lang="en-US" altLang="zh-CN" baseline="-25000"/>
              <a:t>U</a:t>
            </a:r>
            <a:r>
              <a:rPr lang="en-US" altLang="zh-CN"/>
              <a:t>(t) -r</a:t>
            </a:r>
            <a:r>
              <a:rPr lang="en-US" altLang="zh-CN" baseline="-25000"/>
              <a:t>U</a:t>
            </a:r>
            <a:r>
              <a:rPr lang="en-US" altLang="zh-CN"/>
              <a:t>(t-t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</a:p>
        </p:txBody>
      </p:sp>
      <p:graphicFrame>
        <p:nvGraphicFramePr>
          <p:cNvPr id="321653" name="Object 117">
            <a:extLst>
              <a:ext uri="{FF2B5EF4-FFF2-40B4-BE49-F238E27FC236}">
                <a16:creationId xmlns:a16="http://schemas.microsoft.com/office/drawing/2014/main" id="{B9A9DC3F-3BC8-439D-B97A-DB23A0405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268350"/>
              </p:ext>
            </p:extLst>
          </p:nvPr>
        </p:nvGraphicFramePr>
        <p:xfrm>
          <a:off x="6034088" y="1444625"/>
          <a:ext cx="21336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480" imgH="203040" progId="Equation.DSMT4">
                  <p:embed/>
                </p:oleObj>
              </mc:Choice>
              <mc:Fallback>
                <p:oleObj name="Equation" r:id="rId6" imgW="825480" imgH="203040" progId="Equation.DSMT4">
                  <p:embed/>
                  <p:pic>
                    <p:nvPicPr>
                      <p:cNvPr id="321653" name="Object 117">
                        <a:extLst>
                          <a:ext uri="{FF2B5EF4-FFF2-40B4-BE49-F238E27FC236}">
                            <a16:creationId xmlns:a16="http://schemas.microsoft.com/office/drawing/2014/main" id="{B9A9DC3F-3BC8-439D-B97A-DB23A0405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1444625"/>
                        <a:ext cx="21336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654" name="Line 118">
            <a:extLst>
              <a:ext uri="{FF2B5EF4-FFF2-40B4-BE49-F238E27FC236}">
                <a16:creationId xmlns:a16="http://schemas.microsoft.com/office/drawing/2014/main" id="{82D7A5DD-6638-4AC2-864D-8F887C7C1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3800" y="2514600"/>
            <a:ext cx="2239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21655" name="Group 119">
            <a:extLst>
              <a:ext uri="{FF2B5EF4-FFF2-40B4-BE49-F238E27FC236}">
                <a16:creationId xmlns:a16="http://schemas.microsoft.com/office/drawing/2014/main" id="{A74F9F22-D1D8-4A03-AD5A-BFDA9F968DEC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1866900"/>
            <a:ext cx="3406775" cy="1981200"/>
            <a:chOff x="1086" y="2136"/>
            <a:chExt cx="2146" cy="1248"/>
          </a:xfrm>
        </p:grpSpPr>
        <p:sp>
          <p:nvSpPr>
            <p:cNvPr id="321656" name="Line 120">
              <a:extLst>
                <a:ext uri="{FF2B5EF4-FFF2-40B4-BE49-F238E27FC236}">
                  <a16:creationId xmlns:a16="http://schemas.microsoft.com/office/drawing/2014/main" id="{D7BF46F0-1423-4ED9-A1A1-A423D6607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3108"/>
              <a:ext cx="1861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1657" name="Line 121">
              <a:extLst>
                <a:ext uri="{FF2B5EF4-FFF2-40B4-BE49-F238E27FC236}">
                  <a16:creationId xmlns:a16="http://schemas.microsoft.com/office/drawing/2014/main" id="{33E00A8C-D0EE-49EB-AF5E-5080A8B02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8" y="2340"/>
              <a:ext cx="0" cy="104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1658" name="Text Box 122">
              <a:extLst>
                <a:ext uri="{FF2B5EF4-FFF2-40B4-BE49-F238E27FC236}">
                  <a16:creationId xmlns:a16="http://schemas.microsoft.com/office/drawing/2014/main" id="{470B800A-9163-4187-90C7-F267BC351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23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1659" name="Text Box 123">
              <a:extLst>
                <a:ext uri="{FF2B5EF4-FFF2-40B4-BE49-F238E27FC236}">
                  <a16:creationId xmlns:a16="http://schemas.microsoft.com/office/drawing/2014/main" id="{54E80B36-CC21-4732-9D21-392F3668B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4" y="2136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 i="1">
                  <a:solidFill>
                    <a:schemeClr val="tx1"/>
                  </a:solidFill>
                  <a:sym typeface="Symbol" panose="05050102010706020507" pitchFamily="18" charset="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(t)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1660" name="Text Box 124">
              <a:extLst>
                <a:ext uri="{FF2B5EF4-FFF2-40B4-BE49-F238E27FC236}">
                  <a16:creationId xmlns:a16="http://schemas.microsoft.com/office/drawing/2014/main" id="{184A4533-ECE4-4148-926C-BDA6A98E0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1661" name="Text Box 125">
              <a:extLst>
                <a:ext uri="{FF2B5EF4-FFF2-40B4-BE49-F238E27FC236}">
                  <a16:creationId xmlns:a16="http://schemas.microsoft.com/office/drawing/2014/main" id="{CBFB8F2C-00CE-4B98-85F4-B33A12B73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3060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t(s)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1662" name="Text Box 126">
              <a:extLst>
                <a:ext uri="{FF2B5EF4-FFF2-40B4-BE49-F238E27FC236}">
                  <a16:creationId xmlns:a16="http://schemas.microsoft.com/office/drawing/2014/main" id="{0E62C2B7-4D09-4536-9C8F-13690A4D9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0" y="307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21663" name="Object 127">
            <a:extLst>
              <a:ext uri="{FF2B5EF4-FFF2-40B4-BE49-F238E27FC236}">
                <a16:creationId xmlns:a16="http://schemas.microsoft.com/office/drawing/2014/main" id="{044680F0-5D9A-4D7C-81B2-C08278AB0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417476"/>
              </p:ext>
            </p:extLst>
          </p:nvPr>
        </p:nvGraphicFramePr>
        <p:xfrm>
          <a:off x="1335088" y="2638425"/>
          <a:ext cx="1181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" imgH="203040" progId="Equation.DSMT4">
                  <p:embed/>
                </p:oleObj>
              </mc:Choice>
              <mc:Fallback>
                <p:oleObj name="Equation" r:id="rId8" imgW="457200" imgH="203040" progId="Equation.DSMT4">
                  <p:embed/>
                  <p:pic>
                    <p:nvPicPr>
                      <p:cNvPr id="321663" name="Object 127">
                        <a:extLst>
                          <a:ext uri="{FF2B5EF4-FFF2-40B4-BE49-F238E27FC236}">
                            <a16:creationId xmlns:a16="http://schemas.microsoft.com/office/drawing/2014/main" id="{044680F0-5D9A-4D7C-81B2-C08278AB0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2638425"/>
                        <a:ext cx="1181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FFFFD1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1678" name="Group 142">
            <a:extLst>
              <a:ext uri="{FF2B5EF4-FFF2-40B4-BE49-F238E27FC236}">
                <a16:creationId xmlns:a16="http://schemas.microsoft.com/office/drawing/2014/main" id="{EE371542-D35C-4C81-9C63-E9027DE66CEF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571750"/>
            <a:ext cx="2514600" cy="857250"/>
            <a:chOff x="1452" y="2580"/>
            <a:chExt cx="1584" cy="540"/>
          </a:xfrm>
        </p:grpSpPr>
        <p:sp>
          <p:nvSpPr>
            <p:cNvPr id="321664" name="Freeform 128">
              <a:extLst>
                <a:ext uri="{FF2B5EF4-FFF2-40B4-BE49-F238E27FC236}">
                  <a16:creationId xmlns:a16="http://schemas.microsoft.com/office/drawing/2014/main" id="{66CFC21A-0343-4C43-8608-9F1027E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" y="2736"/>
              <a:ext cx="612" cy="384"/>
            </a:xfrm>
            <a:custGeom>
              <a:avLst/>
              <a:gdLst>
                <a:gd name="T0" fmla="*/ 0 w 612"/>
                <a:gd name="T1" fmla="*/ 384 h 384"/>
                <a:gd name="T2" fmla="*/ 108 w 612"/>
                <a:gd name="T3" fmla="*/ 264 h 384"/>
                <a:gd name="T4" fmla="*/ 252 w 612"/>
                <a:gd name="T5" fmla="*/ 156 h 384"/>
                <a:gd name="T6" fmla="*/ 360 w 612"/>
                <a:gd name="T7" fmla="*/ 96 h 384"/>
                <a:gd name="T8" fmla="*/ 492 w 612"/>
                <a:gd name="T9" fmla="*/ 48 h 384"/>
                <a:gd name="T10" fmla="*/ 612 w 612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384">
                  <a:moveTo>
                    <a:pt x="0" y="384"/>
                  </a:moveTo>
                  <a:cubicBezTo>
                    <a:pt x="18" y="362"/>
                    <a:pt x="66" y="302"/>
                    <a:pt x="108" y="264"/>
                  </a:cubicBezTo>
                  <a:cubicBezTo>
                    <a:pt x="150" y="226"/>
                    <a:pt x="210" y="184"/>
                    <a:pt x="252" y="156"/>
                  </a:cubicBezTo>
                  <a:cubicBezTo>
                    <a:pt x="294" y="128"/>
                    <a:pt x="320" y="114"/>
                    <a:pt x="360" y="96"/>
                  </a:cubicBezTo>
                  <a:cubicBezTo>
                    <a:pt x="400" y="78"/>
                    <a:pt x="450" y="64"/>
                    <a:pt x="492" y="48"/>
                  </a:cubicBezTo>
                  <a:cubicBezTo>
                    <a:pt x="534" y="32"/>
                    <a:pt x="587" y="10"/>
                    <a:pt x="612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1665" name="Freeform 129">
              <a:extLst>
                <a:ext uri="{FF2B5EF4-FFF2-40B4-BE49-F238E27FC236}">
                  <a16:creationId xmlns:a16="http://schemas.microsoft.com/office/drawing/2014/main" id="{881381F3-CB64-470B-A322-4B7CF6C59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2580"/>
              <a:ext cx="948" cy="144"/>
            </a:xfrm>
            <a:custGeom>
              <a:avLst/>
              <a:gdLst>
                <a:gd name="T0" fmla="*/ 0 w 948"/>
                <a:gd name="T1" fmla="*/ 144 h 144"/>
                <a:gd name="T2" fmla="*/ 96 w 948"/>
                <a:gd name="T3" fmla="*/ 120 h 144"/>
                <a:gd name="T4" fmla="*/ 192 w 948"/>
                <a:gd name="T5" fmla="*/ 108 h 144"/>
                <a:gd name="T6" fmla="*/ 324 w 948"/>
                <a:gd name="T7" fmla="*/ 84 h 144"/>
                <a:gd name="T8" fmla="*/ 444 w 948"/>
                <a:gd name="T9" fmla="*/ 60 h 144"/>
                <a:gd name="T10" fmla="*/ 564 w 948"/>
                <a:gd name="T11" fmla="*/ 36 h 144"/>
                <a:gd name="T12" fmla="*/ 684 w 948"/>
                <a:gd name="T13" fmla="*/ 24 h 144"/>
                <a:gd name="T14" fmla="*/ 804 w 948"/>
                <a:gd name="T15" fmla="*/ 12 h 144"/>
                <a:gd name="T16" fmla="*/ 948 w 948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8" h="144">
                  <a:moveTo>
                    <a:pt x="0" y="144"/>
                  </a:moveTo>
                  <a:cubicBezTo>
                    <a:pt x="16" y="140"/>
                    <a:pt x="64" y="126"/>
                    <a:pt x="96" y="120"/>
                  </a:cubicBezTo>
                  <a:cubicBezTo>
                    <a:pt x="128" y="114"/>
                    <a:pt x="154" y="114"/>
                    <a:pt x="192" y="108"/>
                  </a:cubicBezTo>
                  <a:cubicBezTo>
                    <a:pt x="230" y="102"/>
                    <a:pt x="282" y="92"/>
                    <a:pt x="324" y="84"/>
                  </a:cubicBezTo>
                  <a:cubicBezTo>
                    <a:pt x="366" y="76"/>
                    <a:pt x="404" y="68"/>
                    <a:pt x="444" y="60"/>
                  </a:cubicBezTo>
                  <a:cubicBezTo>
                    <a:pt x="484" y="52"/>
                    <a:pt x="524" y="42"/>
                    <a:pt x="564" y="36"/>
                  </a:cubicBezTo>
                  <a:cubicBezTo>
                    <a:pt x="604" y="30"/>
                    <a:pt x="644" y="28"/>
                    <a:pt x="684" y="24"/>
                  </a:cubicBezTo>
                  <a:cubicBezTo>
                    <a:pt x="724" y="20"/>
                    <a:pt x="760" y="16"/>
                    <a:pt x="804" y="12"/>
                  </a:cubicBezTo>
                  <a:cubicBezTo>
                    <a:pt x="848" y="8"/>
                    <a:pt x="918" y="2"/>
                    <a:pt x="948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1668" name="Line 132">
            <a:extLst>
              <a:ext uri="{FF2B5EF4-FFF2-40B4-BE49-F238E27FC236}">
                <a16:creationId xmlns:a16="http://schemas.microsoft.com/office/drawing/2014/main" id="{19558CDA-E59D-4EF4-8905-C850D4DA5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2857500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1669" name="Rectangle 133">
            <a:extLst>
              <a:ext uri="{FF2B5EF4-FFF2-40B4-BE49-F238E27FC236}">
                <a16:creationId xmlns:a16="http://schemas.microsoft.com/office/drawing/2014/main" id="{C5BFEB5F-17BE-44C1-93E2-985671EC7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5" y="33147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321673" name="Group 137">
            <a:extLst>
              <a:ext uri="{FF2B5EF4-FFF2-40B4-BE49-F238E27FC236}">
                <a16:creationId xmlns:a16="http://schemas.microsoft.com/office/drawing/2014/main" id="{DBC1105A-F948-4552-A493-2A28E8087A95}"/>
              </a:ext>
            </a:extLst>
          </p:cNvPr>
          <p:cNvGrpSpPr>
            <a:grpSpLocks/>
          </p:cNvGrpSpPr>
          <p:nvPr/>
        </p:nvGrpSpPr>
        <p:grpSpPr bwMode="auto">
          <a:xfrm>
            <a:off x="4819650" y="1981200"/>
            <a:ext cx="1295400" cy="533400"/>
            <a:chOff x="2952" y="2208"/>
            <a:chExt cx="816" cy="336"/>
          </a:xfrm>
        </p:grpSpPr>
        <p:sp>
          <p:nvSpPr>
            <p:cNvPr id="321674" name="Text Box 138">
              <a:extLst>
                <a:ext uri="{FF2B5EF4-FFF2-40B4-BE49-F238E27FC236}">
                  <a16:creationId xmlns:a16="http://schemas.microsoft.com/office/drawing/2014/main" id="{51F0C209-1FC8-4344-8AE1-B24960A7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2208"/>
              <a:ext cx="6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 err="1"/>
                <a:t>r</a:t>
              </a:r>
              <a:r>
                <a:rPr lang="en-US" altLang="zh-CN" baseline="-25000" dirty="0" err="1"/>
                <a:t>U</a:t>
              </a:r>
              <a:r>
                <a:rPr lang="en-US" altLang="zh-CN" dirty="0"/>
                <a:t>(t)</a:t>
              </a:r>
              <a:endParaRPr lang="en-US" altLang="zh-CN" baseline="-25000" dirty="0"/>
            </a:p>
          </p:txBody>
        </p:sp>
        <p:sp>
          <p:nvSpPr>
            <p:cNvPr id="321675" name="Line 139">
              <a:extLst>
                <a:ext uri="{FF2B5EF4-FFF2-40B4-BE49-F238E27FC236}">
                  <a16:creationId xmlns:a16="http://schemas.microsoft.com/office/drawing/2014/main" id="{648F730F-3331-4813-BB63-181B826DA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2" y="2388"/>
              <a:ext cx="180" cy="15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1679" name="Freeform 143">
            <a:extLst>
              <a:ext uri="{FF2B5EF4-FFF2-40B4-BE49-F238E27FC236}">
                <a16:creationId xmlns:a16="http://schemas.microsoft.com/office/drawing/2014/main" id="{C449330E-D124-4A9F-BBCC-3C94713380F9}"/>
              </a:ext>
            </a:extLst>
          </p:cNvPr>
          <p:cNvSpPr>
            <a:spLocks/>
          </p:cNvSpPr>
          <p:nvPr/>
        </p:nvSpPr>
        <p:spPr bwMode="auto">
          <a:xfrm>
            <a:off x="3448050" y="3429000"/>
            <a:ext cx="1390650" cy="665163"/>
          </a:xfrm>
          <a:custGeom>
            <a:avLst/>
            <a:gdLst>
              <a:gd name="T0" fmla="*/ 0 w 876"/>
              <a:gd name="T1" fmla="*/ 0 h 328"/>
              <a:gd name="T2" fmla="*/ 96 w 876"/>
              <a:gd name="T3" fmla="*/ 89 h 328"/>
              <a:gd name="T4" fmla="*/ 192 w 876"/>
              <a:gd name="T5" fmla="*/ 145 h 328"/>
              <a:gd name="T6" fmla="*/ 324 w 876"/>
              <a:gd name="T7" fmla="*/ 201 h 328"/>
              <a:gd name="T8" fmla="*/ 480 w 876"/>
              <a:gd name="T9" fmla="*/ 264 h 328"/>
              <a:gd name="T10" fmla="*/ 624 w 876"/>
              <a:gd name="T11" fmla="*/ 302 h 328"/>
              <a:gd name="T12" fmla="*/ 756 w 876"/>
              <a:gd name="T13" fmla="*/ 324 h 328"/>
              <a:gd name="T14" fmla="*/ 876 w 876"/>
              <a:gd name="T15" fmla="*/ 324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6" h="328">
                <a:moveTo>
                  <a:pt x="0" y="0"/>
                </a:moveTo>
                <a:cubicBezTo>
                  <a:pt x="30" y="34"/>
                  <a:pt x="64" y="65"/>
                  <a:pt x="96" y="89"/>
                </a:cubicBezTo>
                <a:cubicBezTo>
                  <a:pt x="128" y="114"/>
                  <a:pt x="154" y="127"/>
                  <a:pt x="192" y="145"/>
                </a:cubicBezTo>
                <a:cubicBezTo>
                  <a:pt x="230" y="164"/>
                  <a:pt x="276" y="181"/>
                  <a:pt x="324" y="201"/>
                </a:cubicBezTo>
                <a:cubicBezTo>
                  <a:pt x="372" y="221"/>
                  <a:pt x="430" y="247"/>
                  <a:pt x="480" y="264"/>
                </a:cubicBezTo>
                <a:cubicBezTo>
                  <a:pt x="530" y="281"/>
                  <a:pt x="578" y="292"/>
                  <a:pt x="624" y="302"/>
                </a:cubicBezTo>
                <a:cubicBezTo>
                  <a:pt x="670" y="312"/>
                  <a:pt x="714" y="321"/>
                  <a:pt x="756" y="324"/>
                </a:cubicBezTo>
                <a:cubicBezTo>
                  <a:pt x="798" y="328"/>
                  <a:pt x="851" y="324"/>
                  <a:pt x="876" y="324"/>
                </a:cubicBezTo>
              </a:path>
            </a:pathLst>
          </a:custGeom>
          <a:noFill/>
          <a:ln w="9525" cap="flat" cmpd="sng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1684" name="Text Box 148">
            <a:extLst>
              <a:ext uri="{FF2B5EF4-FFF2-40B4-BE49-F238E27FC236}">
                <a16:creationId xmlns:a16="http://schemas.microsoft.com/office/drawing/2014/main" id="{EFA6A8BB-1795-4F0B-B535-2F0250FB1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425" y="3943350"/>
            <a:ext cx="125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hlink"/>
                </a:solidFill>
              </a:rPr>
              <a:t>-r</a:t>
            </a:r>
            <a:r>
              <a:rPr lang="en-US" altLang="zh-CN" baseline="-25000">
                <a:solidFill>
                  <a:schemeClr val="hlink"/>
                </a:solidFill>
              </a:rPr>
              <a:t>U</a:t>
            </a:r>
            <a:r>
              <a:rPr lang="en-US" altLang="zh-CN">
                <a:solidFill>
                  <a:schemeClr val="hlink"/>
                </a:solidFill>
              </a:rPr>
              <a:t>(t-t</a:t>
            </a:r>
            <a:r>
              <a:rPr lang="en-US" altLang="zh-CN" baseline="-25000">
                <a:solidFill>
                  <a:schemeClr val="hlink"/>
                </a:solidFill>
              </a:rPr>
              <a:t>0</a:t>
            </a:r>
            <a:r>
              <a:rPr lang="en-US" altLang="zh-CN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321685" name="Line 149">
            <a:extLst>
              <a:ext uri="{FF2B5EF4-FFF2-40B4-BE49-F238E27FC236}">
                <a16:creationId xmlns:a16="http://schemas.microsoft.com/office/drawing/2014/main" id="{C8E429F1-C32F-4A1E-904E-49C93A76C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7925" y="2838450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1687" name="Rectangle 151">
            <a:extLst>
              <a:ext uri="{FF2B5EF4-FFF2-40B4-BE49-F238E27FC236}">
                <a16:creationId xmlns:a16="http://schemas.microsoft.com/office/drawing/2014/main" id="{B93C7E24-3F83-4A3A-853A-512FAA376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27813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i="1">
                <a:solidFill>
                  <a:srgbClr val="FF3300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(t)</a:t>
            </a:r>
          </a:p>
        </p:txBody>
      </p:sp>
      <p:sp>
        <p:nvSpPr>
          <p:cNvPr id="321688" name="Text Box 152">
            <a:extLst>
              <a:ext uri="{FF2B5EF4-FFF2-40B4-BE49-F238E27FC236}">
                <a16:creationId xmlns:a16="http://schemas.microsoft.com/office/drawing/2014/main" id="{5C3CBC38-98E0-44CC-B4C5-D1675C631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4552950"/>
            <a:ext cx="78422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i="1">
                <a:solidFill>
                  <a:srgbClr val="FF00FF"/>
                </a:solidFill>
              </a:rPr>
              <a:t>注</a:t>
            </a:r>
            <a:r>
              <a:rPr lang="zh-CN" altLang="en-US">
                <a:sym typeface="Wingdings" panose="05000000000000000000" pitchFamily="2" charset="2"/>
              </a:rPr>
              <a:t>  （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r>
              <a:rPr lang="zh-CN" altLang="en-US"/>
              <a:t>注意各阶跃响应的时间区间。</a:t>
            </a:r>
          </a:p>
          <a:p>
            <a:pPr algn="l"/>
            <a:r>
              <a:rPr lang="zh-CN" altLang="en-US"/>
              <a:t>      （</a:t>
            </a:r>
            <a:r>
              <a:rPr lang="en-US" altLang="zh-CN"/>
              <a:t>2</a:t>
            </a:r>
            <a:r>
              <a:rPr lang="zh-CN" altLang="en-US"/>
              <a:t>）方法二只适合于零状态时，若有初始储能，总</a:t>
            </a:r>
          </a:p>
          <a:p>
            <a:pPr algn="l"/>
            <a:r>
              <a:rPr lang="zh-CN" altLang="en-US"/>
              <a:t>                 响应应加上零输入响应。</a:t>
            </a:r>
          </a:p>
        </p:txBody>
      </p:sp>
      <p:grpSp>
        <p:nvGrpSpPr>
          <p:cNvPr id="321690" name="Group 154">
            <a:extLst>
              <a:ext uri="{FF2B5EF4-FFF2-40B4-BE49-F238E27FC236}">
                <a16:creationId xmlns:a16="http://schemas.microsoft.com/office/drawing/2014/main" id="{D412BD23-C7AD-4D10-9567-F5FD850C9672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2819400"/>
            <a:ext cx="2890837" cy="609600"/>
            <a:chOff x="1203" y="1776"/>
            <a:chExt cx="1821" cy="384"/>
          </a:xfrm>
        </p:grpSpPr>
        <p:grpSp>
          <p:nvGrpSpPr>
            <p:cNvPr id="321683" name="Group 147">
              <a:extLst>
                <a:ext uri="{FF2B5EF4-FFF2-40B4-BE49-F238E27FC236}">
                  <a16:creationId xmlns:a16="http://schemas.microsoft.com/office/drawing/2014/main" id="{7B842A2E-F4A3-4DBF-8415-91BCC5893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2" y="1776"/>
              <a:ext cx="1482" cy="384"/>
              <a:chOff x="1470" y="2724"/>
              <a:chExt cx="1482" cy="384"/>
            </a:xfrm>
          </p:grpSpPr>
          <p:sp>
            <p:nvSpPr>
              <p:cNvPr id="321666" name="Freeform 130">
                <a:extLst>
                  <a:ext uri="{FF2B5EF4-FFF2-40B4-BE49-F238E27FC236}">
                    <a16:creationId xmlns:a16="http://schemas.microsoft.com/office/drawing/2014/main" id="{E9F29878-B75B-46F6-AAAA-F49D351BD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736"/>
                <a:ext cx="876" cy="328"/>
              </a:xfrm>
              <a:custGeom>
                <a:avLst/>
                <a:gdLst>
                  <a:gd name="T0" fmla="*/ 0 w 876"/>
                  <a:gd name="T1" fmla="*/ 0 h 328"/>
                  <a:gd name="T2" fmla="*/ 96 w 876"/>
                  <a:gd name="T3" fmla="*/ 89 h 328"/>
                  <a:gd name="T4" fmla="*/ 192 w 876"/>
                  <a:gd name="T5" fmla="*/ 145 h 328"/>
                  <a:gd name="T6" fmla="*/ 324 w 876"/>
                  <a:gd name="T7" fmla="*/ 201 h 328"/>
                  <a:gd name="T8" fmla="*/ 480 w 876"/>
                  <a:gd name="T9" fmla="*/ 264 h 328"/>
                  <a:gd name="T10" fmla="*/ 624 w 876"/>
                  <a:gd name="T11" fmla="*/ 302 h 328"/>
                  <a:gd name="T12" fmla="*/ 756 w 876"/>
                  <a:gd name="T13" fmla="*/ 324 h 328"/>
                  <a:gd name="T14" fmla="*/ 876 w 876"/>
                  <a:gd name="T15" fmla="*/ 32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6" h="328">
                    <a:moveTo>
                      <a:pt x="0" y="0"/>
                    </a:moveTo>
                    <a:cubicBezTo>
                      <a:pt x="30" y="34"/>
                      <a:pt x="64" y="65"/>
                      <a:pt x="96" y="89"/>
                    </a:cubicBezTo>
                    <a:cubicBezTo>
                      <a:pt x="128" y="114"/>
                      <a:pt x="154" y="127"/>
                      <a:pt x="192" y="145"/>
                    </a:cubicBezTo>
                    <a:cubicBezTo>
                      <a:pt x="230" y="164"/>
                      <a:pt x="276" y="181"/>
                      <a:pt x="324" y="201"/>
                    </a:cubicBezTo>
                    <a:cubicBezTo>
                      <a:pt x="372" y="221"/>
                      <a:pt x="430" y="247"/>
                      <a:pt x="480" y="264"/>
                    </a:cubicBezTo>
                    <a:cubicBezTo>
                      <a:pt x="530" y="281"/>
                      <a:pt x="578" y="292"/>
                      <a:pt x="624" y="302"/>
                    </a:cubicBezTo>
                    <a:cubicBezTo>
                      <a:pt x="670" y="312"/>
                      <a:pt x="714" y="321"/>
                      <a:pt x="756" y="324"/>
                    </a:cubicBezTo>
                    <a:cubicBezTo>
                      <a:pt x="798" y="328"/>
                      <a:pt x="851" y="324"/>
                      <a:pt x="876" y="324"/>
                    </a:cubicBezTo>
                  </a:path>
                </a:pathLst>
              </a:custGeom>
              <a:noFill/>
              <a:ln w="38100" cap="sq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1681" name="Freeform 145">
                <a:extLst>
                  <a:ext uri="{FF2B5EF4-FFF2-40B4-BE49-F238E27FC236}">
                    <a16:creationId xmlns:a16="http://schemas.microsoft.com/office/drawing/2014/main" id="{DF168FBB-B3DA-421C-A3D6-489F08EFB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0" y="2724"/>
                <a:ext cx="612" cy="384"/>
              </a:xfrm>
              <a:custGeom>
                <a:avLst/>
                <a:gdLst>
                  <a:gd name="T0" fmla="*/ 0 w 612"/>
                  <a:gd name="T1" fmla="*/ 384 h 384"/>
                  <a:gd name="T2" fmla="*/ 108 w 612"/>
                  <a:gd name="T3" fmla="*/ 264 h 384"/>
                  <a:gd name="T4" fmla="*/ 252 w 612"/>
                  <a:gd name="T5" fmla="*/ 156 h 384"/>
                  <a:gd name="T6" fmla="*/ 360 w 612"/>
                  <a:gd name="T7" fmla="*/ 96 h 384"/>
                  <a:gd name="T8" fmla="*/ 492 w 612"/>
                  <a:gd name="T9" fmla="*/ 48 h 384"/>
                  <a:gd name="T10" fmla="*/ 612 w 612"/>
                  <a:gd name="T11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2" h="384">
                    <a:moveTo>
                      <a:pt x="0" y="384"/>
                    </a:moveTo>
                    <a:cubicBezTo>
                      <a:pt x="18" y="362"/>
                      <a:pt x="66" y="302"/>
                      <a:pt x="108" y="264"/>
                    </a:cubicBezTo>
                    <a:cubicBezTo>
                      <a:pt x="150" y="226"/>
                      <a:pt x="210" y="184"/>
                      <a:pt x="252" y="156"/>
                    </a:cubicBezTo>
                    <a:cubicBezTo>
                      <a:pt x="294" y="128"/>
                      <a:pt x="320" y="114"/>
                      <a:pt x="360" y="96"/>
                    </a:cubicBezTo>
                    <a:cubicBezTo>
                      <a:pt x="400" y="78"/>
                      <a:pt x="450" y="64"/>
                      <a:pt x="492" y="48"/>
                    </a:cubicBezTo>
                    <a:cubicBezTo>
                      <a:pt x="534" y="32"/>
                      <a:pt x="587" y="10"/>
                      <a:pt x="612" y="0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1689" name="Line 153">
              <a:extLst>
                <a:ext uri="{FF2B5EF4-FFF2-40B4-BE49-F238E27FC236}">
                  <a16:creationId xmlns:a16="http://schemas.microsoft.com/office/drawing/2014/main" id="{71340BA8-9FDF-4AD1-AC60-D6829AE5F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" y="2148"/>
              <a:ext cx="357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AutoShape 2">
            <a:hlinkClick r:id="" action="ppaction://hlinkshowjump?jump=previous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071079E7-F036-47BC-B5CA-834FDB38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63" name="AutoShape 3">
            <a:hlinkClick r:id="" action="ppaction://hlinkshowjump?jump=next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8DAB6A49-28A0-4DBE-B303-46940E46991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675" name="Rectangle 115">
            <a:extLst>
              <a:ext uri="{FF2B5EF4-FFF2-40B4-BE49-F238E27FC236}">
                <a16:creationId xmlns:a16="http://schemas.microsoft.com/office/drawing/2014/main" id="{9CA2ABF9-80D6-4806-A2FA-AC5C1FAF4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5" y="315050"/>
            <a:ext cx="5724644" cy="5847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>
            <a:prstShdw prst="shdw18" dist="17961" dir="13500000">
              <a:srgbClr val="66FF99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5.8 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正弦信号作用下的一阶电路</a:t>
            </a:r>
          </a:p>
        </p:txBody>
      </p:sp>
      <p:sp>
        <p:nvSpPr>
          <p:cNvPr id="322676" name="Rectangle 116">
            <a:extLst>
              <a:ext uri="{FF2B5EF4-FFF2-40B4-BE49-F238E27FC236}">
                <a16:creationId xmlns:a16="http://schemas.microsoft.com/office/drawing/2014/main" id="{ECE0DFC4-A87E-45CB-8D41-8D8AD9898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028700"/>
            <a:ext cx="501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一、 正弦信号作用下的一阶</a:t>
            </a:r>
            <a:r>
              <a:rPr lang="en-US" altLang="zh-CN"/>
              <a:t>RC</a:t>
            </a:r>
            <a:r>
              <a:rPr lang="zh-CN" altLang="en-US"/>
              <a:t>电路</a:t>
            </a:r>
          </a:p>
        </p:txBody>
      </p:sp>
      <p:grpSp>
        <p:nvGrpSpPr>
          <p:cNvPr id="322732" name="Group 172">
            <a:extLst>
              <a:ext uri="{FF2B5EF4-FFF2-40B4-BE49-F238E27FC236}">
                <a16:creationId xmlns:a16="http://schemas.microsoft.com/office/drawing/2014/main" id="{2648D024-50B6-4B44-9DCE-6683E7BA1357}"/>
              </a:ext>
            </a:extLst>
          </p:cNvPr>
          <p:cNvGrpSpPr>
            <a:grpSpLocks/>
          </p:cNvGrpSpPr>
          <p:nvPr/>
        </p:nvGrpSpPr>
        <p:grpSpPr bwMode="auto">
          <a:xfrm>
            <a:off x="815975" y="1406525"/>
            <a:ext cx="3543300" cy="1763713"/>
            <a:chOff x="514" y="1078"/>
            <a:chExt cx="2232" cy="1111"/>
          </a:xfrm>
        </p:grpSpPr>
        <p:sp>
          <p:nvSpPr>
            <p:cNvPr id="322705" name="Line 145">
              <a:extLst>
                <a:ext uri="{FF2B5EF4-FFF2-40B4-BE49-F238E27FC236}">
                  <a16:creationId xmlns:a16="http://schemas.microsoft.com/office/drawing/2014/main" id="{5BB45581-9F49-41E3-BCF2-E14EDD0F0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" y="2188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706" name="Line 146">
              <a:extLst>
                <a:ext uri="{FF2B5EF4-FFF2-40B4-BE49-F238E27FC236}">
                  <a16:creationId xmlns:a16="http://schemas.microsoft.com/office/drawing/2014/main" id="{DF4A41FF-8BD0-49E0-8A65-ADBAD9375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" y="1384"/>
              <a:ext cx="8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707" name="Line 147">
              <a:extLst>
                <a:ext uri="{FF2B5EF4-FFF2-40B4-BE49-F238E27FC236}">
                  <a16:creationId xmlns:a16="http://schemas.microsoft.com/office/drawing/2014/main" id="{90AB16EA-DEE4-4C8B-B44A-0E183DB11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2" y="1720"/>
              <a:ext cx="3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708" name="Line 148">
              <a:extLst>
                <a:ext uri="{FF2B5EF4-FFF2-40B4-BE49-F238E27FC236}">
                  <a16:creationId xmlns:a16="http://schemas.microsoft.com/office/drawing/2014/main" id="{096956A5-E565-4FD9-BF1C-7A655B2A3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2" y="1852"/>
              <a:ext cx="3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709" name="Line 149">
              <a:extLst>
                <a:ext uri="{FF2B5EF4-FFF2-40B4-BE49-F238E27FC236}">
                  <a16:creationId xmlns:a16="http://schemas.microsoft.com/office/drawing/2014/main" id="{A90223A8-763F-48E0-8DD9-185FE5176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" y="1852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710" name="Line 150">
              <a:extLst>
                <a:ext uri="{FF2B5EF4-FFF2-40B4-BE49-F238E27FC236}">
                  <a16:creationId xmlns:a16="http://schemas.microsoft.com/office/drawing/2014/main" id="{68DA419E-64E0-4BCB-B174-3131B8D7F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138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711" name="Line 151">
              <a:extLst>
                <a:ext uri="{FF2B5EF4-FFF2-40B4-BE49-F238E27FC236}">
                  <a16:creationId xmlns:a16="http://schemas.microsoft.com/office/drawing/2014/main" id="{9A328230-81BE-4C31-9FC5-C9A099573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" y="1384"/>
              <a:ext cx="2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712" name="Oval 152">
              <a:extLst>
                <a:ext uri="{FF2B5EF4-FFF2-40B4-BE49-F238E27FC236}">
                  <a16:creationId xmlns:a16="http://schemas.microsoft.com/office/drawing/2014/main" id="{14D041E0-4147-42B1-821C-F876CE61F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360"/>
              <a:ext cx="56" cy="56"/>
            </a:xfrm>
            <a:prstGeom prst="ellipse">
              <a:avLst/>
            </a:prstGeom>
            <a:solidFill>
              <a:srgbClr val="FFFFFF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2713" name="Oval 153">
              <a:extLst>
                <a:ext uri="{FF2B5EF4-FFF2-40B4-BE49-F238E27FC236}">
                  <a16:creationId xmlns:a16="http://schemas.microsoft.com/office/drawing/2014/main" id="{E0BE2444-1A6B-4866-BEBC-F099F4C6E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356"/>
              <a:ext cx="56" cy="56"/>
            </a:xfrm>
            <a:prstGeom prst="ellipse">
              <a:avLst/>
            </a:prstGeom>
            <a:solidFill>
              <a:srgbClr val="FFFFFF"/>
            </a:solidFill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2714" name="Rectangle 154">
              <a:extLst>
                <a:ext uri="{FF2B5EF4-FFF2-40B4-BE49-F238E27FC236}">
                  <a16:creationId xmlns:a16="http://schemas.microsoft.com/office/drawing/2014/main" id="{F2FF32C7-491D-41EE-8898-A5AF8C69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1330"/>
              <a:ext cx="306" cy="108"/>
            </a:xfrm>
            <a:prstGeom prst="rect">
              <a:avLst/>
            </a:prstGeom>
            <a:solidFill>
              <a:srgbClr val="009900"/>
            </a:solidFill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2715" name="Line 155">
              <a:extLst>
                <a:ext uri="{FF2B5EF4-FFF2-40B4-BE49-F238E27FC236}">
                  <a16:creationId xmlns:a16="http://schemas.microsoft.com/office/drawing/2014/main" id="{C70087F2-06FD-4E60-B636-7153E7B6E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8" y="1078"/>
              <a:ext cx="350" cy="30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716" name="Freeform 156">
              <a:extLst>
                <a:ext uri="{FF2B5EF4-FFF2-40B4-BE49-F238E27FC236}">
                  <a16:creationId xmlns:a16="http://schemas.microsoft.com/office/drawing/2014/main" id="{61B2FB76-BB5B-47F4-95BA-81C502860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" y="1120"/>
              <a:ext cx="264" cy="216"/>
            </a:xfrm>
            <a:custGeom>
              <a:avLst/>
              <a:gdLst>
                <a:gd name="T0" fmla="*/ 0 w 264"/>
                <a:gd name="T1" fmla="*/ 12 h 216"/>
                <a:gd name="T2" fmla="*/ 84 w 264"/>
                <a:gd name="T3" fmla="*/ 12 h 216"/>
                <a:gd name="T4" fmla="*/ 192 w 264"/>
                <a:gd name="T5" fmla="*/ 84 h 216"/>
                <a:gd name="T6" fmla="*/ 264 w 264"/>
                <a:gd name="T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216">
                  <a:moveTo>
                    <a:pt x="0" y="12"/>
                  </a:moveTo>
                  <a:cubicBezTo>
                    <a:pt x="14" y="10"/>
                    <a:pt x="52" y="0"/>
                    <a:pt x="84" y="12"/>
                  </a:cubicBezTo>
                  <a:cubicBezTo>
                    <a:pt x="116" y="24"/>
                    <a:pt x="162" y="50"/>
                    <a:pt x="192" y="84"/>
                  </a:cubicBezTo>
                  <a:cubicBezTo>
                    <a:pt x="222" y="118"/>
                    <a:pt x="249" y="188"/>
                    <a:pt x="264" y="216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2717" name="Text Box 157">
              <a:extLst>
                <a:ext uri="{FF2B5EF4-FFF2-40B4-BE49-F238E27FC236}">
                  <a16:creationId xmlns:a16="http://schemas.microsoft.com/office/drawing/2014/main" id="{F69A6027-A962-4A41-A7B1-E81A253B8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1648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322718" name="Text Box 158">
              <a:extLst>
                <a:ext uri="{FF2B5EF4-FFF2-40B4-BE49-F238E27FC236}">
                  <a16:creationId xmlns:a16="http://schemas.microsoft.com/office/drawing/2014/main" id="{B7E6A7A2-1AFC-4C3B-BC8D-9809DA7C3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1648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u</a:t>
              </a:r>
              <a:r>
                <a:rPr lang="en-US" altLang="zh-CN" baseline="-25000">
                  <a:solidFill>
                    <a:srgbClr val="FF3300"/>
                  </a:solidFill>
                </a:rPr>
                <a:t>c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322719" name="Text Box 159">
              <a:extLst>
                <a:ext uri="{FF2B5EF4-FFF2-40B4-BE49-F238E27FC236}">
                  <a16:creationId xmlns:a16="http://schemas.microsoft.com/office/drawing/2014/main" id="{C0471B23-1253-4C6E-AD83-896D8A71F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" y="110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  <p:sp>
          <p:nvSpPr>
            <p:cNvPr id="322720" name="Text Box 160">
              <a:extLst>
                <a:ext uri="{FF2B5EF4-FFF2-40B4-BE49-F238E27FC236}">
                  <a16:creationId xmlns:a16="http://schemas.microsoft.com/office/drawing/2014/main" id="{9427D6F8-A8A0-4866-B843-7D8B6E59D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145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22721" name="Text Box 161">
              <a:extLst>
                <a:ext uri="{FF2B5EF4-FFF2-40B4-BE49-F238E27FC236}">
                  <a16:creationId xmlns:a16="http://schemas.microsoft.com/office/drawing/2014/main" id="{13B80554-9563-4DA7-9435-30D7134BE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188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FF3300"/>
                  </a:solidFill>
                </a:rPr>
                <a:t>-</a:t>
              </a:r>
            </a:p>
          </p:txBody>
        </p:sp>
        <p:sp>
          <p:nvSpPr>
            <p:cNvPr id="322722" name="Line 162">
              <a:extLst>
                <a:ext uri="{FF2B5EF4-FFF2-40B4-BE49-F238E27FC236}">
                  <a16:creationId xmlns:a16="http://schemas.microsoft.com/office/drawing/2014/main" id="{D15E4A07-1CEB-4F83-A732-426E98FF2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" y="1384"/>
              <a:ext cx="0" cy="80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2723" name="Group 163">
              <a:extLst>
                <a:ext uri="{FF2B5EF4-FFF2-40B4-BE49-F238E27FC236}">
                  <a16:creationId xmlns:a16="http://schemas.microsoft.com/office/drawing/2014/main" id="{9A3A68FD-4E27-4F16-996B-53FF905F4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" y="1467"/>
              <a:ext cx="432" cy="722"/>
              <a:chOff x="682" y="2861"/>
              <a:chExt cx="432" cy="722"/>
            </a:xfrm>
          </p:grpSpPr>
          <p:grpSp>
            <p:nvGrpSpPr>
              <p:cNvPr id="322724" name="Group 164">
                <a:extLst>
                  <a:ext uri="{FF2B5EF4-FFF2-40B4-BE49-F238E27FC236}">
                    <a16:creationId xmlns:a16="http://schemas.microsoft.com/office/drawing/2014/main" id="{F967F452-FBD1-445E-9B75-B616454A62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2" y="3041"/>
                <a:ext cx="288" cy="363"/>
                <a:chOff x="1799" y="2590"/>
                <a:chExt cx="288" cy="363"/>
              </a:xfrm>
            </p:grpSpPr>
            <p:sp>
              <p:nvSpPr>
                <p:cNvPr id="322725" name="Oval 165">
                  <a:extLst>
                    <a:ext uri="{FF2B5EF4-FFF2-40B4-BE49-F238E27FC236}">
                      <a16:creationId xmlns:a16="http://schemas.microsoft.com/office/drawing/2014/main" id="{F01AE968-A964-46FE-863D-4A91090AB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726" name="Line 166">
                  <a:extLst>
                    <a:ext uri="{FF2B5EF4-FFF2-40B4-BE49-F238E27FC236}">
                      <a16:creationId xmlns:a16="http://schemas.microsoft.com/office/drawing/2014/main" id="{E6370CEE-5E77-438F-979E-C6A554DDC6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2727" name="Text Box 167">
                <a:extLst>
                  <a:ext uri="{FF2B5EF4-FFF2-40B4-BE49-F238E27FC236}">
                    <a16:creationId xmlns:a16="http://schemas.microsoft.com/office/drawing/2014/main" id="{4492A0DA-880A-4057-B488-A7E7CAA628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4" y="286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322728" name="Text Box 168">
                <a:extLst>
                  <a:ext uri="{FF2B5EF4-FFF2-40B4-BE49-F238E27FC236}">
                    <a16:creationId xmlns:a16="http://schemas.microsoft.com/office/drawing/2014/main" id="{28AEE253-226A-400E-BA8B-72308C1EC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6" y="329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sp>
          <p:nvSpPr>
            <p:cNvPr id="322729" name="Text Box 169">
              <a:extLst>
                <a:ext uri="{FF2B5EF4-FFF2-40B4-BE49-F238E27FC236}">
                  <a16:creationId xmlns:a16="http://schemas.microsoft.com/office/drawing/2014/main" id="{D6487EE9-470F-4D39-9B9C-1C784BD11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" y="142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R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22730" name="Text Box 170">
              <a:extLst>
                <a:ext uri="{FF2B5EF4-FFF2-40B4-BE49-F238E27FC236}">
                  <a16:creationId xmlns:a16="http://schemas.microsoft.com/office/drawing/2014/main" id="{F097776E-1BAE-4253-8A5E-C7757137B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678"/>
              <a:ext cx="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i="1"/>
                <a:t>u</a:t>
              </a:r>
              <a:r>
                <a:rPr lang="en-US" altLang="zh-CN" baseline="-25000"/>
                <a:t>s</a:t>
              </a:r>
              <a:r>
                <a:rPr lang="en-US" altLang="zh-CN"/>
                <a:t>(t)</a:t>
              </a:r>
            </a:p>
          </p:txBody>
        </p:sp>
      </p:grpSp>
      <p:graphicFrame>
        <p:nvGraphicFramePr>
          <p:cNvPr id="322731" name="Object 171">
            <a:extLst>
              <a:ext uri="{FF2B5EF4-FFF2-40B4-BE49-F238E27FC236}">
                <a16:creationId xmlns:a16="http://schemas.microsoft.com/office/drawing/2014/main" id="{F9E919A8-54E2-4240-BC9C-47126DD48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844359"/>
              </p:ext>
            </p:extLst>
          </p:nvPr>
        </p:nvGraphicFramePr>
        <p:xfrm>
          <a:off x="2605088" y="3984625"/>
          <a:ext cx="61928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520" imgH="406080" progId="Equation.DSMT4">
                  <p:embed/>
                </p:oleObj>
              </mc:Choice>
              <mc:Fallback>
                <p:oleObj name="Equation" r:id="rId4" imgW="2171520" imgH="406080" progId="Equation.DSMT4">
                  <p:embed/>
                  <p:pic>
                    <p:nvPicPr>
                      <p:cNvPr id="322731" name="Object 171">
                        <a:extLst>
                          <a:ext uri="{FF2B5EF4-FFF2-40B4-BE49-F238E27FC236}">
                            <a16:creationId xmlns:a16="http://schemas.microsoft.com/office/drawing/2014/main" id="{F9E919A8-54E2-4240-BC9C-47126DD48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3984625"/>
                        <a:ext cx="619283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733" name="Text Box 173">
            <a:extLst>
              <a:ext uri="{FF2B5EF4-FFF2-40B4-BE49-F238E27FC236}">
                <a16:creationId xmlns:a16="http://schemas.microsoft.com/office/drawing/2014/main" id="{01761C8B-F422-4D9E-BFD2-43B883FC8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1749425"/>
            <a:ext cx="4175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已知</a:t>
            </a:r>
            <a:r>
              <a:rPr lang="en-US" altLang="zh-CN" i="1"/>
              <a:t>u</a:t>
            </a:r>
            <a:r>
              <a:rPr lang="en-US" altLang="zh-CN" baseline="-25000"/>
              <a:t>s</a:t>
            </a:r>
            <a:r>
              <a:rPr lang="en-US" altLang="zh-CN"/>
              <a:t>(t)=U</a:t>
            </a:r>
            <a:r>
              <a:rPr lang="en-US" altLang="zh-CN" baseline="-25000"/>
              <a:t>m</a:t>
            </a:r>
            <a:r>
              <a:rPr lang="en-US" altLang="zh-CN"/>
              <a:t>cos(</a:t>
            </a:r>
            <a:r>
              <a:rPr lang="en-US" altLang="zh-CN">
                <a:sym typeface="Symbol" panose="05050102010706020507" pitchFamily="18" charset="2"/>
              </a:rPr>
              <a:t>t+</a:t>
            </a:r>
            <a:r>
              <a:rPr lang="en-US" altLang="zh-CN" baseline="-25000">
                <a:sym typeface="MT Symbol" panose="05050102010706020507" pitchFamily="18" charset="2"/>
              </a:rPr>
              <a:t>u</a:t>
            </a:r>
            <a:r>
              <a:rPr lang="en-US" altLang="zh-CN"/>
              <a:t>)     </a:t>
            </a:r>
            <a:r>
              <a:rPr lang="en-US" altLang="zh-CN" i="1"/>
              <a:t>u</a:t>
            </a:r>
            <a:r>
              <a:rPr lang="en-US" altLang="zh-CN" baseline="-25000"/>
              <a:t>c</a:t>
            </a:r>
            <a:r>
              <a:rPr lang="en-US" altLang="zh-CN"/>
              <a:t>(0</a:t>
            </a:r>
            <a:r>
              <a:rPr lang="en-US" altLang="zh-CN" baseline="-25000"/>
              <a:t>-</a:t>
            </a:r>
            <a:r>
              <a:rPr lang="en-US" altLang="zh-CN"/>
              <a:t>)=0</a:t>
            </a:r>
            <a:r>
              <a:rPr lang="zh-CN" altLang="en-US"/>
              <a:t>，</a:t>
            </a:r>
            <a:r>
              <a:rPr lang="en-US" altLang="zh-CN"/>
              <a:t>t=0</a:t>
            </a:r>
            <a:r>
              <a:rPr lang="zh-CN" altLang="en-US"/>
              <a:t>时</a:t>
            </a:r>
            <a:r>
              <a:rPr lang="en-US" altLang="zh-CN"/>
              <a:t>K</a:t>
            </a:r>
            <a:r>
              <a:rPr lang="zh-CN" altLang="en-US"/>
              <a:t>闭合，求</a:t>
            </a:r>
            <a:r>
              <a:rPr lang="en-US" altLang="zh-CN"/>
              <a:t>t≧0</a:t>
            </a:r>
            <a:r>
              <a:rPr lang="zh-CN" altLang="en-US"/>
              <a:t>时</a:t>
            </a:r>
            <a:r>
              <a:rPr lang="en-US" altLang="zh-CN" i="1"/>
              <a:t>u</a:t>
            </a:r>
            <a:r>
              <a:rPr lang="en-US" altLang="zh-CN" baseline="-25000"/>
              <a:t>c</a:t>
            </a:r>
            <a:r>
              <a:rPr lang="en-US" altLang="zh-CN"/>
              <a:t>(t)=?</a:t>
            </a:r>
          </a:p>
        </p:txBody>
      </p:sp>
      <p:sp>
        <p:nvSpPr>
          <p:cNvPr id="322736" name="Text Box 176">
            <a:extLst>
              <a:ext uri="{FF2B5EF4-FFF2-40B4-BE49-F238E27FC236}">
                <a16:creationId xmlns:a16="http://schemas.microsoft.com/office/drawing/2014/main" id="{7B612322-FC07-44F9-BF46-850A59637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417888"/>
            <a:ext cx="176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电路方程：</a:t>
            </a:r>
          </a:p>
        </p:txBody>
      </p:sp>
      <p:graphicFrame>
        <p:nvGraphicFramePr>
          <p:cNvPr id="322737" name="Object 177">
            <a:extLst>
              <a:ext uri="{FF2B5EF4-FFF2-40B4-BE49-F238E27FC236}">
                <a16:creationId xmlns:a16="http://schemas.microsoft.com/office/drawing/2014/main" id="{95723CC9-12A7-4700-BAD8-64ECC9DE3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970129"/>
              </p:ext>
            </p:extLst>
          </p:nvPr>
        </p:nvGraphicFramePr>
        <p:xfrm>
          <a:off x="2541588" y="3203575"/>
          <a:ext cx="40925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4960" imgH="406080" progId="Equation.DSMT4">
                  <p:embed/>
                </p:oleObj>
              </mc:Choice>
              <mc:Fallback>
                <p:oleObj name="Equation" r:id="rId6" imgW="1434960" imgH="406080" progId="Equation.DSMT4">
                  <p:embed/>
                  <p:pic>
                    <p:nvPicPr>
                      <p:cNvPr id="322737" name="Object 177">
                        <a:extLst>
                          <a:ext uri="{FF2B5EF4-FFF2-40B4-BE49-F238E27FC236}">
                            <a16:creationId xmlns:a16="http://schemas.microsoft.com/office/drawing/2014/main" id="{95723CC9-12A7-4700-BAD8-64ECC9DE33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203575"/>
                        <a:ext cx="40925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738" name="Text Box 178">
            <a:extLst>
              <a:ext uri="{FF2B5EF4-FFF2-40B4-BE49-F238E27FC236}">
                <a16:creationId xmlns:a16="http://schemas.microsoft.com/office/drawing/2014/main" id="{D658A38C-1782-45E7-99B0-AD7A22C9B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114800"/>
            <a:ext cx="973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即：</a:t>
            </a:r>
          </a:p>
        </p:txBody>
      </p:sp>
      <p:graphicFrame>
        <p:nvGraphicFramePr>
          <p:cNvPr id="322739" name="Object 179">
            <a:extLst>
              <a:ext uri="{FF2B5EF4-FFF2-40B4-BE49-F238E27FC236}">
                <a16:creationId xmlns:a16="http://schemas.microsoft.com/office/drawing/2014/main" id="{8164D72C-FC2C-486C-8B57-03DBE3907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400911"/>
              </p:ext>
            </p:extLst>
          </p:nvPr>
        </p:nvGraphicFramePr>
        <p:xfrm>
          <a:off x="3392488" y="4951413"/>
          <a:ext cx="30765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342720" progId="Equation.DSMT4">
                  <p:embed/>
                </p:oleObj>
              </mc:Choice>
              <mc:Fallback>
                <p:oleObj name="Equation" r:id="rId8" imgW="977760" imgH="342720" progId="Equation.DSMT4">
                  <p:embed/>
                  <p:pic>
                    <p:nvPicPr>
                      <p:cNvPr id="322739" name="Object 179">
                        <a:extLst>
                          <a:ext uri="{FF2B5EF4-FFF2-40B4-BE49-F238E27FC236}">
                            <a16:creationId xmlns:a16="http://schemas.microsoft.com/office/drawing/2014/main" id="{8164D72C-FC2C-486C-8B57-03DBE3907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951413"/>
                        <a:ext cx="30765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740" name="Text Box 180">
            <a:extLst>
              <a:ext uri="{FF2B5EF4-FFF2-40B4-BE49-F238E27FC236}">
                <a16:creationId xmlns:a16="http://schemas.microsoft.com/office/drawing/2014/main" id="{D5C06ABC-9E46-49DC-A2C1-836859404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5257800"/>
            <a:ext cx="184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齐次通解：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2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2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2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2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75" grpId="0" animBg="1" autoUpdateAnimBg="0"/>
      <p:bldP spid="322676" grpId="0" autoUpdateAnimBg="0"/>
      <p:bldP spid="322733" grpId="0" autoUpdateAnimBg="0"/>
      <p:bldP spid="322736" grpId="0" autoUpdateAnimBg="0"/>
      <p:bldP spid="322738" grpId="0" autoUpdateAnimBg="0"/>
      <p:bldP spid="322740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AutoShape 2">
            <a:hlinkClick r:id="" action="ppaction://hlinkshowjump?jump=previous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EA875D4D-DAA8-453A-B7E1-6FEF2D28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87" name="AutoShape 3">
            <a:hlinkClick r:id="" action="ppaction://hlinkshowjump?jump=next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82877B92-C416-4FB4-A1D8-0317DC54E8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700" name="Text Box 116">
            <a:extLst>
              <a:ext uri="{FF2B5EF4-FFF2-40B4-BE49-F238E27FC236}">
                <a16:creationId xmlns:a16="http://schemas.microsoft.com/office/drawing/2014/main" id="{E22846E1-A6A6-43F7-B9CC-24862A634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61950"/>
            <a:ext cx="278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特解形式设为：</a:t>
            </a:r>
          </a:p>
        </p:txBody>
      </p:sp>
      <p:sp>
        <p:nvSpPr>
          <p:cNvPr id="323701" name="Text Box 117">
            <a:extLst>
              <a:ext uri="{FF2B5EF4-FFF2-40B4-BE49-F238E27FC236}">
                <a16:creationId xmlns:a16="http://schemas.microsoft.com/office/drawing/2014/main" id="{15F06017-C3AC-4009-A661-DC5D7E203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163" y="908050"/>
            <a:ext cx="499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/>
              <a:t>u</a:t>
            </a:r>
            <a:r>
              <a:rPr lang="en-US" altLang="zh-CN" baseline="-25000"/>
              <a:t>cp</a:t>
            </a:r>
            <a:r>
              <a:rPr lang="en-US" altLang="zh-CN"/>
              <a:t>(t)=Acos(</a:t>
            </a:r>
            <a:r>
              <a:rPr lang="en-US" altLang="zh-CN">
                <a:sym typeface="Symbol" panose="05050102010706020507" pitchFamily="18" charset="2"/>
              </a:rPr>
              <a:t>t+</a:t>
            </a:r>
            <a:r>
              <a:rPr lang="en-US" altLang="zh-CN" baseline="-25000">
                <a:sym typeface="MT Symbol" panose="05050102010706020507" pitchFamily="18" charset="2"/>
              </a:rPr>
              <a:t>u</a:t>
            </a:r>
            <a:r>
              <a:rPr lang="en-US" altLang="zh-CN"/>
              <a:t>) +Bsin (</a:t>
            </a:r>
            <a:r>
              <a:rPr lang="en-US" altLang="zh-CN">
                <a:sym typeface="Symbol" panose="05050102010706020507" pitchFamily="18" charset="2"/>
              </a:rPr>
              <a:t>t+</a:t>
            </a:r>
            <a:r>
              <a:rPr lang="en-US" altLang="zh-CN" baseline="-25000">
                <a:sym typeface="MT Symbol" panose="05050102010706020507" pitchFamily="18" charset="2"/>
              </a:rPr>
              <a:t>u</a:t>
            </a:r>
            <a:r>
              <a:rPr lang="en-US" altLang="zh-CN"/>
              <a:t>)</a:t>
            </a:r>
          </a:p>
        </p:txBody>
      </p:sp>
      <p:sp>
        <p:nvSpPr>
          <p:cNvPr id="323702" name="Text Box 118">
            <a:extLst>
              <a:ext uri="{FF2B5EF4-FFF2-40B4-BE49-F238E27FC236}">
                <a16:creationId xmlns:a16="http://schemas.microsoft.com/office/drawing/2014/main" id="{550A8C3A-7E77-433C-8396-BAA998938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1479550"/>
            <a:ext cx="5646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将特解代入方程并比较系数定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：</a:t>
            </a:r>
          </a:p>
        </p:txBody>
      </p:sp>
      <p:sp>
        <p:nvSpPr>
          <p:cNvPr id="323703" name="Text Box 119">
            <a:extLst>
              <a:ext uri="{FF2B5EF4-FFF2-40B4-BE49-F238E27FC236}">
                <a16:creationId xmlns:a16="http://schemas.microsoft.com/office/drawing/2014/main" id="{439B2A01-E93D-403B-A738-6FDF0504C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2032000"/>
            <a:ext cx="6302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- </a:t>
            </a:r>
            <a:r>
              <a:rPr lang="en-US" altLang="zh-CN">
                <a:sym typeface="Symbol" panose="05050102010706020507" pitchFamily="18" charset="2"/>
              </a:rPr>
              <a:t>RCA</a:t>
            </a:r>
            <a:r>
              <a:rPr lang="en-US" altLang="zh-CN"/>
              <a:t> sin (</a:t>
            </a:r>
            <a:r>
              <a:rPr lang="en-US" altLang="zh-CN">
                <a:sym typeface="Symbol" panose="05050102010706020507" pitchFamily="18" charset="2"/>
              </a:rPr>
              <a:t>t+</a:t>
            </a:r>
            <a:r>
              <a:rPr lang="en-US" altLang="zh-CN" baseline="-25000">
                <a:sym typeface="MT Symbol" panose="05050102010706020507" pitchFamily="18" charset="2"/>
              </a:rPr>
              <a:t>u</a:t>
            </a:r>
            <a:r>
              <a:rPr lang="en-US" altLang="zh-CN"/>
              <a:t>) + </a:t>
            </a:r>
            <a:r>
              <a:rPr lang="en-US" altLang="zh-CN">
                <a:sym typeface="Symbol" panose="05050102010706020507" pitchFamily="18" charset="2"/>
              </a:rPr>
              <a:t>RCB</a:t>
            </a:r>
            <a:r>
              <a:rPr lang="en-US" altLang="zh-CN"/>
              <a:t> cos(</a:t>
            </a:r>
            <a:r>
              <a:rPr lang="en-US" altLang="zh-CN">
                <a:sym typeface="Symbol" panose="05050102010706020507" pitchFamily="18" charset="2"/>
              </a:rPr>
              <a:t>t+</a:t>
            </a:r>
            <a:r>
              <a:rPr lang="en-US" altLang="zh-CN" baseline="-25000">
                <a:sym typeface="MT Symbol" panose="05050102010706020507" pitchFamily="18" charset="2"/>
              </a:rPr>
              <a:t>u</a:t>
            </a:r>
            <a:r>
              <a:rPr lang="en-US" altLang="zh-CN"/>
              <a:t>) + Acos(</a:t>
            </a:r>
            <a:r>
              <a:rPr lang="en-US" altLang="zh-CN">
                <a:sym typeface="Symbol" panose="05050102010706020507" pitchFamily="18" charset="2"/>
              </a:rPr>
              <a:t>t+</a:t>
            </a:r>
            <a:r>
              <a:rPr lang="en-US" altLang="zh-CN" baseline="-25000">
                <a:sym typeface="MT Symbol" panose="05050102010706020507" pitchFamily="18" charset="2"/>
              </a:rPr>
              <a:t>u</a:t>
            </a:r>
            <a:r>
              <a:rPr lang="en-US" altLang="zh-CN"/>
              <a:t>) +Bsin (</a:t>
            </a:r>
            <a:r>
              <a:rPr lang="en-US" altLang="zh-CN">
                <a:sym typeface="Symbol" panose="05050102010706020507" pitchFamily="18" charset="2"/>
              </a:rPr>
              <a:t>t+</a:t>
            </a:r>
            <a:r>
              <a:rPr lang="en-US" altLang="zh-CN" baseline="-25000">
                <a:sym typeface="MT Symbol" panose="05050102010706020507" pitchFamily="18" charset="2"/>
              </a:rPr>
              <a:t>u</a:t>
            </a:r>
            <a:r>
              <a:rPr lang="en-US" altLang="zh-CN"/>
              <a:t>)= U</a:t>
            </a:r>
            <a:r>
              <a:rPr lang="en-US" altLang="zh-CN" baseline="-25000"/>
              <a:t>m</a:t>
            </a:r>
            <a:r>
              <a:rPr lang="en-US" altLang="zh-CN"/>
              <a:t> cos(</a:t>
            </a:r>
            <a:r>
              <a:rPr lang="en-US" altLang="zh-CN">
                <a:sym typeface="Symbol" panose="05050102010706020507" pitchFamily="18" charset="2"/>
              </a:rPr>
              <a:t>t+</a:t>
            </a:r>
            <a:r>
              <a:rPr lang="en-US" altLang="zh-CN" baseline="-25000">
                <a:sym typeface="MT Symbol" panose="05050102010706020507" pitchFamily="18" charset="2"/>
              </a:rPr>
              <a:t>u</a:t>
            </a:r>
            <a:r>
              <a:rPr lang="en-US" altLang="zh-CN"/>
              <a:t>) </a:t>
            </a:r>
          </a:p>
        </p:txBody>
      </p:sp>
      <p:grpSp>
        <p:nvGrpSpPr>
          <p:cNvPr id="323709" name="Group 125">
            <a:extLst>
              <a:ext uri="{FF2B5EF4-FFF2-40B4-BE49-F238E27FC236}">
                <a16:creationId xmlns:a16="http://schemas.microsoft.com/office/drawing/2014/main" id="{366B584F-4DF6-493A-9E4E-99BBEAA8B782}"/>
              </a:ext>
            </a:extLst>
          </p:cNvPr>
          <p:cNvGrpSpPr>
            <a:grpSpLocks/>
          </p:cNvGrpSpPr>
          <p:nvPr/>
        </p:nvGrpSpPr>
        <p:grpSpPr bwMode="auto">
          <a:xfrm>
            <a:off x="1414463" y="2476500"/>
            <a:ext cx="5218112" cy="438150"/>
            <a:chOff x="891" y="1560"/>
            <a:chExt cx="3287" cy="276"/>
          </a:xfrm>
        </p:grpSpPr>
        <p:sp>
          <p:nvSpPr>
            <p:cNvPr id="323704" name="Line 120">
              <a:extLst>
                <a:ext uri="{FF2B5EF4-FFF2-40B4-BE49-F238E27FC236}">
                  <a16:creationId xmlns:a16="http://schemas.microsoft.com/office/drawing/2014/main" id="{65ADB31A-64B5-456F-A28D-7D944C68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" y="1560"/>
              <a:ext cx="1377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3705" name="Line 121">
              <a:extLst>
                <a:ext uri="{FF2B5EF4-FFF2-40B4-BE49-F238E27FC236}">
                  <a16:creationId xmlns:a16="http://schemas.microsoft.com/office/drawing/2014/main" id="{F9C52BB8-B712-4F7B-93E2-BC02A1DD1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1836"/>
              <a:ext cx="857" cy="0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3706" name="Line 122">
              <a:extLst>
                <a:ext uri="{FF2B5EF4-FFF2-40B4-BE49-F238E27FC236}">
                  <a16:creationId xmlns:a16="http://schemas.microsoft.com/office/drawing/2014/main" id="{3F7678F7-2AA8-42F8-80C4-8AB491C8E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" y="1824"/>
              <a:ext cx="831" cy="0"/>
            </a:xfrm>
            <a:prstGeom prst="line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3707" name="Line 123">
              <a:extLst>
                <a:ext uri="{FF2B5EF4-FFF2-40B4-BE49-F238E27FC236}">
                  <a16:creationId xmlns:a16="http://schemas.microsoft.com/office/drawing/2014/main" id="{853D68EF-942F-4A39-8479-6785F26E6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7" y="1824"/>
              <a:ext cx="831" cy="0"/>
            </a:xfrm>
            <a:prstGeom prst="line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3708" name="Line 124">
              <a:extLst>
                <a:ext uri="{FF2B5EF4-FFF2-40B4-BE49-F238E27FC236}">
                  <a16:creationId xmlns:a16="http://schemas.microsoft.com/office/drawing/2014/main" id="{9A99BA57-45DC-41E5-A870-FC400A119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3" y="1560"/>
              <a:ext cx="1241" cy="0"/>
            </a:xfrm>
            <a:prstGeom prst="line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3715" name="Group 131">
            <a:extLst>
              <a:ext uri="{FF2B5EF4-FFF2-40B4-BE49-F238E27FC236}">
                <a16:creationId xmlns:a16="http://schemas.microsoft.com/office/drawing/2014/main" id="{65D798F1-ECBD-49D7-A163-5FA1135B32C2}"/>
              </a:ext>
            </a:extLst>
          </p:cNvPr>
          <p:cNvGrpSpPr>
            <a:grpSpLocks/>
          </p:cNvGrpSpPr>
          <p:nvPr/>
        </p:nvGrpSpPr>
        <p:grpSpPr bwMode="auto">
          <a:xfrm>
            <a:off x="1081088" y="3009900"/>
            <a:ext cx="3336925" cy="1123950"/>
            <a:chOff x="681" y="1896"/>
            <a:chExt cx="2102" cy="708"/>
          </a:xfrm>
        </p:grpSpPr>
        <p:sp>
          <p:nvSpPr>
            <p:cNvPr id="323710" name="Text Box 126">
              <a:extLst>
                <a:ext uri="{FF2B5EF4-FFF2-40B4-BE49-F238E27FC236}">
                  <a16:creationId xmlns:a16="http://schemas.microsoft.com/office/drawing/2014/main" id="{89EEBF2A-161D-423B-85AE-9CE072CE2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1896"/>
              <a:ext cx="6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故：</a:t>
              </a:r>
            </a:p>
          </p:txBody>
        </p:sp>
        <p:grpSp>
          <p:nvGrpSpPr>
            <p:cNvPr id="323714" name="Group 130">
              <a:extLst>
                <a:ext uri="{FF2B5EF4-FFF2-40B4-BE49-F238E27FC236}">
                  <a16:creationId xmlns:a16="http://schemas.microsoft.com/office/drawing/2014/main" id="{E6A8E7DD-7C0C-420C-9C0A-62AF6B482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4" y="1920"/>
              <a:ext cx="1699" cy="684"/>
              <a:chOff x="1084" y="1920"/>
              <a:chExt cx="1699" cy="684"/>
            </a:xfrm>
          </p:grpSpPr>
          <p:sp>
            <p:nvSpPr>
              <p:cNvPr id="323711" name="Text Box 127">
                <a:extLst>
                  <a:ext uri="{FF2B5EF4-FFF2-40B4-BE49-F238E27FC236}">
                    <a16:creationId xmlns:a16="http://schemas.microsoft.com/office/drawing/2014/main" id="{41F3F9B2-1EFA-42D3-BC8D-9CF1EE8FC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" y="1920"/>
                <a:ext cx="16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>
                    <a:sym typeface="Symbol" panose="05050102010706020507" pitchFamily="18" charset="2"/>
                  </a:rPr>
                  <a:t>RCB</a:t>
                </a:r>
                <a:r>
                  <a:rPr lang="en-US" altLang="zh-CN"/>
                  <a:t> + A= U</a:t>
                </a:r>
                <a:r>
                  <a:rPr lang="en-US" altLang="zh-CN" baseline="-25000"/>
                  <a:t>m</a:t>
                </a:r>
                <a:endParaRPr lang="en-US" altLang="zh-CN"/>
              </a:p>
            </p:txBody>
          </p:sp>
          <p:sp>
            <p:nvSpPr>
              <p:cNvPr id="323712" name="Text Box 128">
                <a:extLst>
                  <a:ext uri="{FF2B5EF4-FFF2-40B4-BE49-F238E27FC236}">
                    <a16:creationId xmlns:a16="http://schemas.microsoft.com/office/drawing/2014/main" id="{2353E98A-F6E9-4FA5-9271-914FB91D0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316"/>
                <a:ext cx="15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>
                    <a:sym typeface="Symbol" panose="05050102010706020507" pitchFamily="18" charset="2"/>
                  </a:rPr>
                  <a:t>-RCA</a:t>
                </a:r>
                <a:r>
                  <a:rPr lang="en-US" altLang="zh-CN"/>
                  <a:t> + B= 0</a:t>
                </a:r>
              </a:p>
            </p:txBody>
          </p:sp>
          <p:sp>
            <p:nvSpPr>
              <p:cNvPr id="323713" name="AutoShape 129">
                <a:extLst>
                  <a:ext uri="{FF2B5EF4-FFF2-40B4-BE49-F238E27FC236}">
                    <a16:creationId xmlns:a16="http://schemas.microsoft.com/office/drawing/2014/main" id="{7E8AD898-88E5-435F-81D0-45AEF1614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" y="2064"/>
                <a:ext cx="68" cy="456"/>
              </a:xfrm>
              <a:prstGeom prst="leftBrace">
                <a:avLst>
                  <a:gd name="adj1" fmla="val 55882"/>
                  <a:gd name="adj2" fmla="val 50000"/>
                </a:avLst>
              </a:prstGeom>
              <a:noFill/>
              <a:ln w="9525" cap="sq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23716" name="AutoShape 132">
            <a:extLst>
              <a:ext uri="{FF2B5EF4-FFF2-40B4-BE49-F238E27FC236}">
                <a16:creationId xmlns:a16="http://schemas.microsoft.com/office/drawing/2014/main" id="{D91DB1D2-3696-4C7C-9476-C4A3B3FC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3429000"/>
            <a:ext cx="477837" cy="400050"/>
          </a:xfrm>
          <a:prstGeom prst="rightArrow">
            <a:avLst>
              <a:gd name="adj1" fmla="val 50000"/>
              <a:gd name="adj2" fmla="val 29861"/>
            </a:avLst>
          </a:prstGeom>
          <a:noFill/>
          <a:ln w="9525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23719" name="Group 135">
            <a:extLst>
              <a:ext uri="{FF2B5EF4-FFF2-40B4-BE49-F238E27FC236}">
                <a16:creationId xmlns:a16="http://schemas.microsoft.com/office/drawing/2014/main" id="{B564299E-3800-4A92-AFA1-029A381D9FCC}"/>
              </a:ext>
            </a:extLst>
          </p:cNvPr>
          <p:cNvGrpSpPr>
            <a:grpSpLocks/>
          </p:cNvGrpSpPr>
          <p:nvPr/>
        </p:nvGrpSpPr>
        <p:grpSpPr bwMode="auto">
          <a:xfrm>
            <a:off x="5313363" y="2933700"/>
            <a:ext cx="2112962" cy="1466850"/>
            <a:chOff x="3347" y="1848"/>
            <a:chExt cx="1331" cy="924"/>
          </a:xfrm>
        </p:grpSpPr>
        <p:sp>
          <p:nvSpPr>
            <p:cNvPr id="323717" name="AutoShape 133">
              <a:extLst>
                <a:ext uri="{FF2B5EF4-FFF2-40B4-BE49-F238E27FC236}">
                  <a16:creationId xmlns:a16="http://schemas.microsoft.com/office/drawing/2014/main" id="{A8B956A4-8560-4BC0-A1DB-7B3C96215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064"/>
              <a:ext cx="73" cy="456"/>
            </a:xfrm>
            <a:prstGeom prst="leftBrace">
              <a:avLst>
                <a:gd name="adj1" fmla="val 52055"/>
                <a:gd name="adj2" fmla="val 50000"/>
              </a:avLst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3718" name="Object 134">
              <a:extLst>
                <a:ext uri="{FF2B5EF4-FFF2-40B4-BE49-F238E27FC236}">
                  <a16:creationId xmlns:a16="http://schemas.microsoft.com/office/drawing/2014/main" id="{CFF562A6-F101-496C-8611-6EBBAB3E58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" y="1848"/>
            <a:ext cx="1178" cy="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52200" imgH="876240" progId="Equation.DSMT4">
                    <p:embed/>
                  </p:oleObj>
                </mc:Choice>
                <mc:Fallback>
                  <p:oleObj name="Equation" r:id="rId4" imgW="952200" imgH="876240" progId="Equation.DSMT4">
                    <p:embed/>
                    <p:pic>
                      <p:nvPicPr>
                        <p:cNvPr id="323718" name="Object 134">
                          <a:extLst>
                            <a:ext uri="{FF2B5EF4-FFF2-40B4-BE49-F238E27FC236}">
                              <a16:creationId xmlns:a16="http://schemas.microsoft.com/office/drawing/2014/main" id="{CFF562A6-F101-496C-8611-6EBBAB3E58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" y="1848"/>
                          <a:ext cx="1178" cy="9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3720" name="Text Box 136">
            <a:extLst>
              <a:ext uri="{FF2B5EF4-FFF2-40B4-BE49-F238E27FC236}">
                <a16:creationId xmlns:a16="http://schemas.microsoft.com/office/drawing/2014/main" id="{7EBE1A3D-5929-4319-95D2-AC3F1BBD6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10050"/>
            <a:ext cx="291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特解也可设为：</a:t>
            </a:r>
          </a:p>
        </p:txBody>
      </p:sp>
      <p:sp>
        <p:nvSpPr>
          <p:cNvPr id="323721" name="Text Box 137">
            <a:extLst>
              <a:ext uri="{FF2B5EF4-FFF2-40B4-BE49-F238E27FC236}">
                <a16:creationId xmlns:a16="http://schemas.microsoft.com/office/drawing/2014/main" id="{8515A942-3081-491F-A30B-96FD32A1E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630738"/>
            <a:ext cx="3732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/>
              <a:t>u</a:t>
            </a:r>
            <a:r>
              <a:rPr lang="en-US" altLang="zh-CN" baseline="-25000"/>
              <a:t>cp</a:t>
            </a:r>
            <a:r>
              <a:rPr lang="en-US" altLang="zh-CN"/>
              <a:t>(t)=U</a:t>
            </a:r>
            <a:r>
              <a:rPr lang="en-US" altLang="zh-CN" baseline="-25000"/>
              <a:t>cm</a:t>
            </a:r>
            <a:r>
              <a:rPr lang="en-US" altLang="zh-CN"/>
              <a:t> cos(</a:t>
            </a:r>
            <a:r>
              <a:rPr lang="en-US" altLang="zh-CN">
                <a:sym typeface="Symbol" panose="05050102010706020507" pitchFamily="18" charset="2"/>
              </a:rPr>
              <a:t>t+</a:t>
            </a:r>
            <a:r>
              <a:rPr lang="en-US" altLang="zh-CN" baseline="-25000">
                <a:sym typeface="MT Symbol" panose="05050102010706020507" pitchFamily="18" charset="2"/>
              </a:rPr>
              <a:t>u</a:t>
            </a:r>
            <a:r>
              <a:rPr lang="en-US" altLang="zh-CN">
                <a:sym typeface="MT 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</a:t>
            </a:r>
            <a:r>
              <a:rPr lang="en-US" altLang="zh-CN" baseline="-25000">
                <a:sym typeface="Symbol" panose="05050102010706020507" pitchFamily="18" charset="2"/>
              </a:rPr>
              <a:t>u</a:t>
            </a:r>
            <a:r>
              <a:rPr lang="en-US" altLang="zh-CN"/>
              <a:t>)</a:t>
            </a:r>
          </a:p>
        </p:txBody>
      </p:sp>
      <p:sp>
        <p:nvSpPr>
          <p:cNvPr id="323723" name="Rectangle 139">
            <a:extLst>
              <a:ext uri="{FF2B5EF4-FFF2-40B4-BE49-F238E27FC236}">
                <a16:creationId xmlns:a16="http://schemas.microsoft.com/office/drawing/2014/main" id="{A5C37E7B-B739-4BAA-9870-B689CA50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516255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其中：</a:t>
            </a:r>
          </a:p>
        </p:txBody>
      </p:sp>
      <p:grpSp>
        <p:nvGrpSpPr>
          <p:cNvPr id="323727" name="Group 143">
            <a:extLst>
              <a:ext uri="{FF2B5EF4-FFF2-40B4-BE49-F238E27FC236}">
                <a16:creationId xmlns:a16="http://schemas.microsoft.com/office/drawing/2014/main" id="{E767788E-9CE6-422C-909A-7A6E78DBBAF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205413"/>
            <a:ext cx="4144963" cy="1190625"/>
            <a:chOff x="1536" y="3279"/>
            <a:chExt cx="2611" cy="750"/>
          </a:xfrm>
        </p:grpSpPr>
        <p:sp>
          <p:nvSpPr>
            <p:cNvPr id="323725" name="AutoShape 141">
              <a:extLst>
                <a:ext uri="{FF2B5EF4-FFF2-40B4-BE49-F238E27FC236}">
                  <a16:creationId xmlns:a16="http://schemas.microsoft.com/office/drawing/2014/main" id="{191CFEC4-B776-4966-A0F1-62C2A43B3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444"/>
              <a:ext cx="73" cy="456"/>
            </a:xfrm>
            <a:prstGeom prst="leftBrace">
              <a:avLst>
                <a:gd name="adj1" fmla="val 52055"/>
                <a:gd name="adj2" fmla="val 50000"/>
              </a:avLst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3726" name="Object 142">
              <a:extLst>
                <a:ext uri="{FF2B5EF4-FFF2-40B4-BE49-F238E27FC236}">
                  <a16:creationId xmlns:a16="http://schemas.microsoft.com/office/drawing/2014/main" id="{97F9D552-6D14-4B69-AF65-87D1A855B5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9" y="3279"/>
            <a:ext cx="2418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55520" imgH="711000" progId="Equation.DSMT4">
                    <p:embed/>
                  </p:oleObj>
                </mc:Choice>
                <mc:Fallback>
                  <p:oleObj name="Equation" r:id="rId6" imgW="1955520" imgH="711000" progId="Equation.DSMT4">
                    <p:embed/>
                    <p:pic>
                      <p:nvPicPr>
                        <p:cNvPr id="323726" name="Object 142">
                          <a:extLst>
                            <a:ext uri="{FF2B5EF4-FFF2-40B4-BE49-F238E27FC236}">
                              <a16:creationId xmlns:a16="http://schemas.microsoft.com/office/drawing/2014/main" id="{97F9D552-6D14-4B69-AF65-87D1A855B5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3279"/>
                          <a:ext cx="2418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3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3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700" grpId="0" autoUpdateAnimBg="0"/>
      <p:bldP spid="323701" grpId="0" autoUpdateAnimBg="0"/>
      <p:bldP spid="323702" grpId="0" autoUpdateAnimBg="0"/>
      <p:bldP spid="323703" grpId="0" autoUpdateAnimBg="0"/>
      <p:bldP spid="323720" grpId="0" autoUpdateAnimBg="0"/>
      <p:bldP spid="323721" grpId="0" autoUpdateAnimBg="0"/>
      <p:bldP spid="3237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 descr="绿色大理石">
            <a:extLst>
              <a:ext uri="{FF2B5EF4-FFF2-40B4-BE49-F238E27FC236}">
                <a16:creationId xmlns:a16="http://schemas.microsoft.com/office/drawing/2014/main" id="{AB4FFB5C-C768-41FE-B8DA-CFB824454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49275"/>
            <a:ext cx="324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求初始值的步骤</a:t>
            </a:r>
            <a:r>
              <a:rPr kumimoji="1" lang="en-US" altLang="zh-CN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754382B-BA20-4D36-9D16-BE5EDF5F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54125"/>
            <a:ext cx="813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由换路前电路（稳定状态）求</a:t>
            </a:r>
            <a:r>
              <a:rPr kumimoji="1" lang="en-US" altLang="zh-CN" sz="2800" i="1">
                <a:solidFill>
                  <a:srgbClr val="FFFFFF"/>
                </a:solidFill>
                <a:ea typeface="楷体_GB2312" pitchFamily="49" charset="-122"/>
              </a:rPr>
              <a:t>u</a:t>
            </a:r>
            <a:r>
              <a:rPr kumimoji="1" lang="en-US" altLang="zh-CN" sz="2800" i="1" baseline="-25000">
                <a:solidFill>
                  <a:srgbClr val="FFFFFF"/>
                </a:solidFill>
                <a:ea typeface="楷体_GB2312" pitchFamily="49" charset="-122"/>
              </a:rPr>
              <a:t>C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(0</a:t>
            </a:r>
            <a:r>
              <a:rPr kumimoji="1" lang="zh-CN" altLang="en-US" sz="2800" baseline="-25000">
                <a:solidFill>
                  <a:srgbClr val="FFFFFF"/>
                </a:solidFill>
                <a:ea typeface="楷体_GB2312" pitchFamily="49" charset="-122"/>
              </a:rPr>
              <a:t>－</a:t>
            </a:r>
            <a:r>
              <a:rPr kumimoji="1" lang="en-US" altLang="zh-CN" sz="2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800" i="1">
                <a:solidFill>
                  <a:srgbClr val="FFFFFF"/>
                </a:solidFill>
                <a:ea typeface="楷体_GB2312" pitchFamily="49" charset="-122"/>
              </a:rPr>
              <a:t>i</a:t>
            </a:r>
            <a:r>
              <a:rPr kumimoji="1" lang="en-US" altLang="zh-CN" sz="2800" i="1" baseline="-25000">
                <a:solidFill>
                  <a:srgbClr val="FFFFFF"/>
                </a:solidFill>
                <a:ea typeface="楷体_GB2312" pitchFamily="49" charset="-122"/>
              </a:rPr>
              <a:t>L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(0</a:t>
            </a:r>
            <a:r>
              <a:rPr kumimoji="1" lang="zh-CN" altLang="en-US" sz="2800" baseline="-25000">
                <a:solidFill>
                  <a:srgbClr val="FFFFFF"/>
                </a:solidFill>
                <a:ea typeface="楷体_GB2312" pitchFamily="49" charset="-122"/>
              </a:rPr>
              <a:t>－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E3C835E-F44B-4EB0-99B3-EABC46250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1757363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由换路定律得 </a:t>
            </a:r>
            <a:r>
              <a:rPr kumimoji="1" lang="en-US" altLang="zh-CN" sz="2800" i="1">
                <a:solidFill>
                  <a:srgbClr val="FFFFFF"/>
                </a:solidFill>
                <a:ea typeface="楷体_GB2312" pitchFamily="49" charset="-122"/>
              </a:rPr>
              <a:t>u</a:t>
            </a:r>
            <a:r>
              <a:rPr kumimoji="1" lang="en-US" altLang="zh-CN" sz="2800" i="1" baseline="-25000">
                <a:solidFill>
                  <a:srgbClr val="FFFFFF"/>
                </a:solidFill>
                <a:ea typeface="楷体_GB2312" pitchFamily="49" charset="-122"/>
              </a:rPr>
              <a:t>C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(0</a:t>
            </a:r>
            <a:r>
              <a:rPr kumimoji="1" lang="en-US" altLang="zh-CN" sz="2800" baseline="-25000">
                <a:solidFill>
                  <a:srgbClr val="FFFFFF"/>
                </a:solidFill>
                <a:ea typeface="楷体_GB2312" pitchFamily="49" charset="-122"/>
              </a:rPr>
              <a:t>+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)</a:t>
            </a: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sz="2800" i="1">
                <a:solidFill>
                  <a:srgbClr val="FFFFFF"/>
                </a:solidFill>
                <a:ea typeface="楷体_GB2312" pitchFamily="49" charset="-122"/>
              </a:rPr>
              <a:t>i</a:t>
            </a:r>
            <a:r>
              <a:rPr kumimoji="1" lang="en-US" altLang="zh-CN" sz="2800" i="1" baseline="-25000">
                <a:solidFill>
                  <a:srgbClr val="FFFFFF"/>
                </a:solidFill>
                <a:ea typeface="楷体_GB2312" pitchFamily="49" charset="-122"/>
              </a:rPr>
              <a:t>L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(0</a:t>
            </a:r>
            <a:r>
              <a:rPr kumimoji="1" lang="en-US" altLang="zh-CN" sz="2800" baseline="-25000">
                <a:solidFill>
                  <a:srgbClr val="FFFFFF"/>
                </a:solidFill>
                <a:ea typeface="楷体_GB2312" pitchFamily="49" charset="-122"/>
              </a:rPr>
              <a:t>+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0C70B68-E060-4615-8A7C-C19FCD9DD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06650"/>
            <a:ext cx="300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画</a:t>
            </a:r>
            <a:r>
              <a:rPr kumimoji="1" lang="en-US" altLang="zh-CN" sz="2800">
                <a:solidFill>
                  <a:srgbClr val="FFFFFF"/>
                </a:solidFill>
                <a:ea typeface="楷体_GB2312" pitchFamily="49" charset="-122"/>
              </a:rPr>
              <a:t>0</a:t>
            </a:r>
            <a:r>
              <a:rPr kumimoji="1" lang="en-US" altLang="zh-CN" sz="2800" baseline="-25000">
                <a:solidFill>
                  <a:srgbClr val="FFFFFF"/>
                </a:solidFill>
                <a:ea typeface="楷体_GB2312" pitchFamily="49" charset="-122"/>
              </a:rPr>
              <a:t>+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等效电路。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BEA8B4FC-0F5E-44FE-9481-BC38701DD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502275"/>
            <a:ext cx="5459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en-US" altLang="zh-CN" sz="2800">
                <a:solidFill>
                  <a:srgbClr val="FFFF00"/>
                </a:solidFill>
                <a:ea typeface="楷体_GB2312" pitchFamily="49" charset="-122"/>
              </a:rPr>
              <a:t>0</a:t>
            </a:r>
            <a:r>
              <a:rPr kumimoji="1" lang="en-US" altLang="zh-CN" sz="2800" baseline="-25000">
                <a:solidFill>
                  <a:srgbClr val="FFFF00"/>
                </a:solidFill>
                <a:ea typeface="楷体_GB2312" pitchFamily="49" charset="-122"/>
              </a:rPr>
              <a:t>+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电路求所需各变量的</a:t>
            </a:r>
            <a:r>
              <a:rPr kumimoji="1" lang="en-US" altLang="zh-CN" sz="2800">
                <a:solidFill>
                  <a:srgbClr val="FFFF00"/>
                </a:solidFill>
                <a:ea typeface="楷体_GB2312" pitchFamily="49" charset="-122"/>
              </a:rPr>
              <a:t>0</a:t>
            </a:r>
            <a:r>
              <a:rPr kumimoji="1" lang="en-US" altLang="zh-CN" sz="2800" baseline="-25000">
                <a:solidFill>
                  <a:srgbClr val="FFFF00"/>
                </a:solidFill>
                <a:ea typeface="楷体_GB2312" pitchFamily="49" charset="-122"/>
              </a:rPr>
              <a:t>+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值。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B95924AB-078D-4B65-B5D3-281E2D2F5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630613"/>
            <a:ext cx="7180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b.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电容（电感）用电压源（电流源）替代。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575DD400-E8E9-49B3-93DE-62F1549E0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981325"/>
            <a:ext cx="286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a.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换路后的电路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F7B91413-1A19-4B1E-9BEA-59892B3B0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349750"/>
            <a:ext cx="741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（取</a:t>
            </a:r>
            <a:r>
              <a:rPr kumimoji="1" lang="en-US" altLang="zh-CN" sz="2800">
                <a:solidFill>
                  <a:srgbClr val="FFFF00"/>
                </a:solidFill>
                <a:ea typeface="楷体_GB2312" pitchFamily="49" charset="-122"/>
              </a:rPr>
              <a:t>0</a:t>
            </a:r>
            <a:r>
              <a:rPr kumimoji="1" lang="en-US" altLang="zh-CN" sz="2800" baseline="-25000">
                <a:solidFill>
                  <a:srgbClr val="FFFF00"/>
                </a:solidFill>
                <a:ea typeface="楷体_GB2312" pitchFamily="49" charset="-122"/>
              </a:rPr>
              <a:t>+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时刻值，方向与原假定的电容电压、电感电流方向相同）。</a:t>
            </a:r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6903E030-2BC9-4D3C-8350-A20669881562}"/>
              </a:ext>
            </a:extLst>
          </p:cNvPr>
          <p:cNvSpPr>
            <a:spLocks/>
          </p:cNvSpPr>
          <p:nvPr/>
        </p:nvSpPr>
        <p:spPr bwMode="auto">
          <a:xfrm>
            <a:off x="900113" y="3198813"/>
            <a:ext cx="142875" cy="1008062"/>
          </a:xfrm>
          <a:prstGeom prst="leftBrace">
            <a:avLst>
              <a:gd name="adj1" fmla="val 58796"/>
              <a:gd name="adj2" fmla="val 50000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9167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AutoShape 2">
            <a:hlinkClick r:id="" action="ppaction://hlinkshowjump?jump=previous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1A56F25D-A1D2-4DA3-A567-854A120C7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1" name="AutoShape 3">
            <a:hlinkClick r:id="" action="ppaction://hlinkshowjump?jump=next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F960FDED-2A0A-4067-8FFD-272E623C8ED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484" name="Text Box 116">
            <a:extLst>
              <a:ext uri="{FF2B5EF4-FFF2-40B4-BE49-F238E27FC236}">
                <a16:creationId xmlns:a16="http://schemas.microsoft.com/office/drawing/2014/main" id="{C2D0996F-F90F-4780-AE26-988A37DE7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152650"/>
            <a:ext cx="469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代初值条件</a:t>
            </a:r>
            <a:r>
              <a:rPr lang="en-US" altLang="zh-CN"/>
              <a:t>u</a:t>
            </a:r>
            <a:r>
              <a:rPr lang="en-US" altLang="zh-CN" baseline="-25000"/>
              <a:t>c</a:t>
            </a:r>
            <a:r>
              <a:rPr lang="en-US" altLang="zh-CN"/>
              <a:t>(0</a:t>
            </a:r>
            <a:r>
              <a:rPr lang="en-US" altLang="zh-CN" baseline="-25000"/>
              <a:t>+</a:t>
            </a:r>
            <a:r>
              <a:rPr lang="en-US" altLang="zh-CN"/>
              <a:t>)= u</a:t>
            </a:r>
            <a:r>
              <a:rPr lang="en-US" altLang="zh-CN" baseline="-25000"/>
              <a:t>c</a:t>
            </a:r>
            <a:r>
              <a:rPr lang="en-US" altLang="zh-CN"/>
              <a:t>(0</a:t>
            </a:r>
            <a:r>
              <a:rPr lang="en-US" altLang="zh-CN" baseline="-25000"/>
              <a:t>-</a:t>
            </a:r>
            <a:r>
              <a:rPr lang="en-US" altLang="zh-CN"/>
              <a:t>)=0</a:t>
            </a:r>
            <a:r>
              <a:rPr lang="zh-CN" altLang="en-US"/>
              <a:t>得：</a:t>
            </a:r>
          </a:p>
        </p:txBody>
      </p:sp>
      <p:grpSp>
        <p:nvGrpSpPr>
          <p:cNvPr id="314493" name="Group 125">
            <a:extLst>
              <a:ext uri="{FF2B5EF4-FFF2-40B4-BE49-F238E27FC236}">
                <a16:creationId xmlns:a16="http://schemas.microsoft.com/office/drawing/2014/main" id="{D0427782-EFD8-4103-AB72-B4C2A71191C1}"/>
              </a:ext>
            </a:extLst>
          </p:cNvPr>
          <p:cNvGrpSpPr>
            <a:grpSpLocks/>
          </p:cNvGrpSpPr>
          <p:nvPr/>
        </p:nvGrpSpPr>
        <p:grpSpPr bwMode="auto">
          <a:xfrm>
            <a:off x="635000" y="587375"/>
            <a:ext cx="7659688" cy="1450975"/>
            <a:chOff x="364" y="178"/>
            <a:chExt cx="4825" cy="914"/>
          </a:xfrm>
        </p:grpSpPr>
        <p:graphicFrame>
          <p:nvGraphicFramePr>
            <p:cNvPr id="314483" name="Object 115">
              <a:extLst>
                <a:ext uri="{FF2B5EF4-FFF2-40B4-BE49-F238E27FC236}">
                  <a16:creationId xmlns:a16="http://schemas.microsoft.com/office/drawing/2014/main" id="{AD2F7715-A58A-47C7-9B0D-F1488449BB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5" y="178"/>
            <a:ext cx="4094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54280" imgH="596880" progId="Equation.DSMT4">
                    <p:embed/>
                  </p:oleObj>
                </mc:Choice>
                <mc:Fallback>
                  <p:oleObj name="Equation" r:id="rId4" imgW="2654280" imgH="596880" progId="Equation.DSMT4">
                    <p:embed/>
                    <p:pic>
                      <p:nvPicPr>
                        <p:cNvPr id="314483" name="Object 115">
                          <a:extLst>
                            <a:ext uri="{FF2B5EF4-FFF2-40B4-BE49-F238E27FC236}">
                              <a16:creationId xmlns:a16="http://schemas.microsoft.com/office/drawing/2014/main" id="{AD2F7715-A58A-47C7-9B0D-F1488449BB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178"/>
                          <a:ext cx="4094" cy="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4485" name="Text Box 117">
              <a:extLst>
                <a:ext uri="{FF2B5EF4-FFF2-40B4-BE49-F238E27FC236}">
                  <a16:creationId xmlns:a16="http://schemas.microsoft.com/office/drawing/2014/main" id="{9891B1A8-C22C-4B48-8EF5-8D45EF61A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0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全解</a:t>
              </a:r>
            </a:p>
          </p:txBody>
        </p:sp>
      </p:grpSp>
      <p:sp>
        <p:nvSpPr>
          <p:cNvPr id="314486" name="Text Box 118">
            <a:extLst>
              <a:ext uri="{FF2B5EF4-FFF2-40B4-BE49-F238E27FC236}">
                <a16:creationId xmlns:a16="http://schemas.microsoft.com/office/drawing/2014/main" id="{3461079B-7581-476E-8599-2E725837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2800350"/>
            <a:ext cx="3849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K=  </a:t>
            </a:r>
            <a:r>
              <a:rPr lang="en-US" altLang="zh-CN" i="1"/>
              <a:t>-</a:t>
            </a:r>
            <a:r>
              <a:rPr lang="en-US" altLang="zh-CN"/>
              <a:t>U</a:t>
            </a:r>
            <a:r>
              <a:rPr lang="en-US" altLang="zh-CN" baseline="-25000"/>
              <a:t>cm</a:t>
            </a:r>
            <a:r>
              <a:rPr lang="en-US" altLang="zh-CN"/>
              <a:t> cos(</a:t>
            </a:r>
            <a:r>
              <a:rPr lang="en-US" altLang="zh-CN">
                <a:sym typeface="Symbol" panose="05050102010706020507" pitchFamily="18" charset="2"/>
              </a:rPr>
              <a:t></a:t>
            </a:r>
            <a:r>
              <a:rPr lang="en-US" altLang="zh-CN" baseline="-25000">
                <a:sym typeface="MT Symbol" panose="05050102010706020507" pitchFamily="18" charset="2"/>
              </a:rPr>
              <a:t>u</a:t>
            </a:r>
            <a:r>
              <a:rPr lang="en-US" altLang="zh-CN">
                <a:sym typeface="MT 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</a:t>
            </a:r>
            <a:r>
              <a:rPr lang="en-US" altLang="zh-CN" baseline="-25000">
                <a:sym typeface="Symbol" panose="05050102010706020507" pitchFamily="18" charset="2"/>
              </a:rPr>
              <a:t>u</a:t>
            </a:r>
            <a:r>
              <a:rPr lang="en-US" altLang="zh-CN"/>
              <a:t>)</a:t>
            </a:r>
          </a:p>
        </p:txBody>
      </p:sp>
      <p:graphicFrame>
        <p:nvGraphicFramePr>
          <p:cNvPr id="314488" name="Object 120">
            <a:extLst>
              <a:ext uri="{FF2B5EF4-FFF2-40B4-BE49-F238E27FC236}">
                <a16:creationId xmlns:a16="http://schemas.microsoft.com/office/drawing/2014/main" id="{98B27814-1B08-45CD-AD43-8930E4EE6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3222625"/>
          <a:ext cx="73612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920" imgH="355320" progId="Equation.DSMT4">
                  <p:embed/>
                </p:oleObj>
              </mc:Choice>
              <mc:Fallback>
                <p:oleObj name="Equation" r:id="rId6" imgW="3301920" imgH="355320" progId="Equation.DSMT4">
                  <p:embed/>
                  <p:pic>
                    <p:nvPicPr>
                      <p:cNvPr id="314488" name="Object 120">
                        <a:extLst>
                          <a:ext uri="{FF2B5EF4-FFF2-40B4-BE49-F238E27FC236}">
                            <a16:creationId xmlns:a16="http://schemas.microsoft.com/office/drawing/2014/main" id="{98B27814-1B08-45CD-AD43-8930E4EE66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222625"/>
                        <a:ext cx="73612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4495" name="Group 127">
            <a:extLst>
              <a:ext uri="{FF2B5EF4-FFF2-40B4-BE49-F238E27FC236}">
                <a16:creationId xmlns:a16="http://schemas.microsoft.com/office/drawing/2014/main" id="{5DC78F24-ED72-4B97-AE81-5F74780238A1}"/>
              </a:ext>
            </a:extLst>
          </p:cNvPr>
          <p:cNvGrpSpPr>
            <a:grpSpLocks/>
          </p:cNvGrpSpPr>
          <p:nvPr/>
        </p:nvGrpSpPr>
        <p:grpSpPr bwMode="auto">
          <a:xfrm>
            <a:off x="2419350" y="4057650"/>
            <a:ext cx="5711825" cy="457200"/>
            <a:chOff x="1488" y="2112"/>
            <a:chExt cx="3598" cy="288"/>
          </a:xfrm>
        </p:grpSpPr>
        <p:sp>
          <p:nvSpPr>
            <p:cNvPr id="314489" name="Line 121">
              <a:extLst>
                <a:ext uri="{FF2B5EF4-FFF2-40B4-BE49-F238E27FC236}">
                  <a16:creationId xmlns:a16="http://schemas.microsoft.com/office/drawing/2014/main" id="{19D4DA4B-A15B-407F-98F9-40D4E9089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124"/>
              <a:ext cx="160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490" name="Line 122">
              <a:extLst>
                <a:ext uri="{FF2B5EF4-FFF2-40B4-BE49-F238E27FC236}">
                  <a16:creationId xmlns:a16="http://schemas.microsoft.com/office/drawing/2014/main" id="{17D9E919-0A57-4FB4-AC31-5D6EB0A1F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8" y="2124"/>
              <a:ext cx="160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491" name="Text Box 123">
              <a:extLst>
                <a:ext uri="{FF2B5EF4-FFF2-40B4-BE49-F238E27FC236}">
                  <a16:creationId xmlns:a16="http://schemas.microsoft.com/office/drawing/2014/main" id="{2412D980-9DFE-40F1-BCE1-C0A024009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" y="211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</a:rPr>
                <a:t>稳态响应</a:t>
              </a:r>
            </a:p>
          </p:txBody>
        </p:sp>
        <p:sp>
          <p:nvSpPr>
            <p:cNvPr id="314492" name="Text Box 124">
              <a:extLst>
                <a:ext uri="{FF2B5EF4-FFF2-40B4-BE49-F238E27FC236}">
                  <a16:creationId xmlns:a16="http://schemas.microsoft.com/office/drawing/2014/main" id="{C5D02F14-0A8F-4D25-AD84-0B5CFD8EC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" y="211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</a:rPr>
                <a:t>暂态响应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84" grpId="0" autoUpdateAnimBg="0"/>
      <p:bldP spid="314486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AutoShape 2">
            <a:hlinkClick r:id="" action="ppaction://hlinkshowjump?jump=previous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20D263BF-AC7F-4268-8703-5DFBB750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324600"/>
            <a:ext cx="460375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395" name="AutoShape 3">
            <a:hlinkClick r:id="" action="ppaction://hlinkshowjump?jump=nextslide" highlightClick="1">
              <a:snd r:embed="rId2" name="PROJCTOR.WAV"/>
            </a:hlinkClick>
            <a:extLst>
              <a:ext uri="{FF2B5EF4-FFF2-40B4-BE49-F238E27FC236}">
                <a16:creationId xmlns:a16="http://schemas.microsoft.com/office/drawing/2014/main" id="{1D853C8D-0537-4263-A8C5-448385CE0B7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10600" y="6324600"/>
            <a:ext cx="457200" cy="457200"/>
          </a:xfrm>
          <a:prstGeom prst="actionButtonBackPrevious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 cap="sq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5534" name="Group 142">
            <a:extLst>
              <a:ext uri="{FF2B5EF4-FFF2-40B4-BE49-F238E27FC236}">
                <a16:creationId xmlns:a16="http://schemas.microsoft.com/office/drawing/2014/main" id="{A3936C51-5681-4A2C-8548-C13440BDF693}"/>
              </a:ext>
            </a:extLst>
          </p:cNvPr>
          <p:cNvGrpSpPr>
            <a:grpSpLocks/>
          </p:cNvGrpSpPr>
          <p:nvPr/>
        </p:nvGrpSpPr>
        <p:grpSpPr bwMode="auto">
          <a:xfrm>
            <a:off x="3136900" y="1524000"/>
            <a:ext cx="4987925" cy="2762250"/>
            <a:chOff x="788" y="1680"/>
            <a:chExt cx="3142" cy="1740"/>
          </a:xfrm>
        </p:grpSpPr>
        <p:sp>
          <p:nvSpPr>
            <p:cNvPr id="315508" name="Line 116">
              <a:extLst>
                <a:ext uri="{FF2B5EF4-FFF2-40B4-BE49-F238E27FC236}">
                  <a16:creationId xmlns:a16="http://schemas.microsoft.com/office/drawing/2014/main" id="{21D1D520-6A77-4507-A4BB-D7E912649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568"/>
              <a:ext cx="2690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5509" name="Line 117">
              <a:extLst>
                <a:ext uri="{FF2B5EF4-FFF2-40B4-BE49-F238E27FC236}">
                  <a16:creationId xmlns:a16="http://schemas.microsoft.com/office/drawing/2014/main" id="{82F35BC6-CE89-4146-8CDF-0E48E64BD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6" y="1680"/>
              <a:ext cx="0" cy="17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5513" name="Text Box 121">
              <a:extLst>
                <a:ext uri="{FF2B5EF4-FFF2-40B4-BE49-F238E27FC236}">
                  <a16:creationId xmlns:a16="http://schemas.microsoft.com/office/drawing/2014/main" id="{16C147DF-6B81-4685-8C7A-CDF97DB47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52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5514" name="Text Box 122">
              <a:extLst>
                <a:ext uri="{FF2B5EF4-FFF2-40B4-BE49-F238E27FC236}">
                  <a16:creationId xmlns:a16="http://schemas.microsoft.com/office/drawing/2014/main" id="{9AFF99D8-FD0D-4303-AC35-5AC3280F6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" y="2424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t(s)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15519" name="Object 127">
            <a:extLst>
              <a:ext uri="{FF2B5EF4-FFF2-40B4-BE49-F238E27FC236}">
                <a16:creationId xmlns:a16="http://schemas.microsoft.com/office/drawing/2014/main" id="{78584EBD-EF49-4387-9DC2-4BE6DE445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438" y="63500"/>
          <a:ext cx="73612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920" imgH="355320" progId="Equation.DSMT4">
                  <p:embed/>
                </p:oleObj>
              </mc:Choice>
              <mc:Fallback>
                <p:oleObj name="Equation" r:id="rId4" imgW="3301920" imgH="355320" progId="Equation.DSMT4">
                  <p:embed/>
                  <p:pic>
                    <p:nvPicPr>
                      <p:cNvPr id="315519" name="Object 127">
                        <a:extLst>
                          <a:ext uri="{FF2B5EF4-FFF2-40B4-BE49-F238E27FC236}">
                            <a16:creationId xmlns:a16="http://schemas.microsoft.com/office/drawing/2014/main" id="{78584EBD-EF49-4387-9DC2-4BE6DE445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63500"/>
                        <a:ext cx="73612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5520" name="Group 128">
            <a:extLst>
              <a:ext uri="{FF2B5EF4-FFF2-40B4-BE49-F238E27FC236}">
                <a16:creationId xmlns:a16="http://schemas.microsoft.com/office/drawing/2014/main" id="{45380388-1C21-4627-AABD-2463A583E68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898525"/>
            <a:ext cx="5711825" cy="457200"/>
            <a:chOff x="1488" y="2112"/>
            <a:chExt cx="3598" cy="288"/>
          </a:xfrm>
        </p:grpSpPr>
        <p:sp>
          <p:nvSpPr>
            <p:cNvPr id="315521" name="Line 129">
              <a:extLst>
                <a:ext uri="{FF2B5EF4-FFF2-40B4-BE49-F238E27FC236}">
                  <a16:creationId xmlns:a16="http://schemas.microsoft.com/office/drawing/2014/main" id="{E7C917CD-7132-434D-8BFE-F954E7086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124"/>
              <a:ext cx="160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522" name="Line 130">
              <a:extLst>
                <a:ext uri="{FF2B5EF4-FFF2-40B4-BE49-F238E27FC236}">
                  <a16:creationId xmlns:a16="http://schemas.microsoft.com/office/drawing/2014/main" id="{FFBE6AE8-5944-4245-B2A3-E93AA5FA6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8" y="2124"/>
              <a:ext cx="160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523" name="Text Box 131">
              <a:extLst>
                <a:ext uri="{FF2B5EF4-FFF2-40B4-BE49-F238E27FC236}">
                  <a16:creationId xmlns:a16="http://schemas.microsoft.com/office/drawing/2014/main" id="{3BE4F432-D4D4-4176-B1CA-BB40986F6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" y="211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</a:rPr>
                <a:t>稳态响应</a:t>
              </a:r>
            </a:p>
          </p:txBody>
        </p:sp>
        <p:sp>
          <p:nvSpPr>
            <p:cNvPr id="315524" name="Text Box 132">
              <a:extLst>
                <a:ext uri="{FF2B5EF4-FFF2-40B4-BE49-F238E27FC236}">
                  <a16:creationId xmlns:a16="http://schemas.microsoft.com/office/drawing/2014/main" id="{12BC25FF-5412-4FC2-9D27-09E4C43A1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" y="211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</a:rPr>
                <a:t>暂态响应</a:t>
              </a:r>
            </a:p>
          </p:txBody>
        </p:sp>
      </p:grpSp>
      <p:graphicFrame>
        <p:nvGraphicFramePr>
          <p:cNvPr id="315536" name="Object 144">
            <a:extLst>
              <a:ext uri="{FF2B5EF4-FFF2-40B4-BE49-F238E27FC236}">
                <a16:creationId xmlns:a16="http://schemas.microsoft.com/office/drawing/2014/main" id="{BAB8BA76-0391-49AF-80BE-2940AB55F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0038" y="1892300"/>
          <a:ext cx="1949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228600" progId="Equation.DSMT4">
                  <p:embed/>
                </p:oleObj>
              </mc:Choice>
              <mc:Fallback>
                <p:oleObj name="Equation" r:id="rId6" imgW="1079280" imgH="228600" progId="Equation.DSMT4">
                  <p:embed/>
                  <p:pic>
                    <p:nvPicPr>
                      <p:cNvPr id="315536" name="Object 144">
                        <a:extLst>
                          <a:ext uri="{FF2B5EF4-FFF2-40B4-BE49-F238E27FC236}">
                            <a16:creationId xmlns:a16="http://schemas.microsoft.com/office/drawing/2014/main" id="{BAB8BA76-0391-49AF-80BE-2940AB55FB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892300"/>
                        <a:ext cx="19494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537" name="Object 145">
            <a:extLst>
              <a:ext uri="{FF2B5EF4-FFF2-40B4-BE49-F238E27FC236}">
                <a16:creationId xmlns:a16="http://schemas.microsoft.com/office/drawing/2014/main" id="{29D90A1F-A02E-4743-A979-30EC44771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9550" y="3587750"/>
          <a:ext cx="20177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228600" progId="Equation.DSMT4">
                  <p:embed/>
                </p:oleObj>
              </mc:Choice>
              <mc:Fallback>
                <p:oleObj name="Equation" r:id="rId8" imgW="1117440" imgH="228600" progId="Equation.DSMT4">
                  <p:embed/>
                  <p:pic>
                    <p:nvPicPr>
                      <p:cNvPr id="315537" name="Object 145">
                        <a:extLst>
                          <a:ext uri="{FF2B5EF4-FFF2-40B4-BE49-F238E27FC236}">
                            <a16:creationId xmlns:a16="http://schemas.microsoft.com/office/drawing/2014/main" id="{29D90A1F-A02E-4743-A979-30EC447710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3587750"/>
                        <a:ext cx="20177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5541" name="Group 149">
            <a:extLst>
              <a:ext uri="{FF2B5EF4-FFF2-40B4-BE49-F238E27FC236}">
                <a16:creationId xmlns:a16="http://schemas.microsoft.com/office/drawing/2014/main" id="{1D592DC1-702E-4483-8949-AFDA3647047E}"/>
              </a:ext>
            </a:extLst>
          </p:cNvPr>
          <p:cNvGrpSpPr>
            <a:grpSpLocks/>
          </p:cNvGrpSpPr>
          <p:nvPr/>
        </p:nvGrpSpPr>
        <p:grpSpPr bwMode="auto">
          <a:xfrm>
            <a:off x="3543300" y="1409700"/>
            <a:ext cx="4286250" cy="2371725"/>
            <a:chOff x="2364" y="1092"/>
            <a:chExt cx="2700" cy="1494"/>
          </a:xfrm>
        </p:grpSpPr>
        <p:sp>
          <p:nvSpPr>
            <p:cNvPr id="315531" name="Freeform 139">
              <a:extLst>
                <a:ext uri="{FF2B5EF4-FFF2-40B4-BE49-F238E27FC236}">
                  <a16:creationId xmlns:a16="http://schemas.microsoft.com/office/drawing/2014/main" id="{C11BEB48-659E-4E69-9888-90997E5B2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1504"/>
              <a:ext cx="2700" cy="1082"/>
            </a:xfrm>
            <a:custGeom>
              <a:avLst/>
              <a:gdLst>
                <a:gd name="T0" fmla="*/ 0 w 2700"/>
                <a:gd name="T1" fmla="*/ 68 h 1082"/>
                <a:gd name="T2" fmla="*/ 96 w 2700"/>
                <a:gd name="T3" fmla="*/ 152 h 1082"/>
                <a:gd name="T4" fmla="*/ 192 w 2700"/>
                <a:gd name="T5" fmla="*/ 320 h 1082"/>
                <a:gd name="T6" fmla="*/ 288 w 2700"/>
                <a:gd name="T7" fmla="*/ 536 h 1082"/>
                <a:gd name="T8" fmla="*/ 336 w 2700"/>
                <a:gd name="T9" fmla="*/ 680 h 1082"/>
                <a:gd name="T10" fmla="*/ 384 w 2700"/>
                <a:gd name="T11" fmla="*/ 812 h 1082"/>
                <a:gd name="T12" fmla="*/ 456 w 2700"/>
                <a:gd name="T13" fmla="*/ 980 h 1082"/>
                <a:gd name="T14" fmla="*/ 564 w 2700"/>
                <a:gd name="T15" fmla="*/ 1076 h 1082"/>
                <a:gd name="T16" fmla="*/ 636 w 2700"/>
                <a:gd name="T17" fmla="*/ 980 h 1082"/>
                <a:gd name="T18" fmla="*/ 696 w 2700"/>
                <a:gd name="T19" fmla="*/ 872 h 1082"/>
                <a:gd name="T20" fmla="*/ 744 w 2700"/>
                <a:gd name="T21" fmla="*/ 728 h 1082"/>
                <a:gd name="T22" fmla="*/ 768 w 2700"/>
                <a:gd name="T23" fmla="*/ 584 h 1082"/>
                <a:gd name="T24" fmla="*/ 840 w 2700"/>
                <a:gd name="T25" fmla="*/ 284 h 1082"/>
                <a:gd name="T26" fmla="*/ 888 w 2700"/>
                <a:gd name="T27" fmla="*/ 104 h 1082"/>
                <a:gd name="T28" fmla="*/ 972 w 2700"/>
                <a:gd name="T29" fmla="*/ 20 h 1082"/>
                <a:gd name="T30" fmla="*/ 1104 w 2700"/>
                <a:gd name="T31" fmla="*/ 200 h 1082"/>
                <a:gd name="T32" fmla="*/ 1152 w 2700"/>
                <a:gd name="T33" fmla="*/ 368 h 1082"/>
                <a:gd name="T34" fmla="*/ 1164 w 2700"/>
                <a:gd name="T35" fmla="*/ 380 h 1082"/>
                <a:gd name="T36" fmla="*/ 1188 w 2700"/>
                <a:gd name="T37" fmla="*/ 488 h 1082"/>
                <a:gd name="T38" fmla="*/ 1248 w 2700"/>
                <a:gd name="T39" fmla="*/ 716 h 1082"/>
                <a:gd name="T40" fmla="*/ 1284 w 2700"/>
                <a:gd name="T41" fmla="*/ 836 h 1082"/>
                <a:gd name="T42" fmla="*/ 1344 w 2700"/>
                <a:gd name="T43" fmla="*/ 980 h 1082"/>
                <a:gd name="T44" fmla="*/ 1428 w 2700"/>
                <a:gd name="T45" fmla="*/ 1076 h 1082"/>
                <a:gd name="T46" fmla="*/ 1524 w 2700"/>
                <a:gd name="T47" fmla="*/ 944 h 1082"/>
                <a:gd name="T48" fmla="*/ 1560 w 2700"/>
                <a:gd name="T49" fmla="*/ 800 h 1082"/>
                <a:gd name="T50" fmla="*/ 1596 w 2700"/>
                <a:gd name="T51" fmla="*/ 668 h 1082"/>
                <a:gd name="T52" fmla="*/ 1620 w 2700"/>
                <a:gd name="T53" fmla="*/ 500 h 1082"/>
                <a:gd name="T54" fmla="*/ 1668 w 2700"/>
                <a:gd name="T55" fmla="*/ 320 h 1082"/>
                <a:gd name="T56" fmla="*/ 1716 w 2700"/>
                <a:gd name="T57" fmla="*/ 116 h 1082"/>
                <a:gd name="T58" fmla="*/ 1788 w 2700"/>
                <a:gd name="T59" fmla="*/ 8 h 1082"/>
                <a:gd name="T60" fmla="*/ 1896 w 2700"/>
                <a:gd name="T61" fmla="*/ 116 h 1082"/>
                <a:gd name="T62" fmla="*/ 1932 w 2700"/>
                <a:gd name="T63" fmla="*/ 224 h 1082"/>
                <a:gd name="T64" fmla="*/ 1992 w 2700"/>
                <a:gd name="T65" fmla="*/ 428 h 1082"/>
                <a:gd name="T66" fmla="*/ 2016 w 2700"/>
                <a:gd name="T67" fmla="*/ 584 h 1082"/>
                <a:gd name="T68" fmla="*/ 2052 w 2700"/>
                <a:gd name="T69" fmla="*/ 740 h 1082"/>
                <a:gd name="T70" fmla="*/ 2124 w 2700"/>
                <a:gd name="T71" fmla="*/ 980 h 1082"/>
                <a:gd name="T72" fmla="*/ 2220 w 2700"/>
                <a:gd name="T73" fmla="*/ 1052 h 1082"/>
                <a:gd name="T74" fmla="*/ 2328 w 2700"/>
                <a:gd name="T75" fmla="*/ 884 h 1082"/>
                <a:gd name="T76" fmla="*/ 2400 w 2700"/>
                <a:gd name="T77" fmla="*/ 512 h 1082"/>
                <a:gd name="T78" fmla="*/ 2472 w 2700"/>
                <a:gd name="T79" fmla="*/ 212 h 1082"/>
                <a:gd name="T80" fmla="*/ 2592 w 2700"/>
                <a:gd name="T81" fmla="*/ 20 h 1082"/>
                <a:gd name="T82" fmla="*/ 2700 w 2700"/>
                <a:gd name="T83" fmla="*/ 92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00" h="1082">
                  <a:moveTo>
                    <a:pt x="0" y="68"/>
                  </a:moveTo>
                  <a:cubicBezTo>
                    <a:pt x="16" y="82"/>
                    <a:pt x="64" y="110"/>
                    <a:pt x="96" y="152"/>
                  </a:cubicBezTo>
                  <a:cubicBezTo>
                    <a:pt x="128" y="194"/>
                    <a:pt x="160" y="256"/>
                    <a:pt x="192" y="320"/>
                  </a:cubicBezTo>
                  <a:cubicBezTo>
                    <a:pt x="224" y="384"/>
                    <a:pt x="264" y="476"/>
                    <a:pt x="288" y="536"/>
                  </a:cubicBezTo>
                  <a:cubicBezTo>
                    <a:pt x="312" y="596"/>
                    <a:pt x="320" y="634"/>
                    <a:pt x="336" y="680"/>
                  </a:cubicBezTo>
                  <a:cubicBezTo>
                    <a:pt x="352" y="726"/>
                    <a:pt x="364" y="762"/>
                    <a:pt x="384" y="812"/>
                  </a:cubicBezTo>
                  <a:cubicBezTo>
                    <a:pt x="404" y="862"/>
                    <a:pt x="426" y="936"/>
                    <a:pt x="456" y="980"/>
                  </a:cubicBezTo>
                  <a:cubicBezTo>
                    <a:pt x="486" y="1024"/>
                    <a:pt x="534" y="1076"/>
                    <a:pt x="564" y="1076"/>
                  </a:cubicBezTo>
                  <a:cubicBezTo>
                    <a:pt x="594" y="1076"/>
                    <a:pt x="614" y="1014"/>
                    <a:pt x="636" y="980"/>
                  </a:cubicBezTo>
                  <a:cubicBezTo>
                    <a:pt x="658" y="946"/>
                    <a:pt x="678" y="914"/>
                    <a:pt x="696" y="872"/>
                  </a:cubicBezTo>
                  <a:cubicBezTo>
                    <a:pt x="714" y="830"/>
                    <a:pt x="732" y="776"/>
                    <a:pt x="744" y="728"/>
                  </a:cubicBezTo>
                  <a:cubicBezTo>
                    <a:pt x="756" y="680"/>
                    <a:pt x="752" y="658"/>
                    <a:pt x="768" y="584"/>
                  </a:cubicBezTo>
                  <a:cubicBezTo>
                    <a:pt x="784" y="510"/>
                    <a:pt x="820" y="364"/>
                    <a:pt x="840" y="284"/>
                  </a:cubicBezTo>
                  <a:cubicBezTo>
                    <a:pt x="860" y="204"/>
                    <a:pt x="866" y="148"/>
                    <a:pt x="888" y="104"/>
                  </a:cubicBezTo>
                  <a:cubicBezTo>
                    <a:pt x="910" y="60"/>
                    <a:pt x="936" y="4"/>
                    <a:pt x="972" y="20"/>
                  </a:cubicBezTo>
                  <a:cubicBezTo>
                    <a:pt x="1008" y="36"/>
                    <a:pt x="1074" y="142"/>
                    <a:pt x="1104" y="200"/>
                  </a:cubicBezTo>
                  <a:cubicBezTo>
                    <a:pt x="1134" y="258"/>
                    <a:pt x="1142" y="338"/>
                    <a:pt x="1152" y="368"/>
                  </a:cubicBezTo>
                  <a:cubicBezTo>
                    <a:pt x="1162" y="398"/>
                    <a:pt x="1158" y="360"/>
                    <a:pt x="1164" y="380"/>
                  </a:cubicBezTo>
                  <a:cubicBezTo>
                    <a:pt x="1170" y="400"/>
                    <a:pt x="1174" y="432"/>
                    <a:pt x="1188" y="488"/>
                  </a:cubicBezTo>
                  <a:cubicBezTo>
                    <a:pt x="1202" y="544"/>
                    <a:pt x="1232" y="658"/>
                    <a:pt x="1248" y="716"/>
                  </a:cubicBezTo>
                  <a:cubicBezTo>
                    <a:pt x="1264" y="774"/>
                    <a:pt x="1268" y="792"/>
                    <a:pt x="1284" y="836"/>
                  </a:cubicBezTo>
                  <a:cubicBezTo>
                    <a:pt x="1300" y="880"/>
                    <a:pt x="1320" y="940"/>
                    <a:pt x="1344" y="980"/>
                  </a:cubicBezTo>
                  <a:cubicBezTo>
                    <a:pt x="1368" y="1020"/>
                    <a:pt x="1398" y="1082"/>
                    <a:pt x="1428" y="1076"/>
                  </a:cubicBezTo>
                  <a:cubicBezTo>
                    <a:pt x="1458" y="1070"/>
                    <a:pt x="1502" y="990"/>
                    <a:pt x="1524" y="944"/>
                  </a:cubicBezTo>
                  <a:cubicBezTo>
                    <a:pt x="1546" y="898"/>
                    <a:pt x="1548" y="846"/>
                    <a:pt x="1560" y="800"/>
                  </a:cubicBezTo>
                  <a:cubicBezTo>
                    <a:pt x="1572" y="754"/>
                    <a:pt x="1586" y="718"/>
                    <a:pt x="1596" y="668"/>
                  </a:cubicBezTo>
                  <a:cubicBezTo>
                    <a:pt x="1606" y="618"/>
                    <a:pt x="1608" y="558"/>
                    <a:pt x="1620" y="500"/>
                  </a:cubicBezTo>
                  <a:cubicBezTo>
                    <a:pt x="1632" y="442"/>
                    <a:pt x="1652" y="384"/>
                    <a:pt x="1668" y="320"/>
                  </a:cubicBezTo>
                  <a:cubicBezTo>
                    <a:pt x="1684" y="256"/>
                    <a:pt x="1696" y="168"/>
                    <a:pt x="1716" y="116"/>
                  </a:cubicBezTo>
                  <a:cubicBezTo>
                    <a:pt x="1736" y="64"/>
                    <a:pt x="1758" y="8"/>
                    <a:pt x="1788" y="8"/>
                  </a:cubicBezTo>
                  <a:cubicBezTo>
                    <a:pt x="1818" y="8"/>
                    <a:pt x="1872" y="80"/>
                    <a:pt x="1896" y="116"/>
                  </a:cubicBezTo>
                  <a:cubicBezTo>
                    <a:pt x="1920" y="152"/>
                    <a:pt x="1916" y="172"/>
                    <a:pt x="1932" y="224"/>
                  </a:cubicBezTo>
                  <a:cubicBezTo>
                    <a:pt x="1948" y="276"/>
                    <a:pt x="1978" y="368"/>
                    <a:pt x="1992" y="428"/>
                  </a:cubicBezTo>
                  <a:cubicBezTo>
                    <a:pt x="2006" y="488"/>
                    <a:pt x="2006" y="532"/>
                    <a:pt x="2016" y="584"/>
                  </a:cubicBezTo>
                  <a:cubicBezTo>
                    <a:pt x="2026" y="636"/>
                    <a:pt x="2034" y="674"/>
                    <a:pt x="2052" y="740"/>
                  </a:cubicBezTo>
                  <a:cubicBezTo>
                    <a:pt x="2070" y="806"/>
                    <a:pt x="2096" y="928"/>
                    <a:pt x="2124" y="980"/>
                  </a:cubicBezTo>
                  <a:cubicBezTo>
                    <a:pt x="2152" y="1032"/>
                    <a:pt x="2186" y="1068"/>
                    <a:pt x="2220" y="1052"/>
                  </a:cubicBezTo>
                  <a:cubicBezTo>
                    <a:pt x="2254" y="1036"/>
                    <a:pt x="2298" y="974"/>
                    <a:pt x="2328" y="884"/>
                  </a:cubicBezTo>
                  <a:cubicBezTo>
                    <a:pt x="2358" y="794"/>
                    <a:pt x="2376" y="624"/>
                    <a:pt x="2400" y="512"/>
                  </a:cubicBezTo>
                  <a:cubicBezTo>
                    <a:pt x="2424" y="400"/>
                    <a:pt x="2440" y="294"/>
                    <a:pt x="2472" y="212"/>
                  </a:cubicBezTo>
                  <a:cubicBezTo>
                    <a:pt x="2504" y="130"/>
                    <a:pt x="2554" y="40"/>
                    <a:pt x="2592" y="20"/>
                  </a:cubicBezTo>
                  <a:cubicBezTo>
                    <a:pt x="2630" y="0"/>
                    <a:pt x="2678" y="77"/>
                    <a:pt x="2700" y="92"/>
                  </a:cubicBezTo>
                </a:path>
              </a:pathLst>
            </a:custGeom>
            <a:noFill/>
            <a:ln w="9525" cap="sq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5540" name="Group 148">
              <a:extLst>
                <a:ext uri="{FF2B5EF4-FFF2-40B4-BE49-F238E27FC236}">
                  <a16:creationId xmlns:a16="http://schemas.microsoft.com/office/drawing/2014/main" id="{EE8FAC10-760B-4E8A-BD1A-B6EE3BB44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4" y="1092"/>
              <a:ext cx="1416" cy="472"/>
              <a:chOff x="3384" y="1092"/>
              <a:chExt cx="1416" cy="472"/>
            </a:xfrm>
          </p:grpSpPr>
          <p:sp>
            <p:nvSpPr>
              <p:cNvPr id="315538" name="Text Box 146">
                <a:extLst>
                  <a:ext uri="{FF2B5EF4-FFF2-40B4-BE49-F238E27FC236}">
                    <a16:creationId xmlns:a16="http://schemas.microsoft.com/office/drawing/2014/main" id="{417128D9-6ECA-4C10-B257-6E0919045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" y="1092"/>
                <a:ext cx="14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sq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solidFill>
                      <a:srgbClr val="0000FF"/>
                    </a:solidFill>
                  </a:rPr>
                  <a:t>稳态（强制</a:t>
                </a:r>
                <a:r>
                  <a:rPr lang="zh-CN" altLang="en-US"/>
                  <a:t>）</a:t>
                </a:r>
              </a:p>
            </p:txBody>
          </p:sp>
          <p:sp>
            <p:nvSpPr>
              <p:cNvPr id="315539" name="Line 147">
                <a:extLst>
                  <a:ext uri="{FF2B5EF4-FFF2-40B4-BE49-F238E27FC236}">
                    <a16:creationId xmlns:a16="http://schemas.microsoft.com/office/drawing/2014/main" id="{ADEE01AE-390C-415A-BF85-B1469DBC2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1396"/>
                <a:ext cx="184" cy="168"/>
              </a:xfrm>
              <a:prstGeom prst="line">
                <a:avLst/>
              </a:prstGeom>
              <a:noFill/>
              <a:ln w="9525" cap="sq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15544" name="Group 152">
            <a:extLst>
              <a:ext uri="{FF2B5EF4-FFF2-40B4-BE49-F238E27FC236}">
                <a16:creationId xmlns:a16="http://schemas.microsoft.com/office/drawing/2014/main" id="{32317CB2-BEC4-45BF-8006-298100439FD9}"/>
              </a:ext>
            </a:extLst>
          </p:cNvPr>
          <p:cNvGrpSpPr>
            <a:grpSpLocks/>
          </p:cNvGrpSpPr>
          <p:nvPr/>
        </p:nvGrpSpPr>
        <p:grpSpPr bwMode="auto">
          <a:xfrm>
            <a:off x="3524250" y="2965450"/>
            <a:ext cx="3219450" cy="1778000"/>
            <a:chOff x="2352" y="2072"/>
            <a:chExt cx="2028" cy="1120"/>
          </a:xfrm>
        </p:grpSpPr>
        <p:sp>
          <p:nvSpPr>
            <p:cNvPr id="315529" name="Freeform 137">
              <a:extLst>
                <a:ext uri="{FF2B5EF4-FFF2-40B4-BE49-F238E27FC236}">
                  <a16:creationId xmlns:a16="http://schemas.microsoft.com/office/drawing/2014/main" id="{958460CE-ACFE-4520-8512-4CD71ECFB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072"/>
              <a:ext cx="2028" cy="544"/>
            </a:xfrm>
            <a:custGeom>
              <a:avLst/>
              <a:gdLst>
                <a:gd name="T0" fmla="*/ 0 w 2028"/>
                <a:gd name="T1" fmla="*/ 544 h 544"/>
                <a:gd name="T2" fmla="*/ 108 w 2028"/>
                <a:gd name="T3" fmla="*/ 400 h 544"/>
                <a:gd name="T4" fmla="*/ 348 w 2028"/>
                <a:gd name="T5" fmla="*/ 256 h 544"/>
                <a:gd name="T6" fmla="*/ 588 w 2028"/>
                <a:gd name="T7" fmla="*/ 160 h 544"/>
                <a:gd name="T8" fmla="*/ 804 w 2028"/>
                <a:gd name="T9" fmla="*/ 112 h 544"/>
                <a:gd name="T10" fmla="*/ 1236 w 2028"/>
                <a:gd name="T11" fmla="*/ 40 h 544"/>
                <a:gd name="T12" fmla="*/ 972 w 2028"/>
                <a:gd name="T13" fmla="*/ 76 h 544"/>
                <a:gd name="T14" fmla="*/ 1344 w 2028"/>
                <a:gd name="T15" fmla="*/ 40 h 544"/>
                <a:gd name="T16" fmla="*/ 1476 w 2028"/>
                <a:gd name="T17" fmla="*/ 28 h 544"/>
                <a:gd name="T18" fmla="*/ 1728 w 2028"/>
                <a:gd name="T19" fmla="*/ 4 h 544"/>
                <a:gd name="T20" fmla="*/ 2028 w 2028"/>
                <a:gd name="T21" fmla="*/ 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28" h="544">
                  <a:moveTo>
                    <a:pt x="0" y="544"/>
                  </a:moveTo>
                  <a:cubicBezTo>
                    <a:pt x="18" y="522"/>
                    <a:pt x="50" y="448"/>
                    <a:pt x="108" y="400"/>
                  </a:cubicBezTo>
                  <a:cubicBezTo>
                    <a:pt x="166" y="352"/>
                    <a:pt x="268" y="296"/>
                    <a:pt x="348" y="256"/>
                  </a:cubicBezTo>
                  <a:cubicBezTo>
                    <a:pt x="428" y="216"/>
                    <a:pt x="512" y="184"/>
                    <a:pt x="588" y="160"/>
                  </a:cubicBezTo>
                  <a:cubicBezTo>
                    <a:pt x="664" y="136"/>
                    <a:pt x="696" y="132"/>
                    <a:pt x="804" y="112"/>
                  </a:cubicBezTo>
                  <a:cubicBezTo>
                    <a:pt x="912" y="92"/>
                    <a:pt x="1208" y="46"/>
                    <a:pt x="1236" y="40"/>
                  </a:cubicBezTo>
                  <a:cubicBezTo>
                    <a:pt x="1264" y="34"/>
                    <a:pt x="954" y="76"/>
                    <a:pt x="972" y="76"/>
                  </a:cubicBezTo>
                  <a:cubicBezTo>
                    <a:pt x="990" y="76"/>
                    <a:pt x="1260" y="48"/>
                    <a:pt x="1344" y="40"/>
                  </a:cubicBezTo>
                  <a:cubicBezTo>
                    <a:pt x="1428" y="32"/>
                    <a:pt x="1412" y="34"/>
                    <a:pt x="1476" y="28"/>
                  </a:cubicBezTo>
                  <a:cubicBezTo>
                    <a:pt x="1540" y="22"/>
                    <a:pt x="1636" y="8"/>
                    <a:pt x="1728" y="4"/>
                  </a:cubicBezTo>
                  <a:cubicBezTo>
                    <a:pt x="1820" y="0"/>
                    <a:pt x="1966" y="4"/>
                    <a:pt x="2028" y="4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542" name="Text Box 150">
              <a:extLst>
                <a:ext uri="{FF2B5EF4-FFF2-40B4-BE49-F238E27FC236}">
                  <a16:creationId xmlns:a16="http://schemas.microsoft.com/office/drawing/2014/main" id="{B8C96422-D466-4A58-9139-51970E2F3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2904"/>
              <a:ext cx="6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暂态</a:t>
              </a:r>
            </a:p>
          </p:txBody>
        </p:sp>
        <p:sp>
          <p:nvSpPr>
            <p:cNvPr id="315543" name="Line 151">
              <a:extLst>
                <a:ext uri="{FF2B5EF4-FFF2-40B4-BE49-F238E27FC236}">
                  <a16:creationId xmlns:a16="http://schemas.microsoft.com/office/drawing/2014/main" id="{3597A8BC-8036-4DDF-8F0B-036D8EB28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65" y="2538"/>
              <a:ext cx="129" cy="366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5547" name="Group 155">
            <a:extLst>
              <a:ext uri="{FF2B5EF4-FFF2-40B4-BE49-F238E27FC236}">
                <a16:creationId xmlns:a16="http://schemas.microsoft.com/office/drawing/2014/main" id="{743BCA37-F542-40EA-8B3A-78F61C098679}"/>
              </a:ext>
            </a:extLst>
          </p:cNvPr>
          <p:cNvGrpSpPr>
            <a:grpSpLocks/>
          </p:cNvGrpSpPr>
          <p:nvPr/>
        </p:nvGrpSpPr>
        <p:grpSpPr bwMode="auto">
          <a:xfrm>
            <a:off x="3524250" y="2159000"/>
            <a:ext cx="4324350" cy="2165350"/>
            <a:chOff x="2352" y="1564"/>
            <a:chExt cx="2724" cy="1364"/>
          </a:xfrm>
        </p:grpSpPr>
        <p:sp>
          <p:nvSpPr>
            <p:cNvPr id="315533" name="Freeform 141">
              <a:extLst>
                <a:ext uri="{FF2B5EF4-FFF2-40B4-BE49-F238E27FC236}">
                  <a16:creationId xmlns:a16="http://schemas.microsoft.com/office/drawing/2014/main" id="{E5CBA0B5-F3F6-42C6-BCDB-5E9844916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1564"/>
              <a:ext cx="2724" cy="1244"/>
            </a:xfrm>
            <a:custGeom>
              <a:avLst/>
              <a:gdLst>
                <a:gd name="T0" fmla="*/ 0 w 2724"/>
                <a:gd name="T1" fmla="*/ 476 h 1244"/>
                <a:gd name="T2" fmla="*/ 180 w 2724"/>
                <a:gd name="T3" fmla="*/ 524 h 1244"/>
                <a:gd name="T4" fmla="*/ 336 w 2724"/>
                <a:gd name="T5" fmla="*/ 776 h 1244"/>
                <a:gd name="T6" fmla="*/ 468 w 2724"/>
                <a:gd name="T7" fmla="*/ 1124 h 1244"/>
                <a:gd name="T8" fmla="*/ 576 w 2724"/>
                <a:gd name="T9" fmla="*/ 1244 h 1244"/>
                <a:gd name="T10" fmla="*/ 684 w 2724"/>
                <a:gd name="T11" fmla="*/ 1124 h 1244"/>
                <a:gd name="T12" fmla="*/ 768 w 2724"/>
                <a:gd name="T13" fmla="*/ 800 h 1244"/>
                <a:gd name="T14" fmla="*/ 792 w 2724"/>
                <a:gd name="T15" fmla="*/ 632 h 1244"/>
                <a:gd name="T16" fmla="*/ 864 w 2724"/>
                <a:gd name="T17" fmla="*/ 284 h 1244"/>
                <a:gd name="T18" fmla="*/ 912 w 2724"/>
                <a:gd name="T19" fmla="*/ 128 h 1244"/>
                <a:gd name="T20" fmla="*/ 996 w 2724"/>
                <a:gd name="T21" fmla="*/ 92 h 1244"/>
                <a:gd name="T22" fmla="*/ 1104 w 2724"/>
                <a:gd name="T23" fmla="*/ 224 h 1244"/>
                <a:gd name="T24" fmla="*/ 1152 w 2724"/>
                <a:gd name="T25" fmla="*/ 428 h 1244"/>
                <a:gd name="T26" fmla="*/ 1164 w 2724"/>
                <a:gd name="T27" fmla="*/ 524 h 1244"/>
                <a:gd name="T28" fmla="*/ 1212 w 2724"/>
                <a:gd name="T29" fmla="*/ 704 h 1244"/>
                <a:gd name="T30" fmla="*/ 1248 w 2724"/>
                <a:gd name="T31" fmla="*/ 812 h 1244"/>
                <a:gd name="T32" fmla="*/ 1296 w 2724"/>
                <a:gd name="T33" fmla="*/ 920 h 1244"/>
                <a:gd name="T34" fmla="*/ 1344 w 2724"/>
                <a:gd name="T35" fmla="*/ 1028 h 1244"/>
                <a:gd name="T36" fmla="*/ 1452 w 2724"/>
                <a:gd name="T37" fmla="*/ 1076 h 1244"/>
                <a:gd name="T38" fmla="*/ 1548 w 2724"/>
                <a:gd name="T39" fmla="*/ 944 h 1244"/>
                <a:gd name="T40" fmla="*/ 1584 w 2724"/>
                <a:gd name="T41" fmla="*/ 800 h 1244"/>
                <a:gd name="T42" fmla="*/ 1644 w 2724"/>
                <a:gd name="T43" fmla="*/ 500 h 1244"/>
                <a:gd name="T44" fmla="*/ 1692 w 2724"/>
                <a:gd name="T45" fmla="*/ 320 h 1244"/>
                <a:gd name="T46" fmla="*/ 1740 w 2724"/>
                <a:gd name="T47" fmla="*/ 116 h 1244"/>
                <a:gd name="T48" fmla="*/ 1812 w 2724"/>
                <a:gd name="T49" fmla="*/ 8 h 1244"/>
                <a:gd name="T50" fmla="*/ 1896 w 2724"/>
                <a:gd name="T51" fmla="*/ 140 h 1244"/>
                <a:gd name="T52" fmla="*/ 1944 w 2724"/>
                <a:gd name="T53" fmla="*/ 236 h 1244"/>
                <a:gd name="T54" fmla="*/ 1980 w 2724"/>
                <a:gd name="T55" fmla="*/ 404 h 1244"/>
                <a:gd name="T56" fmla="*/ 2040 w 2724"/>
                <a:gd name="T57" fmla="*/ 584 h 1244"/>
                <a:gd name="T58" fmla="*/ 2076 w 2724"/>
                <a:gd name="T59" fmla="*/ 740 h 1244"/>
                <a:gd name="T60" fmla="*/ 2148 w 2724"/>
                <a:gd name="T61" fmla="*/ 980 h 1244"/>
                <a:gd name="T62" fmla="*/ 2244 w 2724"/>
                <a:gd name="T63" fmla="*/ 1052 h 1244"/>
                <a:gd name="T64" fmla="*/ 2352 w 2724"/>
                <a:gd name="T65" fmla="*/ 884 h 1244"/>
                <a:gd name="T66" fmla="*/ 2424 w 2724"/>
                <a:gd name="T67" fmla="*/ 512 h 1244"/>
                <a:gd name="T68" fmla="*/ 2496 w 2724"/>
                <a:gd name="T69" fmla="*/ 212 h 1244"/>
                <a:gd name="T70" fmla="*/ 2616 w 2724"/>
                <a:gd name="T71" fmla="*/ 20 h 1244"/>
                <a:gd name="T72" fmla="*/ 2724 w 2724"/>
                <a:gd name="T73" fmla="*/ 92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24" h="1244">
                  <a:moveTo>
                    <a:pt x="0" y="476"/>
                  </a:moveTo>
                  <a:cubicBezTo>
                    <a:pt x="30" y="484"/>
                    <a:pt x="124" y="474"/>
                    <a:pt x="180" y="524"/>
                  </a:cubicBezTo>
                  <a:cubicBezTo>
                    <a:pt x="236" y="574"/>
                    <a:pt x="288" y="676"/>
                    <a:pt x="336" y="776"/>
                  </a:cubicBezTo>
                  <a:cubicBezTo>
                    <a:pt x="384" y="876"/>
                    <a:pt x="428" y="1046"/>
                    <a:pt x="468" y="1124"/>
                  </a:cubicBezTo>
                  <a:cubicBezTo>
                    <a:pt x="508" y="1202"/>
                    <a:pt x="540" y="1244"/>
                    <a:pt x="576" y="1244"/>
                  </a:cubicBezTo>
                  <a:cubicBezTo>
                    <a:pt x="612" y="1244"/>
                    <a:pt x="652" y="1198"/>
                    <a:pt x="684" y="1124"/>
                  </a:cubicBezTo>
                  <a:cubicBezTo>
                    <a:pt x="716" y="1050"/>
                    <a:pt x="750" y="882"/>
                    <a:pt x="768" y="800"/>
                  </a:cubicBezTo>
                  <a:cubicBezTo>
                    <a:pt x="786" y="718"/>
                    <a:pt x="776" y="718"/>
                    <a:pt x="792" y="632"/>
                  </a:cubicBezTo>
                  <a:cubicBezTo>
                    <a:pt x="808" y="546"/>
                    <a:pt x="844" y="368"/>
                    <a:pt x="864" y="284"/>
                  </a:cubicBezTo>
                  <a:cubicBezTo>
                    <a:pt x="884" y="200"/>
                    <a:pt x="890" y="160"/>
                    <a:pt x="912" y="128"/>
                  </a:cubicBezTo>
                  <a:cubicBezTo>
                    <a:pt x="934" y="96"/>
                    <a:pt x="964" y="76"/>
                    <a:pt x="996" y="92"/>
                  </a:cubicBezTo>
                  <a:cubicBezTo>
                    <a:pt x="1028" y="108"/>
                    <a:pt x="1078" y="168"/>
                    <a:pt x="1104" y="224"/>
                  </a:cubicBezTo>
                  <a:cubicBezTo>
                    <a:pt x="1130" y="280"/>
                    <a:pt x="1142" y="378"/>
                    <a:pt x="1152" y="428"/>
                  </a:cubicBezTo>
                  <a:cubicBezTo>
                    <a:pt x="1162" y="478"/>
                    <a:pt x="1154" y="478"/>
                    <a:pt x="1164" y="524"/>
                  </a:cubicBezTo>
                  <a:cubicBezTo>
                    <a:pt x="1174" y="570"/>
                    <a:pt x="1198" y="656"/>
                    <a:pt x="1212" y="704"/>
                  </a:cubicBezTo>
                  <a:cubicBezTo>
                    <a:pt x="1226" y="752"/>
                    <a:pt x="1234" y="776"/>
                    <a:pt x="1248" y="812"/>
                  </a:cubicBezTo>
                  <a:cubicBezTo>
                    <a:pt x="1262" y="848"/>
                    <a:pt x="1280" y="884"/>
                    <a:pt x="1296" y="920"/>
                  </a:cubicBezTo>
                  <a:cubicBezTo>
                    <a:pt x="1312" y="956"/>
                    <a:pt x="1318" y="1002"/>
                    <a:pt x="1344" y="1028"/>
                  </a:cubicBezTo>
                  <a:cubicBezTo>
                    <a:pt x="1370" y="1054"/>
                    <a:pt x="1418" y="1090"/>
                    <a:pt x="1452" y="1076"/>
                  </a:cubicBezTo>
                  <a:cubicBezTo>
                    <a:pt x="1486" y="1062"/>
                    <a:pt x="1526" y="990"/>
                    <a:pt x="1548" y="944"/>
                  </a:cubicBezTo>
                  <a:cubicBezTo>
                    <a:pt x="1570" y="898"/>
                    <a:pt x="1568" y="874"/>
                    <a:pt x="1584" y="800"/>
                  </a:cubicBezTo>
                  <a:cubicBezTo>
                    <a:pt x="1600" y="726"/>
                    <a:pt x="1626" y="580"/>
                    <a:pt x="1644" y="500"/>
                  </a:cubicBezTo>
                  <a:cubicBezTo>
                    <a:pt x="1662" y="420"/>
                    <a:pt x="1676" y="384"/>
                    <a:pt x="1692" y="320"/>
                  </a:cubicBezTo>
                  <a:cubicBezTo>
                    <a:pt x="1708" y="256"/>
                    <a:pt x="1720" y="168"/>
                    <a:pt x="1740" y="116"/>
                  </a:cubicBezTo>
                  <a:cubicBezTo>
                    <a:pt x="1760" y="64"/>
                    <a:pt x="1786" y="4"/>
                    <a:pt x="1812" y="8"/>
                  </a:cubicBezTo>
                  <a:cubicBezTo>
                    <a:pt x="1838" y="12"/>
                    <a:pt x="1874" y="102"/>
                    <a:pt x="1896" y="140"/>
                  </a:cubicBezTo>
                  <a:cubicBezTo>
                    <a:pt x="1918" y="178"/>
                    <a:pt x="1930" y="192"/>
                    <a:pt x="1944" y="236"/>
                  </a:cubicBezTo>
                  <a:cubicBezTo>
                    <a:pt x="1958" y="280"/>
                    <a:pt x="1964" y="346"/>
                    <a:pt x="1980" y="404"/>
                  </a:cubicBezTo>
                  <a:cubicBezTo>
                    <a:pt x="1996" y="462"/>
                    <a:pt x="2024" y="528"/>
                    <a:pt x="2040" y="584"/>
                  </a:cubicBezTo>
                  <a:cubicBezTo>
                    <a:pt x="2056" y="640"/>
                    <a:pt x="2058" y="674"/>
                    <a:pt x="2076" y="740"/>
                  </a:cubicBezTo>
                  <a:cubicBezTo>
                    <a:pt x="2094" y="806"/>
                    <a:pt x="2120" y="928"/>
                    <a:pt x="2148" y="980"/>
                  </a:cubicBezTo>
                  <a:cubicBezTo>
                    <a:pt x="2176" y="1032"/>
                    <a:pt x="2210" y="1068"/>
                    <a:pt x="2244" y="1052"/>
                  </a:cubicBezTo>
                  <a:cubicBezTo>
                    <a:pt x="2278" y="1036"/>
                    <a:pt x="2322" y="974"/>
                    <a:pt x="2352" y="884"/>
                  </a:cubicBezTo>
                  <a:cubicBezTo>
                    <a:pt x="2382" y="794"/>
                    <a:pt x="2400" y="624"/>
                    <a:pt x="2424" y="512"/>
                  </a:cubicBezTo>
                  <a:cubicBezTo>
                    <a:pt x="2448" y="400"/>
                    <a:pt x="2464" y="294"/>
                    <a:pt x="2496" y="212"/>
                  </a:cubicBezTo>
                  <a:cubicBezTo>
                    <a:pt x="2528" y="130"/>
                    <a:pt x="2578" y="40"/>
                    <a:pt x="2616" y="20"/>
                  </a:cubicBezTo>
                  <a:cubicBezTo>
                    <a:pt x="2654" y="0"/>
                    <a:pt x="2702" y="77"/>
                    <a:pt x="2724" y="92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545" name="Text Box 153">
              <a:extLst>
                <a:ext uri="{FF2B5EF4-FFF2-40B4-BE49-F238E27FC236}">
                  <a16:creationId xmlns:a16="http://schemas.microsoft.com/office/drawing/2014/main" id="{249477B2-8B60-4FB1-83C1-4C38C6085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640"/>
              <a:ext cx="8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u</a:t>
              </a:r>
              <a:r>
                <a:rPr lang="en-US" altLang="zh-CN" baseline="-25000">
                  <a:solidFill>
                    <a:srgbClr val="FF3300"/>
                  </a:solidFill>
                </a:rPr>
                <a:t>c</a:t>
              </a:r>
              <a:r>
                <a:rPr lang="en-US" altLang="zh-CN">
                  <a:solidFill>
                    <a:srgbClr val="FF3300"/>
                  </a:solidFill>
                </a:rPr>
                <a:t>(t)</a:t>
              </a:r>
            </a:p>
          </p:txBody>
        </p:sp>
        <p:sp>
          <p:nvSpPr>
            <p:cNvPr id="315546" name="Line 154">
              <a:extLst>
                <a:ext uri="{FF2B5EF4-FFF2-40B4-BE49-F238E27FC236}">
                  <a16:creationId xmlns:a16="http://schemas.microsoft.com/office/drawing/2014/main" id="{0AB37860-06A8-4EEB-A6A4-D59A329CC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6" y="2616"/>
              <a:ext cx="341" cy="192"/>
            </a:xfrm>
            <a:prstGeom prst="line">
              <a:avLst/>
            </a:prstGeom>
            <a:noFill/>
            <a:ln w="9525" cap="sq">
              <a:solidFill>
                <a:srgbClr val="FF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5548" name="Text Box 156">
            <a:extLst>
              <a:ext uri="{FF2B5EF4-FFF2-40B4-BE49-F238E27FC236}">
                <a16:creationId xmlns:a16="http://schemas.microsoft.com/office/drawing/2014/main" id="{AC5E534A-366F-43B7-BA97-69DE6D83C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8006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）稳态响应和暂态响应之和在</a:t>
            </a:r>
            <a:r>
              <a:rPr lang="en-US" altLang="zh-CN"/>
              <a:t>t=0</a:t>
            </a:r>
            <a:r>
              <a:rPr lang="zh-CN" altLang="en-US"/>
              <a:t>时满足初值条件</a:t>
            </a:r>
            <a:r>
              <a:rPr lang="en-US" altLang="zh-CN" i="1"/>
              <a:t>u</a:t>
            </a:r>
            <a:r>
              <a:rPr lang="en-US" altLang="zh-CN" baseline="-25000"/>
              <a:t>c</a:t>
            </a:r>
            <a:r>
              <a:rPr lang="en-US" altLang="zh-CN"/>
              <a:t>(0)=0</a:t>
            </a:r>
          </a:p>
        </p:txBody>
      </p:sp>
      <p:sp>
        <p:nvSpPr>
          <p:cNvPr id="315549" name="Text Box 157">
            <a:extLst>
              <a:ext uri="{FF2B5EF4-FFF2-40B4-BE49-F238E27FC236}">
                <a16:creationId xmlns:a16="http://schemas.microsoft.com/office/drawing/2014/main" id="{99059D3B-9125-4451-B6FA-E38152709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42925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）当  </a:t>
            </a:r>
            <a:r>
              <a:rPr lang="zh-CN" altLang="en-US">
                <a:sym typeface="Symbol" panose="05050102010706020507" pitchFamily="18" charset="2"/>
              </a:rPr>
              <a:t></a:t>
            </a:r>
            <a:r>
              <a:rPr lang="en-US" altLang="zh-CN" baseline="-25000">
                <a:sym typeface="MT Symbol" panose="05050102010706020507" pitchFamily="18" charset="2"/>
              </a:rPr>
              <a:t>u</a:t>
            </a:r>
            <a:r>
              <a:rPr lang="en-US" altLang="zh-CN">
                <a:sym typeface="MT Symbol" panose="05050102010706020507" pitchFamily="18" charset="2"/>
              </a:rPr>
              <a:t>+</a:t>
            </a:r>
            <a:r>
              <a:rPr lang="en-US" altLang="zh-CN">
                <a:sym typeface="Symbol" panose="05050102010706020507" pitchFamily="18" charset="2"/>
              </a:rPr>
              <a:t></a:t>
            </a:r>
            <a:r>
              <a:rPr lang="en-US" altLang="zh-CN" baseline="-25000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=±/2 </a:t>
            </a:r>
            <a:r>
              <a:rPr lang="zh-CN" altLang="en-US">
                <a:sym typeface="Symbol" panose="05050102010706020507" pitchFamily="18" charset="2"/>
              </a:rPr>
              <a:t>时</a:t>
            </a:r>
            <a:r>
              <a:rPr lang="zh-CN" altLang="en-US"/>
              <a:t>无暂态过程，电路直接进入稳态。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5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1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548" grpId="0" autoUpdateAnimBg="0"/>
      <p:bldP spid="315549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50" name="Rectangle 134">
            <a:extLst>
              <a:ext uri="{FF2B5EF4-FFF2-40B4-BE49-F238E27FC236}">
                <a16:creationId xmlns:a16="http://schemas.microsoft.com/office/drawing/2014/main" id="{B3457B46-B7BD-4A0A-AC13-383FD660A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495" y="279112"/>
            <a:ext cx="5688012" cy="5847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>
            <a:prstShdw prst="shdw18" dist="17961" dir="13500000">
              <a:srgbClr val="66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5.8   RC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微分电路和积分电路</a:t>
            </a:r>
          </a:p>
        </p:txBody>
      </p:sp>
      <p:sp>
        <p:nvSpPr>
          <p:cNvPr id="316552" name="Text Box 136">
            <a:extLst>
              <a:ext uri="{FF2B5EF4-FFF2-40B4-BE49-F238E27FC236}">
                <a16:creationId xmlns:a16="http://schemas.microsoft.com/office/drawing/2014/main" id="{39D92D20-E78D-4957-86AC-D8F49733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1143000"/>
            <a:ext cx="621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一、</a:t>
            </a:r>
            <a:r>
              <a:rPr lang="en-US" altLang="zh-CN" dirty="0">
                <a:solidFill>
                  <a:schemeClr val="tx1"/>
                </a:solidFill>
              </a:rPr>
              <a:t>RC</a:t>
            </a:r>
            <a:r>
              <a:rPr lang="en-US" altLang="zh-CN" dirty="0">
                <a:solidFill>
                  <a:srgbClr val="FF00FF"/>
                </a:solidFill>
              </a:rPr>
              <a:t>  </a:t>
            </a:r>
            <a:r>
              <a:rPr lang="zh-CN" altLang="en-US" dirty="0"/>
              <a:t>微分电路</a:t>
            </a:r>
            <a:r>
              <a:rPr lang="en-US" altLang="zh-CN" dirty="0"/>
              <a:t>(differentiating circuit)</a:t>
            </a:r>
          </a:p>
        </p:txBody>
      </p:sp>
      <p:sp>
        <p:nvSpPr>
          <p:cNvPr id="316553" name="Text Box 137">
            <a:extLst>
              <a:ext uri="{FF2B5EF4-FFF2-40B4-BE49-F238E27FC236}">
                <a16:creationId xmlns:a16="http://schemas.microsoft.com/office/drawing/2014/main" id="{A9DF8931-9F32-4F28-BFD5-4A5D4CCA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25" y="1600200"/>
            <a:ext cx="129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1.  </a:t>
            </a:r>
            <a:r>
              <a:rPr lang="zh-CN" altLang="en-US">
                <a:solidFill>
                  <a:schemeClr val="tx1"/>
                </a:solidFill>
              </a:rPr>
              <a:t>原理</a:t>
            </a:r>
            <a:endParaRPr lang="zh-CN" altLang="en-US"/>
          </a:p>
        </p:txBody>
      </p:sp>
      <p:grpSp>
        <p:nvGrpSpPr>
          <p:cNvPr id="316585" name="Group 169">
            <a:extLst>
              <a:ext uri="{FF2B5EF4-FFF2-40B4-BE49-F238E27FC236}">
                <a16:creationId xmlns:a16="http://schemas.microsoft.com/office/drawing/2014/main" id="{21837E37-C0D8-4588-BBFA-0A64EACA90B9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684338"/>
            <a:ext cx="3063875" cy="2179637"/>
            <a:chOff x="690" y="1541"/>
            <a:chExt cx="1930" cy="1373"/>
          </a:xfrm>
        </p:grpSpPr>
        <p:grpSp>
          <p:nvGrpSpPr>
            <p:cNvPr id="316554" name="Group 138">
              <a:extLst>
                <a:ext uri="{FF2B5EF4-FFF2-40B4-BE49-F238E27FC236}">
                  <a16:creationId xmlns:a16="http://schemas.microsoft.com/office/drawing/2014/main" id="{01457375-6695-459F-91D6-A3CB8879C2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1865"/>
              <a:ext cx="129" cy="300"/>
              <a:chOff x="2924" y="2436"/>
              <a:chExt cx="129" cy="300"/>
            </a:xfrm>
          </p:grpSpPr>
          <p:sp>
            <p:nvSpPr>
              <p:cNvPr id="316555" name="Line 139">
                <a:extLst>
                  <a:ext uri="{FF2B5EF4-FFF2-40B4-BE49-F238E27FC236}">
                    <a16:creationId xmlns:a16="http://schemas.microsoft.com/office/drawing/2014/main" id="{34E12387-39D3-41A9-ACDF-947640F03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4" y="2436"/>
                <a:ext cx="0" cy="30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6556" name="Line 140">
                <a:extLst>
                  <a:ext uri="{FF2B5EF4-FFF2-40B4-BE49-F238E27FC236}">
                    <a16:creationId xmlns:a16="http://schemas.microsoft.com/office/drawing/2014/main" id="{C6F73A06-8337-4325-8453-69C3AF279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3" y="2436"/>
                <a:ext cx="0" cy="30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6557" name="Line 141">
              <a:extLst>
                <a:ext uri="{FF2B5EF4-FFF2-40B4-BE49-F238E27FC236}">
                  <a16:creationId xmlns:a16="http://schemas.microsoft.com/office/drawing/2014/main" id="{2B920CE1-8C30-4363-A311-2D61AAAC1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" y="2021"/>
              <a:ext cx="522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58" name="Line 142">
              <a:extLst>
                <a:ext uri="{FF2B5EF4-FFF2-40B4-BE49-F238E27FC236}">
                  <a16:creationId xmlns:a16="http://schemas.microsoft.com/office/drawing/2014/main" id="{7793B634-D871-4B13-9F43-022222187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3" y="2021"/>
              <a:ext cx="79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59" name="Line 143">
              <a:extLst>
                <a:ext uri="{FF2B5EF4-FFF2-40B4-BE49-F238E27FC236}">
                  <a16:creationId xmlns:a16="http://schemas.microsoft.com/office/drawing/2014/main" id="{897A23A8-9256-44CD-9535-1A422CA8F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2784"/>
              <a:ext cx="151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60" name="Line 144">
              <a:extLst>
                <a:ext uri="{FF2B5EF4-FFF2-40B4-BE49-F238E27FC236}">
                  <a16:creationId xmlns:a16="http://schemas.microsoft.com/office/drawing/2014/main" id="{3B760534-774C-4D4C-AFF1-0D1A13AA6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" y="2009"/>
              <a:ext cx="0" cy="775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61" name="Rectangle 145">
              <a:extLst>
                <a:ext uri="{FF2B5EF4-FFF2-40B4-BE49-F238E27FC236}">
                  <a16:creationId xmlns:a16="http://schemas.microsoft.com/office/drawing/2014/main" id="{A4954A13-9B27-42C3-B934-2B13312C7E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20" y="2329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562" name="Oval 146">
              <a:extLst>
                <a:ext uri="{FF2B5EF4-FFF2-40B4-BE49-F238E27FC236}">
                  <a16:creationId xmlns:a16="http://schemas.microsoft.com/office/drawing/2014/main" id="{2956C502-5594-4005-9A3F-3DDD0A4B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3" y="199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563" name="Oval 147">
              <a:extLst>
                <a:ext uri="{FF2B5EF4-FFF2-40B4-BE49-F238E27FC236}">
                  <a16:creationId xmlns:a16="http://schemas.microsoft.com/office/drawing/2014/main" id="{56752C50-9F8D-48E8-BE0D-C63E7BC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61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564" name="Oval 148">
              <a:extLst>
                <a:ext uri="{FF2B5EF4-FFF2-40B4-BE49-F238E27FC236}">
                  <a16:creationId xmlns:a16="http://schemas.microsoft.com/office/drawing/2014/main" id="{970960B6-091D-4FFE-8204-1BFDEB496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8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565" name="Oval 149">
              <a:extLst>
                <a:ext uri="{FF2B5EF4-FFF2-40B4-BE49-F238E27FC236}">
                  <a16:creationId xmlns:a16="http://schemas.microsoft.com/office/drawing/2014/main" id="{23AC8E9C-9436-42CA-AA56-ACA82AD13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2761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566" name="Text Box 150">
              <a:extLst>
                <a:ext uri="{FF2B5EF4-FFF2-40B4-BE49-F238E27FC236}">
                  <a16:creationId xmlns:a16="http://schemas.microsoft.com/office/drawing/2014/main" id="{D24631D5-F758-4623-BAFD-DEB3F6DAC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" y="2105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316567" name="Text Box 151">
              <a:extLst>
                <a:ext uri="{FF2B5EF4-FFF2-40B4-BE49-F238E27FC236}">
                  <a16:creationId xmlns:a16="http://schemas.microsoft.com/office/drawing/2014/main" id="{C6AE498E-DC20-4FAC-9DF2-7734FA4B1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237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R</a:t>
              </a:r>
            </a:p>
          </p:txBody>
        </p:sp>
        <p:sp>
          <p:nvSpPr>
            <p:cNvPr id="316568" name="Line 152">
              <a:extLst>
                <a:ext uri="{FF2B5EF4-FFF2-40B4-BE49-F238E27FC236}">
                  <a16:creationId xmlns:a16="http://schemas.microsoft.com/office/drawing/2014/main" id="{AB9BBE27-009B-4822-A2A7-2A0B556E3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" y="2031"/>
              <a:ext cx="0" cy="73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6569" name="Group 153">
              <a:extLst>
                <a:ext uri="{FF2B5EF4-FFF2-40B4-BE49-F238E27FC236}">
                  <a16:creationId xmlns:a16="http://schemas.microsoft.com/office/drawing/2014/main" id="{DF0E16B8-E985-40FF-9B71-B4A6B3829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" y="2096"/>
              <a:ext cx="432" cy="722"/>
              <a:chOff x="682" y="2861"/>
              <a:chExt cx="432" cy="722"/>
            </a:xfrm>
          </p:grpSpPr>
          <p:grpSp>
            <p:nvGrpSpPr>
              <p:cNvPr id="316570" name="Group 154">
                <a:extLst>
                  <a:ext uri="{FF2B5EF4-FFF2-40B4-BE49-F238E27FC236}">
                    <a16:creationId xmlns:a16="http://schemas.microsoft.com/office/drawing/2014/main" id="{29FC0CA4-4C02-4C7D-8E67-9E736EC4F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2" y="3041"/>
                <a:ext cx="288" cy="363"/>
                <a:chOff x="1799" y="2590"/>
                <a:chExt cx="288" cy="363"/>
              </a:xfrm>
            </p:grpSpPr>
            <p:sp>
              <p:nvSpPr>
                <p:cNvPr id="316571" name="Oval 155">
                  <a:extLst>
                    <a:ext uri="{FF2B5EF4-FFF2-40B4-BE49-F238E27FC236}">
                      <a16:creationId xmlns:a16="http://schemas.microsoft.com/office/drawing/2014/main" id="{D367DD69-3C69-4819-A2D6-186E4CADD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799" y="2616"/>
                  <a:ext cx="288" cy="288"/>
                </a:xfrm>
                <a:prstGeom prst="ellipse">
                  <a:avLst/>
                </a:prstGeom>
                <a:solidFill>
                  <a:srgbClr val="FF99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572" name="Line 156">
                  <a:extLst>
                    <a:ext uri="{FF2B5EF4-FFF2-40B4-BE49-F238E27FC236}">
                      <a16:creationId xmlns:a16="http://schemas.microsoft.com/office/drawing/2014/main" id="{FC16C3E5-70A7-4AF5-9269-8255874B29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1759" y="2772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6573" name="Text Box 157">
                <a:extLst>
                  <a:ext uri="{FF2B5EF4-FFF2-40B4-BE49-F238E27FC236}">
                    <a16:creationId xmlns:a16="http://schemas.microsoft.com/office/drawing/2014/main" id="{9748B54F-4D34-4EEF-A9C9-E96DC71CD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4" y="286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316574" name="Text Box 158">
                <a:extLst>
                  <a:ext uri="{FF2B5EF4-FFF2-40B4-BE49-F238E27FC236}">
                    <a16:creationId xmlns:a16="http://schemas.microsoft.com/office/drawing/2014/main" id="{C17A6248-6DD0-461C-B910-8A102DC14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6" y="329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  <p:sp>
          <p:nvSpPr>
            <p:cNvPr id="316575" name="Text Box 159">
              <a:extLst>
                <a:ext uri="{FF2B5EF4-FFF2-40B4-BE49-F238E27FC236}">
                  <a16:creationId xmlns:a16="http://schemas.microsoft.com/office/drawing/2014/main" id="{7EB18C8C-5D6D-4C7A-B11F-AA13AEE98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1889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316576" name="Text Box 160">
              <a:extLst>
                <a:ext uri="{FF2B5EF4-FFF2-40B4-BE49-F238E27FC236}">
                  <a16:creationId xmlns:a16="http://schemas.microsoft.com/office/drawing/2014/main" id="{FE372A80-6360-4BE2-B0D8-6F8E08EB5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" y="2626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-</a:t>
              </a:r>
            </a:p>
          </p:txBody>
        </p:sp>
        <p:sp>
          <p:nvSpPr>
            <p:cNvPr id="316577" name="Text Box 161">
              <a:extLst>
                <a:ext uri="{FF2B5EF4-FFF2-40B4-BE49-F238E27FC236}">
                  <a16:creationId xmlns:a16="http://schemas.microsoft.com/office/drawing/2014/main" id="{57ACA1CE-F64D-4247-A782-33162A46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" y="227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16578" name="Text Box 162">
              <a:extLst>
                <a:ext uri="{FF2B5EF4-FFF2-40B4-BE49-F238E27FC236}">
                  <a16:creationId xmlns:a16="http://schemas.microsoft.com/office/drawing/2014/main" id="{51102377-60DC-4945-84E8-E59CDDA47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2251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316579" name="Line 163">
              <a:extLst>
                <a:ext uri="{FF2B5EF4-FFF2-40B4-BE49-F238E27FC236}">
                  <a16:creationId xmlns:a16="http://schemas.microsoft.com/office/drawing/2014/main" id="{9B863375-92A9-44F0-815A-726AC3620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" y="2021"/>
              <a:ext cx="21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80" name="Text Box 164">
              <a:extLst>
                <a:ext uri="{FF2B5EF4-FFF2-40B4-BE49-F238E27FC236}">
                  <a16:creationId xmlns:a16="http://schemas.microsoft.com/office/drawing/2014/main" id="{D4443066-9271-43A8-9674-A5313A1E6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" y="1709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316581" name="Text Box 165">
              <a:extLst>
                <a:ext uri="{FF2B5EF4-FFF2-40B4-BE49-F238E27FC236}">
                  <a16:creationId xmlns:a16="http://schemas.microsoft.com/office/drawing/2014/main" id="{91871B0E-2C05-4B6E-87A4-6E9291855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" y="1680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-</a:t>
              </a:r>
            </a:p>
          </p:txBody>
        </p:sp>
        <p:sp>
          <p:nvSpPr>
            <p:cNvPr id="316584" name="Text Box 168">
              <a:extLst>
                <a:ext uri="{FF2B5EF4-FFF2-40B4-BE49-F238E27FC236}">
                  <a16:creationId xmlns:a16="http://schemas.microsoft.com/office/drawing/2014/main" id="{C164A1DE-5CB6-44B6-8204-3BD2AE280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1541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c</a:t>
              </a:r>
              <a:endParaRPr lang="en-US" altLang="zh-CN"/>
            </a:p>
          </p:txBody>
        </p:sp>
      </p:grpSp>
      <p:sp>
        <p:nvSpPr>
          <p:cNvPr id="316586" name="Text Box 170">
            <a:extLst>
              <a:ext uri="{FF2B5EF4-FFF2-40B4-BE49-F238E27FC236}">
                <a16:creationId xmlns:a16="http://schemas.microsoft.com/office/drawing/2014/main" id="{7B3BFB64-065C-49A5-99E6-6A82EB175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2076450"/>
            <a:ext cx="340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如左图：分析</a:t>
            </a:r>
            <a:r>
              <a:rPr lang="en-US" altLang="zh-CN"/>
              <a:t>u</a:t>
            </a:r>
            <a:r>
              <a:rPr lang="en-US" altLang="zh-CN" baseline="-25000"/>
              <a:t>2</a:t>
            </a:r>
            <a:r>
              <a:rPr lang="en-US" altLang="zh-CN"/>
              <a:t>~u</a:t>
            </a:r>
            <a:r>
              <a:rPr lang="en-US" altLang="zh-CN" baseline="-25000"/>
              <a:t>1</a:t>
            </a:r>
            <a:r>
              <a:rPr lang="zh-CN" altLang="en-US"/>
              <a:t>关系</a:t>
            </a:r>
          </a:p>
        </p:txBody>
      </p:sp>
      <p:sp>
        <p:nvSpPr>
          <p:cNvPr id="316587" name="Text Box 171">
            <a:extLst>
              <a:ext uri="{FF2B5EF4-FFF2-40B4-BE49-F238E27FC236}">
                <a16:creationId xmlns:a16="http://schemas.microsoft.com/office/drawing/2014/main" id="{09844D1B-00B1-4FE2-9A10-A74688CC1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2676525"/>
            <a:ext cx="4090987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i="1" dirty="0">
                <a:solidFill>
                  <a:srgbClr val="FF00FF"/>
                </a:solidFill>
              </a:rPr>
              <a:t>条件：</a:t>
            </a:r>
            <a:r>
              <a:rPr lang="zh-CN" altLang="en-US" dirty="0"/>
              <a:t>选择</a:t>
            </a:r>
            <a:r>
              <a:rPr lang="en-US" altLang="zh-CN" dirty="0"/>
              <a:t>R</a:t>
            </a:r>
            <a:r>
              <a:rPr lang="zh-CN" altLang="en-US" dirty="0"/>
              <a:t>很小，</a:t>
            </a:r>
          </a:p>
          <a:p>
            <a:pPr algn="l"/>
            <a:r>
              <a:rPr lang="zh-CN" altLang="en-US" dirty="0"/>
              <a:t>故</a:t>
            </a:r>
            <a:r>
              <a:rPr lang="zh-CN" altLang="en-US" dirty="0">
                <a:sym typeface="Symbol" panose="05050102010706020507" pitchFamily="18" charset="2"/>
              </a:rPr>
              <a:t></a:t>
            </a:r>
            <a:r>
              <a:rPr lang="en-US" altLang="zh-CN" dirty="0">
                <a:sym typeface="Symbol" panose="05050102010706020507" pitchFamily="18" charset="2"/>
              </a:rPr>
              <a:t>=RC</a:t>
            </a:r>
            <a:r>
              <a:rPr lang="zh-CN" altLang="en-US" dirty="0">
                <a:sym typeface="Symbol" panose="05050102010706020507" pitchFamily="18" charset="2"/>
              </a:rPr>
              <a:t>很小，冲放电很快。</a:t>
            </a:r>
            <a:endParaRPr lang="zh-CN" altLang="en-US" dirty="0"/>
          </a:p>
        </p:txBody>
      </p:sp>
      <p:sp>
        <p:nvSpPr>
          <p:cNvPr id="45" name="Text Box 172">
            <a:extLst>
              <a:ext uri="{FF2B5EF4-FFF2-40B4-BE49-F238E27FC236}">
                <a16:creationId xmlns:a16="http://schemas.microsoft.com/office/drawing/2014/main" id="{4D126FB1-1692-4257-AAC1-6F4621FAB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3711575"/>
            <a:ext cx="2236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且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u</a:t>
            </a:r>
            <a:r>
              <a:rPr kumimoji="1" lang="en-US" altLang="zh-CN" sz="2400" b="1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</a:rPr>
              <a:t>c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远大于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u</a:t>
            </a:r>
            <a:r>
              <a:rPr kumimoji="1" lang="en-US" altLang="zh-CN" sz="24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2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6" name="Text Box 173">
            <a:extLst>
              <a:ext uri="{FF2B5EF4-FFF2-40B4-BE49-F238E27FC236}">
                <a16:creationId xmlns:a16="http://schemas.microsoft.com/office/drawing/2014/main" id="{2255410F-36C3-49FA-962D-8FFF52678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283075"/>
            <a:ext cx="525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由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KVL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：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u</a:t>
            </a:r>
            <a:r>
              <a:rPr kumimoji="1" lang="en-US" altLang="zh-CN" sz="24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c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+u</a:t>
            </a:r>
            <a:r>
              <a:rPr kumimoji="1" lang="en-US" altLang="zh-CN" sz="24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2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= u</a:t>
            </a:r>
            <a:r>
              <a:rPr kumimoji="1" lang="en-US" altLang="zh-CN" sz="24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有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u</a:t>
            </a:r>
            <a:r>
              <a:rPr kumimoji="1" lang="en-US" altLang="zh-CN" sz="2400" b="1" i="0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</a:rPr>
              <a:t>c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≈ u</a:t>
            </a:r>
            <a:r>
              <a:rPr kumimoji="1" lang="en-US" altLang="zh-CN" sz="24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</a:rPr>
              <a:t>1</a:t>
            </a:r>
          </a:p>
        </p:txBody>
      </p:sp>
      <p:graphicFrame>
        <p:nvGraphicFramePr>
          <p:cNvPr id="47" name="Object 174">
            <a:extLst>
              <a:ext uri="{FF2B5EF4-FFF2-40B4-BE49-F238E27FC236}">
                <a16:creationId xmlns:a16="http://schemas.microsoft.com/office/drawing/2014/main" id="{3D28562D-2A16-4B80-B40C-17C0628CF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920920"/>
              </p:ext>
            </p:extLst>
          </p:nvPr>
        </p:nvGraphicFramePr>
        <p:xfrm>
          <a:off x="1611313" y="4764088"/>
          <a:ext cx="43132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06080" progId="Equation.DSMT4">
                  <p:embed/>
                </p:oleObj>
              </mc:Choice>
              <mc:Fallback>
                <p:oleObj name="Equation" r:id="rId2" imgW="1879560" imgH="406080" progId="Equation.DSMT4">
                  <p:embed/>
                  <p:pic>
                    <p:nvPicPr>
                      <p:cNvPr id="47" name="Object 174">
                        <a:extLst>
                          <a:ext uri="{FF2B5EF4-FFF2-40B4-BE49-F238E27FC236}">
                            <a16:creationId xmlns:a16="http://schemas.microsoft.com/office/drawing/2014/main" id="{3D28562D-2A16-4B80-B40C-17C0628CF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4764088"/>
                        <a:ext cx="43132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177">
            <a:extLst>
              <a:ext uri="{FF2B5EF4-FFF2-40B4-BE49-F238E27FC236}">
                <a16:creationId xmlns:a16="http://schemas.microsoft.com/office/drawing/2014/main" id="{AEAD27AC-B1F7-422F-906D-2829512DBFAE}"/>
              </a:ext>
            </a:extLst>
          </p:cNvPr>
          <p:cNvGrpSpPr>
            <a:grpSpLocks/>
          </p:cNvGrpSpPr>
          <p:nvPr/>
        </p:nvGrpSpPr>
        <p:grpSpPr bwMode="auto">
          <a:xfrm>
            <a:off x="1665288" y="5589588"/>
            <a:ext cx="4614862" cy="977900"/>
            <a:chOff x="1049" y="3521"/>
            <a:chExt cx="2907" cy="616"/>
          </a:xfrm>
        </p:grpSpPr>
        <p:graphicFrame>
          <p:nvGraphicFramePr>
            <p:cNvPr id="49" name="Object 175">
              <a:extLst>
                <a:ext uri="{FF2B5EF4-FFF2-40B4-BE49-F238E27FC236}">
                  <a16:creationId xmlns:a16="http://schemas.microsoft.com/office/drawing/2014/main" id="{05E2AC5D-4D99-47D8-9042-05533D7DE8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0248715"/>
                </p:ext>
              </p:extLst>
            </p:nvPr>
          </p:nvGraphicFramePr>
          <p:xfrm>
            <a:off x="1049" y="3521"/>
            <a:ext cx="1377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52200" imgH="406080" progId="Equation.DSMT4">
                    <p:embed/>
                  </p:oleObj>
                </mc:Choice>
                <mc:Fallback>
                  <p:oleObj name="Equation" r:id="rId4" imgW="952200" imgH="406080" progId="Equation.DSMT4">
                    <p:embed/>
                    <p:pic>
                      <p:nvPicPr>
                        <p:cNvPr id="49" name="Object 175">
                          <a:extLst>
                            <a:ext uri="{FF2B5EF4-FFF2-40B4-BE49-F238E27FC236}">
                              <a16:creationId xmlns:a16="http://schemas.microsoft.com/office/drawing/2014/main" id="{05E2AC5D-4D99-47D8-9042-05533D7DE8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" y="3521"/>
                          <a:ext cx="1377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176">
              <a:extLst>
                <a:ext uri="{FF2B5EF4-FFF2-40B4-BE49-F238E27FC236}">
                  <a16:creationId xmlns:a16="http://schemas.microsoft.com/office/drawing/2014/main" id="{545EC9A8-A9DD-45D2-8D7D-720095EBE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" y="3689"/>
              <a:ext cx="16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（微分关系）</a:t>
              </a: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5" name="Text Box 115">
            <a:extLst>
              <a:ext uri="{FF2B5EF4-FFF2-40B4-BE49-F238E27FC236}">
                <a16:creationId xmlns:a16="http://schemas.microsoft.com/office/drawing/2014/main" id="{0AE2ACEE-303E-4473-8129-3AF252325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31788"/>
            <a:ext cx="482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2.  </a:t>
            </a:r>
            <a:r>
              <a:rPr lang="zh-CN" altLang="en-US"/>
              <a:t>利用微分电路获得尖顶脉冲</a:t>
            </a:r>
          </a:p>
        </p:txBody>
      </p:sp>
      <p:grpSp>
        <p:nvGrpSpPr>
          <p:cNvPr id="317574" name="Group 134">
            <a:extLst>
              <a:ext uri="{FF2B5EF4-FFF2-40B4-BE49-F238E27FC236}">
                <a16:creationId xmlns:a16="http://schemas.microsoft.com/office/drawing/2014/main" id="{26552594-04DE-4768-82CF-61300EC2D481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723900"/>
            <a:ext cx="3406775" cy="1885950"/>
            <a:chOff x="678" y="708"/>
            <a:chExt cx="2146" cy="1188"/>
          </a:xfrm>
        </p:grpSpPr>
        <p:sp>
          <p:nvSpPr>
            <p:cNvPr id="317557" name="Line 117">
              <a:extLst>
                <a:ext uri="{FF2B5EF4-FFF2-40B4-BE49-F238E27FC236}">
                  <a16:creationId xmlns:a16="http://schemas.microsoft.com/office/drawing/2014/main" id="{4136595B-1E7D-4597-86AD-B485FABE9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" y="1500"/>
              <a:ext cx="1861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58" name="Line 118">
              <a:extLst>
                <a:ext uri="{FF2B5EF4-FFF2-40B4-BE49-F238E27FC236}">
                  <a16:creationId xmlns:a16="http://schemas.microsoft.com/office/drawing/2014/main" id="{98ECCC93-3598-4509-A463-76051F971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852"/>
              <a:ext cx="0" cy="1044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60" name="Text Box 120">
              <a:extLst>
                <a:ext uri="{FF2B5EF4-FFF2-40B4-BE49-F238E27FC236}">
                  <a16:creationId xmlns:a16="http://schemas.microsoft.com/office/drawing/2014/main" id="{5FE07BEA-AC59-4AAE-97F6-792EDC994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9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A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7561" name="Text Box 121">
              <a:extLst>
                <a:ext uri="{FF2B5EF4-FFF2-40B4-BE49-F238E27FC236}">
                  <a16:creationId xmlns:a16="http://schemas.microsoft.com/office/drawing/2014/main" id="{A293C876-8BCA-4690-9B04-8DC332CEA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708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zh-CN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(t)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7562" name="Text Box 122">
              <a:extLst>
                <a:ext uri="{FF2B5EF4-FFF2-40B4-BE49-F238E27FC236}">
                  <a16:creationId xmlns:a16="http://schemas.microsoft.com/office/drawing/2014/main" id="{D8ED2BCD-0FB7-4268-9C85-42D285604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14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7563" name="Text Box 123">
              <a:extLst>
                <a:ext uri="{FF2B5EF4-FFF2-40B4-BE49-F238E27FC236}">
                  <a16:creationId xmlns:a16="http://schemas.microsoft.com/office/drawing/2014/main" id="{7E18B075-92DC-42BE-90C3-9599F842E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" y="1452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t(s)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317567" name="Group 127">
              <a:extLst>
                <a:ext uri="{FF2B5EF4-FFF2-40B4-BE49-F238E27FC236}">
                  <a16:creationId xmlns:a16="http://schemas.microsoft.com/office/drawing/2014/main" id="{34E44EE7-8FC7-4B73-AA48-34D376FDEE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0" y="1092"/>
              <a:ext cx="403" cy="408"/>
              <a:chOff x="1060" y="1092"/>
              <a:chExt cx="403" cy="408"/>
            </a:xfrm>
          </p:grpSpPr>
          <p:sp>
            <p:nvSpPr>
              <p:cNvPr id="317559" name="Line 119">
                <a:extLst>
                  <a:ext uri="{FF2B5EF4-FFF2-40B4-BE49-F238E27FC236}">
                    <a16:creationId xmlns:a16="http://schemas.microsoft.com/office/drawing/2014/main" id="{8DC08B3C-50AB-4265-B658-26E294B3D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0" y="1092"/>
                <a:ext cx="403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564" name="Line 124">
                <a:extLst>
                  <a:ext uri="{FF2B5EF4-FFF2-40B4-BE49-F238E27FC236}">
                    <a16:creationId xmlns:a16="http://schemas.microsoft.com/office/drawing/2014/main" id="{13907896-5AA7-4433-94F4-32B9E8378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6" y="1092"/>
                <a:ext cx="0" cy="408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7565" name="Text Box 125">
              <a:extLst>
                <a:ext uri="{FF2B5EF4-FFF2-40B4-BE49-F238E27FC236}">
                  <a16:creationId xmlns:a16="http://schemas.microsoft.com/office/drawing/2014/main" id="{08E11E95-51E6-4DAA-A6C2-F7C7D4510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14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317568" name="Group 128">
              <a:extLst>
                <a:ext uri="{FF2B5EF4-FFF2-40B4-BE49-F238E27FC236}">
                  <a16:creationId xmlns:a16="http://schemas.microsoft.com/office/drawing/2014/main" id="{9B1F1C00-77BB-4F9D-A8CB-0AABBDDD9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3" y="1092"/>
              <a:ext cx="403" cy="408"/>
              <a:chOff x="1060" y="1092"/>
              <a:chExt cx="403" cy="408"/>
            </a:xfrm>
          </p:grpSpPr>
          <p:sp>
            <p:nvSpPr>
              <p:cNvPr id="317569" name="Line 129">
                <a:extLst>
                  <a:ext uri="{FF2B5EF4-FFF2-40B4-BE49-F238E27FC236}">
                    <a16:creationId xmlns:a16="http://schemas.microsoft.com/office/drawing/2014/main" id="{6016AF19-1026-4E1F-925C-C88B75AE6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0" y="1092"/>
                <a:ext cx="403" cy="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570" name="Line 130">
                <a:extLst>
                  <a:ext uri="{FF2B5EF4-FFF2-40B4-BE49-F238E27FC236}">
                    <a16:creationId xmlns:a16="http://schemas.microsoft.com/office/drawing/2014/main" id="{B1BA1661-D62E-4FA5-A8BF-F20042926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6" y="1092"/>
                <a:ext cx="0" cy="408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7571" name="Line 131">
              <a:extLst>
                <a:ext uri="{FF2B5EF4-FFF2-40B4-BE49-F238E27FC236}">
                  <a16:creationId xmlns:a16="http://schemas.microsoft.com/office/drawing/2014/main" id="{67FD4738-0070-4EE5-AAE2-1E3EA3CAA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092"/>
              <a:ext cx="0" cy="408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572" name="Text Box 132">
              <a:extLst>
                <a:ext uri="{FF2B5EF4-FFF2-40B4-BE49-F238E27FC236}">
                  <a16:creationId xmlns:a16="http://schemas.microsoft.com/office/drawing/2014/main" id="{314B9F6F-E0C6-4EE7-8703-C41076DFA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8" y="14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2T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17573" name="Text Box 133">
              <a:extLst>
                <a:ext uri="{FF2B5EF4-FFF2-40B4-BE49-F238E27FC236}">
                  <a16:creationId xmlns:a16="http://schemas.microsoft.com/office/drawing/2014/main" id="{BECCCB98-186B-402C-879C-06890C7F5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14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sym typeface="Symbol" panose="05050102010706020507" pitchFamily="18" charset="2"/>
                </a:rPr>
                <a:t>3T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17575" name="Text Box 135">
            <a:extLst>
              <a:ext uri="{FF2B5EF4-FFF2-40B4-BE49-F238E27FC236}">
                <a16:creationId xmlns:a16="http://schemas.microsoft.com/office/drawing/2014/main" id="{AA2F2551-9422-458B-9B42-B787ABD7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1047750"/>
            <a:ext cx="521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如前微分电路，输入为矩形脉冲序列</a:t>
            </a:r>
          </a:p>
        </p:txBody>
      </p:sp>
      <p:sp>
        <p:nvSpPr>
          <p:cNvPr id="317576" name="Text Box 136">
            <a:extLst>
              <a:ext uri="{FF2B5EF4-FFF2-40B4-BE49-F238E27FC236}">
                <a16:creationId xmlns:a16="http://schemas.microsoft.com/office/drawing/2014/main" id="{7DD56433-06E2-4C6B-94DE-C6785919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3" y="1633538"/>
            <a:ext cx="5030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i="1">
                <a:solidFill>
                  <a:srgbClr val="FF00FF"/>
                </a:solidFill>
              </a:rPr>
              <a:t>条件：</a:t>
            </a:r>
            <a:r>
              <a:rPr lang="zh-CN" altLang="en-US">
                <a:sym typeface="Symbol" panose="05050102010706020507" pitchFamily="18" charset="2"/>
              </a:rPr>
              <a:t></a:t>
            </a:r>
            <a:r>
              <a:rPr lang="en-US" altLang="zh-CN">
                <a:sym typeface="Symbol" panose="05050102010706020507" pitchFamily="18" charset="2"/>
              </a:rPr>
              <a:t>=RC</a:t>
            </a:r>
            <a:r>
              <a:rPr lang="zh-CN" altLang="en-US">
                <a:sym typeface="Symbol" panose="05050102010706020507" pitchFamily="18" charset="2"/>
              </a:rPr>
              <a:t>很小，冲放电很快。</a:t>
            </a:r>
            <a:endParaRPr lang="zh-CN" altLang="en-US"/>
          </a:p>
        </p:txBody>
      </p:sp>
      <p:grpSp>
        <p:nvGrpSpPr>
          <p:cNvPr id="317600" name="Group 160">
            <a:extLst>
              <a:ext uri="{FF2B5EF4-FFF2-40B4-BE49-F238E27FC236}">
                <a16:creationId xmlns:a16="http://schemas.microsoft.com/office/drawing/2014/main" id="{E6D5A087-214B-4242-B6E4-79D85E765C75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295400"/>
            <a:ext cx="2374900" cy="1338263"/>
            <a:chOff x="612" y="828"/>
            <a:chExt cx="1496" cy="843"/>
          </a:xfrm>
        </p:grpSpPr>
        <p:sp>
          <p:nvSpPr>
            <p:cNvPr id="317584" name="Freeform 144">
              <a:extLst>
                <a:ext uri="{FF2B5EF4-FFF2-40B4-BE49-F238E27FC236}">
                  <a16:creationId xmlns:a16="http://schemas.microsoft.com/office/drawing/2014/main" id="{0CAF6398-59DF-4AAC-AAAE-01D208682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828"/>
              <a:ext cx="84" cy="420"/>
            </a:xfrm>
            <a:custGeom>
              <a:avLst/>
              <a:gdLst>
                <a:gd name="T0" fmla="*/ 0 w 204"/>
                <a:gd name="T1" fmla="*/ 0 h 384"/>
                <a:gd name="T2" fmla="*/ 36 w 204"/>
                <a:gd name="T3" fmla="*/ 84 h 384"/>
                <a:gd name="T4" fmla="*/ 84 w 204"/>
                <a:gd name="T5" fmla="*/ 240 h 384"/>
                <a:gd name="T6" fmla="*/ 132 w 204"/>
                <a:gd name="T7" fmla="*/ 324 h 384"/>
                <a:gd name="T8" fmla="*/ 204 w 204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384">
                  <a:moveTo>
                    <a:pt x="0" y="0"/>
                  </a:moveTo>
                  <a:cubicBezTo>
                    <a:pt x="13" y="23"/>
                    <a:pt x="22" y="44"/>
                    <a:pt x="36" y="84"/>
                  </a:cubicBezTo>
                  <a:cubicBezTo>
                    <a:pt x="50" y="124"/>
                    <a:pt x="68" y="200"/>
                    <a:pt x="84" y="240"/>
                  </a:cubicBezTo>
                  <a:cubicBezTo>
                    <a:pt x="100" y="280"/>
                    <a:pt x="112" y="300"/>
                    <a:pt x="132" y="324"/>
                  </a:cubicBezTo>
                  <a:cubicBezTo>
                    <a:pt x="152" y="348"/>
                    <a:pt x="189" y="372"/>
                    <a:pt x="204" y="384"/>
                  </a:cubicBezTo>
                </a:path>
              </a:pathLst>
            </a:custGeom>
            <a:noFill/>
            <a:ln w="9525" cap="sq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17599" name="Group 159">
              <a:extLst>
                <a:ext uri="{FF2B5EF4-FFF2-40B4-BE49-F238E27FC236}">
                  <a16:creationId xmlns:a16="http://schemas.microsoft.com/office/drawing/2014/main" id="{870382B4-FE67-401F-ABFE-B2565A4A1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852"/>
              <a:ext cx="1496" cy="819"/>
              <a:chOff x="612" y="840"/>
              <a:chExt cx="1496" cy="819"/>
            </a:xfrm>
          </p:grpSpPr>
          <p:grpSp>
            <p:nvGrpSpPr>
              <p:cNvPr id="317596" name="Group 156">
                <a:extLst>
                  <a:ext uri="{FF2B5EF4-FFF2-40B4-BE49-F238E27FC236}">
                    <a16:creationId xmlns:a16="http://schemas.microsoft.com/office/drawing/2014/main" id="{818CD6C1-DFEA-480B-A15B-D657E8F45E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2" y="840"/>
                <a:ext cx="1496" cy="819"/>
                <a:chOff x="612" y="840"/>
                <a:chExt cx="1496" cy="819"/>
              </a:xfrm>
            </p:grpSpPr>
            <p:sp>
              <p:nvSpPr>
                <p:cNvPr id="317583" name="Freeform 143">
                  <a:extLst>
                    <a:ext uri="{FF2B5EF4-FFF2-40B4-BE49-F238E27FC236}">
                      <a16:creationId xmlns:a16="http://schemas.microsoft.com/office/drawing/2014/main" id="{A2485F63-A7E2-42F2-AEC5-5AF81171B9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0" y="840"/>
                  <a:ext cx="84" cy="420"/>
                </a:xfrm>
                <a:custGeom>
                  <a:avLst/>
                  <a:gdLst>
                    <a:gd name="T0" fmla="*/ 0 w 204"/>
                    <a:gd name="T1" fmla="*/ 0 h 384"/>
                    <a:gd name="T2" fmla="*/ 36 w 204"/>
                    <a:gd name="T3" fmla="*/ 84 h 384"/>
                    <a:gd name="T4" fmla="*/ 84 w 204"/>
                    <a:gd name="T5" fmla="*/ 240 h 384"/>
                    <a:gd name="T6" fmla="*/ 132 w 204"/>
                    <a:gd name="T7" fmla="*/ 324 h 384"/>
                    <a:gd name="T8" fmla="*/ 204 w 204"/>
                    <a:gd name="T9" fmla="*/ 384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4" h="384">
                      <a:moveTo>
                        <a:pt x="0" y="0"/>
                      </a:moveTo>
                      <a:cubicBezTo>
                        <a:pt x="13" y="23"/>
                        <a:pt x="22" y="44"/>
                        <a:pt x="36" y="84"/>
                      </a:cubicBezTo>
                      <a:cubicBezTo>
                        <a:pt x="50" y="124"/>
                        <a:pt x="68" y="200"/>
                        <a:pt x="84" y="240"/>
                      </a:cubicBezTo>
                      <a:cubicBezTo>
                        <a:pt x="100" y="280"/>
                        <a:pt x="112" y="300"/>
                        <a:pt x="132" y="324"/>
                      </a:cubicBezTo>
                      <a:cubicBezTo>
                        <a:pt x="152" y="348"/>
                        <a:pt x="189" y="372"/>
                        <a:pt x="204" y="384"/>
                      </a:cubicBezTo>
                    </a:path>
                  </a:pathLst>
                </a:custGeom>
                <a:noFill/>
                <a:ln w="9525" cap="sq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17588" name="Group 148">
                  <a:extLst>
                    <a:ext uri="{FF2B5EF4-FFF2-40B4-BE49-F238E27FC236}">
                      <a16:creationId xmlns:a16="http://schemas.microsoft.com/office/drawing/2014/main" id="{931383EF-F61E-4A5B-82F4-4C6BFD3962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4" y="1236"/>
                  <a:ext cx="84" cy="408"/>
                  <a:chOff x="1224" y="1236"/>
                  <a:chExt cx="84" cy="480"/>
                </a:xfrm>
              </p:grpSpPr>
              <p:sp>
                <p:nvSpPr>
                  <p:cNvPr id="317586" name="Freeform 146">
                    <a:extLst>
                      <a:ext uri="{FF2B5EF4-FFF2-40B4-BE49-F238E27FC236}">
                        <a16:creationId xmlns:a16="http://schemas.microsoft.com/office/drawing/2014/main" id="{9897FE17-D815-4282-92CA-7A63069BA1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24" y="1260"/>
                    <a:ext cx="84" cy="420"/>
                  </a:xfrm>
                  <a:custGeom>
                    <a:avLst/>
                    <a:gdLst>
                      <a:gd name="T0" fmla="*/ 0 w 204"/>
                      <a:gd name="T1" fmla="*/ 0 h 384"/>
                      <a:gd name="T2" fmla="*/ 36 w 204"/>
                      <a:gd name="T3" fmla="*/ 84 h 384"/>
                      <a:gd name="T4" fmla="*/ 84 w 204"/>
                      <a:gd name="T5" fmla="*/ 240 h 384"/>
                      <a:gd name="T6" fmla="*/ 132 w 204"/>
                      <a:gd name="T7" fmla="*/ 324 h 384"/>
                      <a:gd name="T8" fmla="*/ 204 w 204"/>
                      <a:gd name="T9" fmla="*/ 38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4" h="384">
                        <a:moveTo>
                          <a:pt x="0" y="0"/>
                        </a:moveTo>
                        <a:cubicBezTo>
                          <a:pt x="13" y="23"/>
                          <a:pt x="22" y="44"/>
                          <a:pt x="36" y="84"/>
                        </a:cubicBezTo>
                        <a:cubicBezTo>
                          <a:pt x="50" y="124"/>
                          <a:pt x="68" y="200"/>
                          <a:pt x="84" y="240"/>
                        </a:cubicBezTo>
                        <a:cubicBezTo>
                          <a:pt x="100" y="280"/>
                          <a:pt x="112" y="300"/>
                          <a:pt x="132" y="324"/>
                        </a:cubicBezTo>
                        <a:cubicBezTo>
                          <a:pt x="152" y="348"/>
                          <a:pt x="189" y="372"/>
                          <a:pt x="204" y="384"/>
                        </a:cubicBezTo>
                      </a:path>
                    </a:pathLst>
                  </a:custGeom>
                  <a:noFill/>
                  <a:ln w="9525" cap="sq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587" name="Line 147">
                    <a:extLst>
                      <a:ext uri="{FF2B5EF4-FFF2-40B4-BE49-F238E27FC236}">
                        <a16:creationId xmlns:a16="http://schemas.microsoft.com/office/drawing/2014/main" id="{5A972DFC-0EA4-4F92-AF25-7886D78649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28" y="1236"/>
                    <a:ext cx="0" cy="480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589" name="Group 149">
                  <a:extLst>
                    <a:ext uri="{FF2B5EF4-FFF2-40B4-BE49-F238E27FC236}">
                      <a16:creationId xmlns:a16="http://schemas.microsoft.com/office/drawing/2014/main" id="{044FE735-B146-4AF3-947D-36677215B4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4" y="1248"/>
                  <a:ext cx="84" cy="411"/>
                  <a:chOff x="1224" y="1236"/>
                  <a:chExt cx="84" cy="480"/>
                </a:xfrm>
              </p:grpSpPr>
              <p:sp>
                <p:nvSpPr>
                  <p:cNvPr id="317590" name="Freeform 150">
                    <a:extLst>
                      <a:ext uri="{FF2B5EF4-FFF2-40B4-BE49-F238E27FC236}">
                        <a16:creationId xmlns:a16="http://schemas.microsoft.com/office/drawing/2014/main" id="{63956F81-A109-472C-8FD2-4A231BBA27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24" y="1260"/>
                    <a:ext cx="84" cy="420"/>
                  </a:xfrm>
                  <a:custGeom>
                    <a:avLst/>
                    <a:gdLst>
                      <a:gd name="T0" fmla="*/ 0 w 204"/>
                      <a:gd name="T1" fmla="*/ 0 h 384"/>
                      <a:gd name="T2" fmla="*/ 36 w 204"/>
                      <a:gd name="T3" fmla="*/ 84 h 384"/>
                      <a:gd name="T4" fmla="*/ 84 w 204"/>
                      <a:gd name="T5" fmla="*/ 240 h 384"/>
                      <a:gd name="T6" fmla="*/ 132 w 204"/>
                      <a:gd name="T7" fmla="*/ 324 h 384"/>
                      <a:gd name="T8" fmla="*/ 204 w 204"/>
                      <a:gd name="T9" fmla="*/ 384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4" h="384">
                        <a:moveTo>
                          <a:pt x="0" y="0"/>
                        </a:moveTo>
                        <a:cubicBezTo>
                          <a:pt x="13" y="23"/>
                          <a:pt x="22" y="44"/>
                          <a:pt x="36" y="84"/>
                        </a:cubicBezTo>
                        <a:cubicBezTo>
                          <a:pt x="50" y="124"/>
                          <a:pt x="68" y="200"/>
                          <a:pt x="84" y="240"/>
                        </a:cubicBezTo>
                        <a:cubicBezTo>
                          <a:pt x="100" y="280"/>
                          <a:pt x="112" y="300"/>
                          <a:pt x="132" y="324"/>
                        </a:cubicBezTo>
                        <a:cubicBezTo>
                          <a:pt x="152" y="348"/>
                          <a:pt x="189" y="372"/>
                          <a:pt x="204" y="384"/>
                        </a:cubicBezTo>
                      </a:path>
                    </a:pathLst>
                  </a:custGeom>
                  <a:noFill/>
                  <a:ln w="9525" cap="sq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591" name="Line 151">
                    <a:extLst>
                      <a:ext uri="{FF2B5EF4-FFF2-40B4-BE49-F238E27FC236}">
                        <a16:creationId xmlns:a16="http://schemas.microsoft.com/office/drawing/2014/main" id="{20D2E229-AC3F-4A7C-BAFE-3EBA9AFCDA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28" y="1236"/>
                    <a:ext cx="0" cy="480"/>
                  </a:xfrm>
                  <a:prstGeom prst="line">
                    <a:avLst/>
                  </a:prstGeom>
                  <a:noFill/>
                  <a:ln w="9525" cap="sq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7593" name="Line 153">
                  <a:extLst>
                    <a:ext uri="{FF2B5EF4-FFF2-40B4-BE49-F238E27FC236}">
                      <a16:creationId xmlns:a16="http://schemas.microsoft.com/office/drawing/2014/main" id="{373E4F36-5F88-4939-950C-D83992CE2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8" y="840"/>
                  <a:ext cx="0" cy="420"/>
                </a:xfrm>
                <a:prstGeom prst="line">
                  <a:avLst/>
                </a:prstGeom>
                <a:noFill/>
                <a:ln w="9525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594" name="Line 154">
                  <a:extLst>
                    <a:ext uri="{FF2B5EF4-FFF2-40B4-BE49-F238E27FC236}">
                      <a16:creationId xmlns:a16="http://schemas.microsoft.com/office/drawing/2014/main" id="{7E79ABFE-F9E5-4CF5-A684-2C6A4EAA0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0" y="840"/>
                  <a:ext cx="0" cy="420"/>
                </a:xfrm>
                <a:prstGeom prst="line">
                  <a:avLst/>
                </a:prstGeom>
                <a:noFill/>
                <a:ln w="9525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595" name="Line 155">
                  <a:extLst>
                    <a:ext uri="{FF2B5EF4-FFF2-40B4-BE49-F238E27FC236}">
                      <a16:creationId xmlns:a16="http://schemas.microsoft.com/office/drawing/2014/main" id="{485FEC87-626D-4199-8952-02FE79877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12" y="1248"/>
                  <a:ext cx="216" cy="0"/>
                </a:xfrm>
                <a:prstGeom prst="line">
                  <a:avLst/>
                </a:prstGeom>
                <a:noFill/>
                <a:ln w="9525" cap="sq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17597" name="Line 157">
                <a:extLst>
                  <a:ext uri="{FF2B5EF4-FFF2-40B4-BE49-F238E27FC236}">
                    <a16:creationId xmlns:a16="http://schemas.microsoft.com/office/drawing/2014/main" id="{4784627E-EDF1-403D-813C-A1891AC36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4" y="1248"/>
                <a:ext cx="300" cy="12"/>
              </a:xfrm>
              <a:prstGeom prst="line">
                <a:avLst/>
              </a:prstGeom>
              <a:noFill/>
              <a:ln w="9525" cap="sq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598" name="Line 158">
                <a:extLst>
                  <a:ext uri="{FF2B5EF4-FFF2-40B4-BE49-F238E27FC236}">
                    <a16:creationId xmlns:a16="http://schemas.microsoft.com/office/drawing/2014/main" id="{008123E3-DC83-428C-9CF6-D2120C464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6" y="1236"/>
                <a:ext cx="300" cy="12"/>
              </a:xfrm>
              <a:prstGeom prst="line">
                <a:avLst/>
              </a:prstGeom>
              <a:noFill/>
              <a:ln w="9525" cap="sq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7601" name="Text Box 161">
            <a:extLst>
              <a:ext uri="{FF2B5EF4-FFF2-40B4-BE49-F238E27FC236}">
                <a16:creationId xmlns:a16="http://schemas.microsoft.com/office/drawing/2014/main" id="{9B938BE2-D466-47E0-91EA-E0E490B49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712788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3300"/>
                </a:solidFill>
              </a:rPr>
              <a:t>u</a:t>
            </a:r>
            <a:r>
              <a:rPr lang="en-US" altLang="zh-CN" baseline="-25000">
                <a:solidFill>
                  <a:srgbClr val="FF3300"/>
                </a:solidFill>
              </a:rPr>
              <a:t>2</a:t>
            </a:r>
            <a:r>
              <a:rPr lang="en-US" altLang="zh-CN">
                <a:solidFill>
                  <a:srgbClr val="FF3300"/>
                </a:solidFill>
              </a:rPr>
              <a:t>(t)</a:t>
            </a:r>
          </a:p>
        </p:txBody>
      </p:sp>
      <p:sp>
        <p:nvSpPr>
          <p:cNvPr id="317604" name="Text Box 164">
            <a:extLst>
              <a:ext uri="{FF2B5EF4-FFF2-40B4-BE49-F238E27FC236}">
                <a16:creationId xmlns:a16="http://schemas.microsoft.com/office/drawing/2014/main" id="{174F68B1-EA0B-425C-B2E6-1FE1AB804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364706"/>
            <a:ext cx="79390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时域看：突出输入信号中突变部分，抑制恒定部分。</a:t>
            </a:r>
          </a:p>
        </p:txBody>
      </p:sp>
      <p:sp>
        <p:nvSpPr>
          <p:cNvPr id="317605" name="Text Box 165">
            <a:extLst>
              <a:ext uri="{FF2B5EF4-FFF2-40B4-BE49-F238E27FC236}">
                <a16:creationId xmlns:a16="http://schemas.microsoft.com/office/drawing/2014/main" id="{E87B95B2-E321-47A8-B87E-E9A160F70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4017168"/>
            <a:ext cx="667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频域看：是高通网络，通高频，阻低频。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79" name="Text Box 115">
            <a:extLst>
              <a:ext uri="{FF2B5EF4-FFF2-40B4-BE49-F238E27FC236}">
                <a16:creationId xmlns:a16="http://schemas.microsoft.com/office/drawing/2014/main" id="{476B3590-8F2B-40D0-A73A-C42FB4316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285750"/>
            <a:ext cx="383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二、积分电路</a:t>
            </a:r>
          </a:p>
        </p:txBody>
      </p:sp>
      <p:grpSp>
        <p:nvGrpSpPr>
          <p:cNvPr id="318616" name="Group 152">
            <a:extLst>
              <a:ext uri="{FF2B5EF4-FFF2-40B4-BE49-F238E27FC236}">
                <a16:creationId xmlns:a16="http://schemas.microsoft.com/office/drawing/2014/main" id="{4F8A1DC1-D6B4-4795-85DE-9FA89BF7339B}"/>
              </a:ext>
            </a:extLst>
          </p:cNvPr>
          <p:cNvGrpSpPr>
            <a:grpSpLocks/>
          </p:cNvGrpSpPr>
          <p:nvPr/>
        </p:nvGrpSpPr>
        <p:grpSpPr bwMode="auto">
          <a:xfrm>
            <a:off x="1082675" y="922338"/>
            <a:ext cx="3305175" cy="1989137"/>
            <a:chOff x="754" y="665"/>
            <a:chExt cx="2082" cy="1253"/>
          </a:xfrm>
        </p:grpSpPr>
        <p:grpSp>
          <p:nvGrpSpPr>
            <p:cNvPr id="318576" name="Group 112">
              <a:extLst>
                <a:ext uri="{FF2B5EF4-FFF2-40B4-BE49-F238E27FC236}">
                  <a16:creationId xmlns:a16="http://schemas.microsoft.com/office/drawing/2014/main" id="{02768D27-116D-4C0B-92DA-51C92BCF9B3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078" y="1267"/>
              <a:ext cx="129" cy="300"/>
              <a:chOff x="2924" y="2436"/>
              <a:chExt cx="129" cy="300"/>
            </a:xfrm>
          </p:grpSpPr>
          <p:sp>
            <p:nvSpPr>
              <p:cNvPr id="318577" name="Line 113">
                <a:extLst>
                  <a:ext uri="{FF2B5EF4-FFF2-40B4-BE49-F238E27FC236}">
                    <a16:creationId xmlns:a16="http://schemas.microsoft.com/office/drawing/2014/main" id="{B67D3E9C-02B7-477E-9207-2C7B3831E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4" y="2436"/>
                <a:ext cx="0" cy="30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578" name="Line 114">
                <a:extLst>
                  <a:ext uri="{FF2B5EF4-FFF2-40B4-BE49-F238E27FC236}">
                    <a16:creationId xmlns:a16="http://schemas.microsoft.com/office/drawing/2014/main" id="{11259159-9445-468E-81C5-7F732475C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3" y="2436"/>
                <a:ext cx="0" cy="30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8584" name="Line 120">
              <a:extLst>
                <a:ext uri="{FF2B5EF4-FFF2-40B4-BE49-F238E27FC236}">
                  <a16:creationId xmlns:a16="http://schemas.microsoft.com/office/drawing/2014/main" id="{21457DB3-BD0F-4D89-9ABF-4350CA5A4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2" y="1049"/>
              <a:ext cx="733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85" name="Line 121">
              <a:extLst>
                <a:ext uri="{FF2B5EF4-FFF2-40B4-BE49-F238E27FC236}">
                  <a16:creationId xmlns:a16="http://schemas.microsoft.com/office/drawing/2014/main" id="{470E3A84-5202-4DA2-BE01-D743683E3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3" y="1049"/>
              <a:ext cx="79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86" name="Line 122">
              <a:extLst>
                <a:ext uri="{FF2B5EF4-FFF2-40B4-BE49-F238E27FC236}">
                  <a16:creationId xmlns:a16="http://schemas.microsoft.com/office/drawing/2014/main" id="{1F7FECDE-7222-4D80-A62A-C74CB825B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1788"/>
              <a:ext cx="151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89" name="Oval 125">
              <a:extLst>
                <a:ext uri="{FF2B5EF4-FFF2-40B4-BE49-F238E27FC236}">
                  <a16:creationId xmlns:a16="http://schemas.microsoft.com/office/drawing/2014/main" id="{9E0F1112-68DF-4603-A5B7-B35521DE5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102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90" name="Oval 126">
              <a:extLst>
                <a:ext uri="{FF2B5EF4-FFF2-40B4-BE49-F238E27FC236}">
                  <a16:creationId xmlns:a16="http://schemas.microsoft.com/office/drawing/2014/main" id="{D3689FF7-EB67-4CFE-97C2-D1224325F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76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91" name="Oval 127">
              <a:extLst>
                <a:ext uri="{FF2B5EF4-FFF2-40B4-BE49-F238E27FC236}">
                  <a16:creationId xmlns:a16="http://schemas.microsoft.com/office/drawing/2014/main" id="{B44A785B-848D-4042-8EEE-5B83FB42D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1014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92" name="Oval 128">
              <a:extLst>
                <a:ext uri="{FF2B5EF4-FFF2-40B4-BE49-F238E27FC236}">
                  <a16:creationId xmlns:a16="http://schemas.microsoft.com/office/drawing/2014/main" id="{C7AD53B0-2622-43F7-B047-9BDE6B138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76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593" name="Text Box 129">
              <a:extLst>
                <a:ext uri="{FF2B5EF4-FFF2-40B4-BE49-F238E27FC236}">
                  <a16:creationId xmlns:a16="http://schemas.microsoft.com/office/drawing/2014/main" id="{A1018AB6-B3D7-4244-94B1-F6EF61473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1327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318594" name="Text Box 130">
              <a:extLst>
                <a:ext uri="{FF2B5EF4-FFF2-40B4-BE49-F238E27FC236}">
                  <a16:creationId xmlns:a16="http://schemas.microsoft.com/office/drawing/2014/main" id="{93C1F13E-436B-4351-8408-103E16389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1121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R</a:t>
              </a:r>
            </a:p>
          </p:txBody>
        </p:sp>
        <p:sp>
          <p:nvSpPr>
            <p:cNvPr id="318602" name="Text Box 138">
              <a:extLst>
                <a:ext uri="{FF2B5EF4-FFF2-40B4-BE49-F238E27FC236}">
                  <a16:creationId xmlns:a16="http://schemas.microsoft.com/office/drawing/2014/main" id="{D9A04C94-1187-4002-A0D3-D71034FA9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" y="917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318603" name="Text Box 139">
              <a:extLst>
                <a:ext uri="{FF2B5EF4-FFF2-40B4-BE49-F238E27FC236}">
                  <a16:creationId xmlns:a16="http://schemas.microsoft.com/office/drawing/2014/main" id="{60CECED2-E212-43F5-A6C8-A70CF9501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" y="1630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-</a:t>
              </a:r>
            </a:p>
          </p:txBody>
        </p:sp>
        <p:sp>
          <p:nvSpPr>
            <p:cNvPr id="318604" name="Text Box 140">
              <a:extLst>
                <a:ext uri="{FF2B5EF4-FFF2-40B4-BE49-F238E27FC236}">
                  <a16:creationId xmlns:a16="http://schemas.microsoft.com/office/drawing/2014/main" id="{5A3F4E97-AAE7-4CBB-9651-A6375F341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" y="124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18605" name="Text Box 141">
              <a:extLst>
                <a:ext uri="{FF2B5EF4-FFF2-40B4-BE49-F238E27FC236}">
                  <a16:creationId xmlns:a16="http://schemas.microsoft.com/office/drawing/2014/main" id="{6A5E42CD-5933-4346-8437-66EF08D80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27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318606" name="Line 142">
              <a:extLst>
                <a:ext uri="{FF2B5EF4-FFF2-40B4-BE49-F238E27FC236}">
                  <a16:creationId xmlns:a16="http://schemas.microsoft.com/office/drawing/2014/main" id="{42502E5A-2560-4D46-8CB8-CF03E31B5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" y="1049"/>
              <a:ext cx="21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607" name="Text Box 143">
              <a:extLst>
                <a:ext uri="{FF2B5EF4-FFF2-40B4-BE49-F238E27FC236}">
                  <a16:creationId xmlns:a16="http://schemas.microsoft.com/office/drawing/2014/main" id="{06E2D3E1-4A8A-4CEE-8487-3EB6496B1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4" y="737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318608" name="Text Box 144">
              <a:extLst>
                <a:ext uri="{FF2B5EF4-FFF2-40B4-BE49-F238E27FC236}">
                  <a16:creationId xmlns:a16="http://schemas.microsoft.com/office/drawing/2014/main" id="{2C525218-A7F4-40D2-88F4-8EF3235F3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" y="726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-</a:t>
              </a:r>
            </a:p>
          </p:txBody>
        </p:sp>
        <p:sp>
          <p:nvSpPr>
            <p:cNvPr id="318609" name="Text Box 145">
              <a:extLst>
                <a:ext uri="{FF2B5EF4-FFF2-40B4-BE49-F238E27FC236}">
                  <a16:creationId xmlns:a16="http://schemas.microsoft.com/office/drawing/2014/main" id="{17C7C8BC-E535-48AF-AE1F-09515EE35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" y="665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R</a:t>
              </a:r>
              <a:endParaRPr lang="en-US" altLang="zh-CN"/>
            </a:p>
          </p:txBody>
        </p:sp>
        <p:sp>
          <p:nvSpPr>
            <p:cNvPr id="318610" name="Rectangle 146">
              <a:extLst>
                <a:ext uri="{FF2B5EF4-FFF2-40B4-BE49-F238E27FC236}">
                  <a16:creationId xmlns:a16="http://schemas.microsoft.com/office/drawing/2014/main" id="{AF018FC3-8596-4BDD-816F-97055AE4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978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611" name="Line 147">
              <a:extLst>
                <a:ext uri="{FF2B5EF4-FFF2-40B4-BE49-F238E27FC236}">
                  <a16:creationId xmlns:a16="http://schemas.microsoft.com/office/drawing/2014/main" id="{6557823E-28B6-4407-B727-45394B8DC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493"/>
              <a:ext cx="0" cy="303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612" name="Line 148">
              <a:extLst>
                <a:ext uri="{FF2B5EF4-FFF2-40B4-BE49-F238E27FC236}">
                  <a16:creationId xmlns:a16="http://schemas.microsoft.com/office/drawing/2014/main" id="{739E25A8-D531-4509-BFC3-D8B6E68A7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049"/>
              <a:ext cx="0" cy="303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8613" name="Text Box 149">
              <a:extLst>
                <a:ext uri="{FF2B5EF4-FFF2-40B4-BE49-F238E27FC236}">
                  <a16:creationId xmlns:a16="http://schemas.microsoft.com/office/drawing/2014/main" id="{EEA6D508-A178-490B-9FA1-1787EE173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906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318614" name="Text Box 150">
              <a:extLst>
                <a:ext uri="{FF2B5EF4-FFF2-40B4-BE49-F238E27FC236}">
                  <a16:creationId xmlns:a16="http://schemas.microsoft.com/office/drawing/2014/main" id="{D6F0FB5F-D9B6-4BBC-993D-E6F4DBD57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1597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-</a:t>
              </a:r>
            </a:p>
          </p:txBody>
        </p:sp>
        <p:sp>
          <p:nvSpPr>
            <p:cNvPr id="318615" name="Text Box 151">
              <a:extLst>
                <a:ext uri="{FF2B5EF4-FFF2-40B4-BE49-F238E27FC236}">
                  <a16:creationId xmlns:a16="http://schemas.microsoft.com/office/drawing/2014/main" id="{EED146DF-7AC0-4437-8468-FFEF55DC1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6" y="76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i</a:t>
              </a:r>
            </a:p>
          </p:txBody>
        </p:sp>
      </p:grpSp>
      <p:sp>
        <p:nvSpPr>
          <p:cNvPr id="318617" name="Text Box 153">
            <a:extLst>
              <a:ext uri="{FF2B5EF4-FFF2-40B4-BE49-F238E27FC236}">
                <a16:creationId xmlns:a16="http://schemas.microsoft.com/office/drawing/2014/main" id="{91C1FD16-BCF2-4B67-A211-B01DF7BC3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742950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1.  </a:t>
            </a:r>
            <a:r>
              <a:rPr lang="zh-CN" altLang="en-US"/>
              <a:t>原理</a:t>
            </a:r>
          </a:p>
        </p:txBody>
      </p:sp>
      <p:sp>
        <p:nvSpPr>
          <p:cNvPr id="318618" name="Text Box 154">
            <a:extLst>
              <a:ext uri="{FF2B5EF4-FFF2-40B4-BE49-F238E27FC236}">
                <a16:creationId xmlns:a16="http://schemas.microsoft.com/office/drawing/2014/main" id="{C118BE52-1CA4-4594-8897-38109A7A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288" y="1322388"/>
            <a:ext cx="40497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i="1">
                <a:solidFill>
                  <a:srgbClr val="FF00FF"/>
                </a:solidFill>
              </a:rPr>
              <a:t>条件：</a:t>
            </a:r>
            <a:r>
              <a:rPr lang="zh-CN" altLang="en-US">
                <a:sym typeface="Wingdings" panose="05000000000000000000" pitchFamily="2" charset="2"/>
              </a:rPr>
              <a:t> </a:t>
            </a:r>
            <a:r>
              <a:rPr lang="en-US" altLang="zh-CN">
                <a:sym typeface="Wingdings" panose="05000000000000000000" pitchFamily="2" charset="2"/>
              </a:rPr>
              <a:t>(1)</a:t>
            </a:r>
            <a:r>
              <a:rPr lang="zh-CN" altLang="en-US">
                <a:sym typeface="Wingdings" panose="05000000000000000000" pitchFamily="2" charset="2"/>
              </a:rPr>
              <a:t>与微分电路不同，选择</a:t>
            </a:r>
            <a:r>
              <a:rPr lang="en-US" altLang="zh-CN">
                <a:sym typeface="Wingdings" panose="05000000000000000000" pitchFamily="2" charset="2"/>
              </a:rPr>
              <a:t>RC</a:t>
            </a:r>
            <a:r>
              <a:rPr lang="zh-CN" altLang="en-US">
                <a:sym typeface="Wingdings" panose="05000000000000000000" pitchFamily="2" charset="2"/>
              </a:rPr>
              <a:t>都很大，则</a:t>
            </a:r>
            <a:r>
              <a:rPr lang="zh-CN" altLang="en-US">
                <a:sym typeface="Symbol" panose="05050102010706020507" pitchFamily="18" charset="2"/>
              </a:rPr>
              <a:t></a:t>
            </a:r>
            <a:r>
              <a:rPr lang="en-US" altLang="zh-CN">
                <a:sym typeface="Symbol" panose="05050102010706020507" pitchFamily="18" charset="2"/>
              </a:rPr>
              <a:t>=RC</a:t>
            </a:r>
            <a:r>
              <a:rPr lang="zh-CN" altLang="en-US">
                <a:sym typeface="Symbol" panose="05050102010706020507" pitchFamily="18" charset="2"/>
              </a:rPr>
              <a:t>很大，冲放电缓慢。</a:t>
            </a:r>
            <a:endParaRPr lang="zh-CN" altLang="en-US"/>
          </a:p>
        </p:txBody>
      </p:sp>
      <p:sp>
        <p:nvSpPr>
          <p:cNvPr id="318619" name="Text Box 155">
            <a:extLst>
              <a:ext uri="{FF2B5EF4-FFF2-40B4-BE49-F238E27FC236}">
                <a16:creationId xmlns:a16="http://schemas.microsoft.com/office/drawing/2014/main" id="{0E1B2D92-5C08-42EF-AB10-FC6176661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38" y="2587625"/>
            <a:ext cx="3167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algn="l"/>
            <a:r>
              <a:rPr lang="en-US" altLang="zh-CN">
                <a:sym typeface="Wingdings" panose="05000000000000000000" pitchFamily="2" charset="2"/>
              </a:rPr>
              <a:t>(2)</a:t>
            </a:r>
            <a:r>
              <a:rPr lang="zh-CN" altLang="en-US">
                <a:sym typeface="Wingdings" panose="05000000000000000000" pitchFamily="2" charset="2"/>
              </a:rPr>
              <a:t>输出取自电容电压</a:t>
            </a:r>
            <a:endParaRPr lang="zh-CN" altLang="en-US"/>
          </a:p>
        </p:txBody>
      </p:sp>
      <p:sp>
        <p:nvSpPr>
          <p:cNvPr id="318620" name="Text Box 156">
            <a:extLst>
              <a:ext uri="{FF2B5EF4-FFF2-40B4-BE49-F238E27FC236}">
                <a16:creationId xmlns:a16="http://schemas.microsoft.com/office/drawing/2014/main" id="{08247F33-D5FC-4077-A78A-85E0B494F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3101975"/>
            <a:ext cx="420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algn="l"/>
            <a:r>
              <a:rPr lang="zh-CN" altLang="en-US"/>
              <a:t>因</a:t>
            </a:r>
            <a:r>
              <a:rPr lang="en-US" altLang="zh-CN"/>
              <a:t>R</a:t>
            </a:r>
            <a:r>
              <a:rPr lang="zh-CN" altLang="en-US"/>
              <a:t>很大，使得</a:t>
            </a:r>
            <a:r>
              <a:rPr lang="en-US" altLang="zh-CN"/>
              <a:t>u</a:t>
            </a:r>
            <a:r>
              <a:rPr lang="en-US" altLang="zh-CN" baseline="-25000"/>
              <a:t>R</a:t>
            </a:r>
            <a:r>
              <a:rPr lang="zh-CN" altLang="en-US"/>
              <a:t>远大于</a:t>
            </a:r>
            <a:r>
              <a:rPr lang="en-US" altLang="zh-CN"/>
              <a:t>u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318621" name="Text Box 157">
            <a:extLst>
              <a:ext uri="{FF2B5EF4-FFF2-40B4-BE49-F238E27FC236}">
                <a16:creationId xmlns:a16="http://schemas.microsoft.com/office/drawing/2014/main" id="{E4827569-99B8-4FA2-B87D-0393091C3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3711575"/>
            <a:ext cx="525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algn="l"/>
            <a:r>
              <a:rPr lang="zh-CN" altLang="en-US"/>
              <a:t>而</a:t>
            </a:r>
            <a:r>
              <a:rPr lang="en-US" altLang="zh-CN"/>
              <a:t>u</a:t>
            </a:r>
            <a:r>
              <a:rPr lang="en-US" altLang="zh-CN" baseline="-25000"/>
              <a:t>1</a:t>
            </a:r>
            <a:r>
              <a:rPr lang="en-US" altLang="zh-CN"/>
              <a:t>=u</a:t>
            </a:r>
            <a:r>
              <a:rPr lang="en-US" altLang="zh-CN" baseline="-25000"/>
              <a:t>R</a:t>
            </a:r>
            <a:r>
              <a:rPr lang="en-US" altLang="zh-CN"/>
              <a:t>+u</a:t>
            </a:r>
            <a:r>
              <a:rPr lang="en-US" altLang="zh-CN" baseline="-25000"/>
              <a:t>2 </a:t>
            </a:r>
            <a:r>
              <a:rPr lang="en-US" altLang="zh-CN"/>
              <a:t>                     </a:t>
            </a:r>
            <a:r>
              <a:rPr lang="zh-CN" altLang="en-US"/>
              <a:t>故</a:t>
            </a:r>
            <a:r>
              <a:rPr lang="en-US" altLang="zh-CN"/>
              <a:t>u</a:t>
            </a:r>
            <a:r>
              <a:rPr lang="en-US" altLang="zh-CN" baseline="-25000"/>
              <a:t>1</a:t>
            </a:r>
            <a:r>
              <a:rPr lang="en-US" altLang="zh-CN"/>
              <a:t>≈u</a:t>
            </a:r>
            <a:r>
              <a:rPr lang="en-US" altLang="zh-CN" baseline="-25000"/>
              <a:t>R</a:t>
            </a:r>
          </a:p>
        </p:txBody>
      </p:sp>
      <p:graphicFrame>
        <p:nvGraphicFramePr>
          <p:cNvPr id="318623" name="Object 159">
            <a:extLst>
              <a:ext uri="{FF2B5EF4-FFF2-40B4-BE49-F238E27FC236}">
                <a16:creationId xmlns:a16="http://schemas.microsoft.com/office/drawing/2014/main" id="{CD7B4CB5-1C89-4901-AFB4-AFB757BC0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766240"/>
              </p:ext>
            </p:extLst>
          </p:nvPr>
        </p:nvGraphicFramePr>
        <p:xfrm>
          <a:off x="1862138" y="4230688"/>
          <a:ext cx="62087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040" imgH="406080" progId="Equation.DSMT4">
                  <p:embed/>
                </p:oleObj>
              </mc:Choice>
              <mc:Fallback>
                <p:oleObj name="Equation" r:id="rId2" imgW="2705040" imgH="406080" progId="Equation.DSMT4">
                  <p:embed/>
                  <p:pic>
                    <p:nvPicPr>
                      <p:cNvPr id="318623" name="Object 159">
                        <a:extLst>
                          <a:ext uri="{FF2B5EF4-FFF2-40B4-BE49-F238E27FC236}">
                            <a16:creationId xmlns:a16="http://schemas.microsoft.com/office/drawing/2014/main" id="{CD7B4CB5-1C89-4901-AFB4-AFB757BC03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230688"/>
                        <a:ext cx="62087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626" name="Group 162">
            <a:extLst>
              <a:ext uri="{FF2B5EF4-FFF2-40B4-BE49-F238E27FC236}">
                <a16:creationId xmlns:a16="http://schemas.microsoft.com/office/drawing/2014/main" id="{7DA0F7EF-4B21-442E-8661-1B95821A02D4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5145088"/>
            <a:ext cx="6308726" cy="977900"/>
            <a:chOff x="849" y="3241"/>
            <a:chExt cx="3974" cy="616"/>
          </a:xfrm>
        </p:grpSpPr>
        <p:sp>
          <p:nvSpPr>
            <p:cNvPr id="318624" name="Text Box 160">
              <a:extLst>
                <a:ext uri="{FF2B5EF4-FFF2-40B4-BE49-F238E27FC236}">
                  <a16:creationId xmlns:a16="http://schemas.microsoft.com/office/drawing/2014/main" id="{180F9253-E83B-4C74-9142-7131C5A0D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" y="3417"/>
              <a:ext cx="16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（积分关系）</a:t>
              </a:r>
            </a:p>
          </p:txBody>
        </p:sp>
        <p:graphicFrame>
          <p:nvGraphicFramePr>
            <p:cNvPr id="318625" name="Object 161">
              <a:extLst>
                <a:ext uri="{FF2B5EF4-FFF2-40B4-BE49-F238E27FC236}">
                  <a16:creationId xmlns:a16="http://schemas.microsoft.com/office/drawing/2014/main" id="{24D236FA-761F-483F-8795-FE78D1591B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9242189"/>
                </p:ext>
              </p:extLst>
            </p:nvPr>
          </p:nvGraphicFramePr>
          <p:xfrm>
            <a:off x="849" y="3241"/>
            <a:ext cx="2239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49080" imgH="406080" progId="Equation.DSMT4">
                    <p:embed/>
                  </p:oleObj>
                </mc:Choice>
                <mc:Fallback>
                  <p:oleObj name="Equation" r:id="rId4" imgW="1549080" imgH="406080" progId="Equation.DSMT4">
                    <p:embed/>
                    <p:pic>
                      <p:nvPicPr>
                        <p:cNvPr id="318625" name="Object 161">
                          <a:extLst>
                            <a:ext uri="{FF2B5EF4-FFF2-40B4-BE49-F238E27FC236}">
                              <a16:creationId xmlns:a16="http://schemas.microsoft.com/office/drawing/2014/main" id="{24D236FA-761F-483F-8795-FE78D1591B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" y="3241"/>
                          <a:ext cx="2239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35" name="AutoShape 187">
            <a:extLst>
              <a:ext uri="{FF2B5EF4-FFF2-40B4-BE49-F238E27FC236}">
                <a16:creationId xmlns:a16="http://schemas.microsoft.com/office/drawing/2014/main" id="{1D3BAD74-CD72-4A6D-A7D7-4300B4262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2479675"/>
            <a:ext cx="1674813" cy="473075"/>
          </a:xfrm>
          <a:prstGeom prst="wedgeRectCallout">
            <a:avLst>
              <a:gd name="adj1" fmla="val -28106"/>
              <a:gd name="adj2" fmla="val 194296"/>
            </a:avLst>
          </a:prstGeom>
          <a:solidFill>
            <a:srgbClr val="FFFFFF"/>
          </a:solidFill>
          <a:ln>
            <a:noFill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cap="sq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FF3300"/>
                </a:solidFill>
              </a:rPr>
              <a:t>进入稳态</a:t>
            </a:r>
          </a:p>
        </p:txBody>
      </p:sp>
      <p:sp>
        <p:nvSpPr>
          <p:cNvPr id="309363" name="Text Box 115">
            <a:extLst>
              <a:ext uri="{FF2B5EF4-FFF2-40B4-BE49-F238E27FC236}">
                <a16:creationId xmlns:a16="http://schemas.microsoft.com/office/drawing/2014/main" id="{49E5506D-BEB4-46DE-91A9-090CF7BB9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361950"/>
            <a:ext cx="6332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/>
              <a:t>2.  </a:t>
            </a:r>
            <a:r>
              <a:rPr lang="zh-CN" altLang="en-US"/>
              <a:t>有始周期矩形脉冲作用下的</a:t>
            </a:r>
            <a:r>
              <a:rPr lang="en-US" altLang="zh-CN"/>
              <a:t>RC</a:t>
            </a:r>
            <a:r>
              <a:rPr lang="zh-CN" altLang="en-US"/>
              <a:t>积分电路</a:t>
            </a:r>
          </a:p>
        </p:txBody>
      </p:sp>
      <p:grpSp>
        <p:nvGrpSpPr>
          <p:cNvPr id="309385" name="Group 137">
            <a:extLst>
              <a:ext uri="{FF2B5EF4-FFF2-40B4-BE49-F238E27FC236}">
                <a16:creationId xmlns:a16="http://schemas.microsoft.com/office/drawing/2014/main" id="{BD2D7575-80F7-4009-B6ED-928C1ADCEF42}"/>
              </a:ext>
            </a:extLst>
          </p:cNvPr>
          <p:cNvGrpSpPr>
            <a:grpSpLocks/>
          </p:cNvGrpSpPr>
          <p:nvPr/>
        </p:nvGrpSpPr>
        <p:grpSpPr bwMode="auto">
          <a:xfrm>
            <a:off x="1027113" y="2495550"/>
            <a:ext cx="6619875" cy="2686050"/>
            <a:chOff x="779" y="924"/>
            <a:chExt cx="4170" cy="1692"/>
          </a:xfrm>
        </p:grpSpPr>
        <p:sp>
          <p:nvSpPr>
            <p:cNvPr id="309364" name="Line 116">
              <a:extLst>
                <a:ext uri="{FF2B5EF4-FFF2-40B4-BE49-F238E27FC236}">
                  <a16:creationId xmlns:a16="http://schemas.microsoft.com/office/drawing/2014/main" id="{A81181FB-3236-4E98-B794-F70BA35F4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" y="2340"/>
              <a:ext cx="385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365" name="Line 117">
              <a:extLst>
                <a:ext uri="{FF2B5EF4-FFF2-40B4-BE49-F238E27FC236}">
                  <a16:creationId xmlns:a16="http://schemas.microsoft.com/office/drawing/2014/main" id="{72F74252-2462-452F-9E63-86B40ACA9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1" y="1104"/>
              <a:ext cx="0" cy="151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366" name="Rectangle 118">
              <a:extLst>
                <a:ext uri="{FF2B5EF4-FFF2-40B4-BE49-F238E27FC236}">
                  <a16:creationId xmlns:a16="http://schemas.microsoft.com/office/drawing/2014/main" id="{C6C8CB98-C44D-4374-9C75-862EBC9F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464"/>
              <a:ext cx="299" cy="8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368" name="Rectangle 120">
              <a:extLst>
                <a:ext uri="{FF2B5EF4-FFF2-40B4-BE49-F238E27FC236}">
                  <a16:creationId xmlns:a16="http://schemas.microsoft.com/office/drawing/2014/main" id="{50D1BE98-1618-4D0F-91CA-C7D12712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464"/>
              <a:ext cx="299" cy="8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370" name="Rectangle 122">
              <a:extLst>
                <a:ext uri="{FF2B5EF4-FFF2-40B4-BE49-F238E27FC236}">
                  <a16:creationId xmlns:a16="http://schemas.microsoft.com/office/drawing/2014/main" id="{A9D3F0FE-1D81-466D-8E57-6DB96FC1B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1464"/>
              <a:ext cx="299" cy="8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371" name="Rectangle 123">
              <a:extLst>
                <a:ext uri="{FF2B5EF4-FFF2-40B4-BE49-F238E27FC236}">
                  <a16:creationId xmlns:a16="http://schemas.microsoft.com/office/drawing/2014/main" id="{8547B887-6267-43AE-A323-4A2FEE0AD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1464"/>
              <a:ext cx="299" cy="8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372" name="Rectangle 124">
              <a:extLst>
                <a:ext uri="{FF2B5EF4-FFF2-40B4-BE49-F238E27FC236}">
                  <a16:creationId xmlns:a16="http://schemas.microsoft.com/office/drawing/2014/main" id="{DF6DF26B-73D5-4B96-9D51-3E2548BB2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1464"/>
              <a:ext cx="299" cy="8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374" name="Oval 126">
              <a:extLst>
                <a:ext uri="{FF2B5EF4-FFF2-40B4-BE49-F238E27FC236}">
                  <a16:creationId xmlns:a16="http://schemas.microsoft.com/office/drawing/2014/main" id="{8F814D42-DB5E-4C8A-A0C9-10C89D98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18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75" name="Oval 127">
              <a:extLst>
                <a:ext uri="{FF2B5EF4-FFF2-40B4-BE49-F238E27FC236}">
                  <a16:creationId xmlns:a16="http://schemas.microsoft.com/office/drawing/2014/main" id="{175E9A48-8FDC-440F-8E64-F77B5DD5B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18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76" name="Oval 128">
              <a:extLst>
                <a:ext uri="{FF2B5EF4-FFF2-40B4-BE49-F238E27FC236}">
                  <a16:creationId xmlns:a16="http://schemas.microsoft.com/office/drawing/2014/main" id="{1195E50E-0A4B-4F5D-AD99-BDCA45AC3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18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77" name="Text Box 129">
              <a:extLst>
                <a:ext uri="{FF2B5EF4-FFF2-40B4-BE49-F238E27FC236}">
                  <a16:creationId xmlns:a16="http://schemas.microsoft.com/office/drawing/2014/main" id="{D84D023F-ADEB-40CA-B224-8D518E90D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9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09378" name="Text Box 130">
              <a:extLst>
                <a:ext uri="{FF2B5EF4-FFF2-40B4-BE49-F238E27FC236}">
                  <a16:creationId xmlns:a16="http://schemas.microsoft.com/office/drawing/2014/main" id="{CA960E18-A03B-4221-9F41-05F8FA4DD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23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0</a:t>
              </a:r>
            </a:p>
          </p:txBody>
        </p:sp>
        <p:sp>
          <p:nvSpPr>
            <p:cNvPr id="309379" name="Text Box 131">
              <a:extLst>
                <a:ext uri="{FF2B5EF4-FFF2-40B4-BE49-F238E27FC236}">
                  <a16:creationId xmlns:a16="http://schemas.microsoft.com/office/drawing/2014/main" id="{9AF27842-F907-4612-996E-2694C96E5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23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T</a:t>
              </a:r>
            </a:p>
          </p:txBody>
        </p:sp>
        <p:sp>
          <p:nvSpPr>
            <p:cNvPr id="309380" name="Text Box 132">
              <a:extLst>
                <a:ext uri="{FF2B5EF4-FFF2-40B4-BE49-F238E27FC236}">
                  <a16:creationId xmlns:a16="http://schemas.microsoft.com/office/drawing/2014/main" id="{D9EB655A-06A2-4991-BF06-3242C1C39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" y="2316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2T</a:t>
              </a:r>
            </a:p>
          </p:txBody>
        </p:sp>
        <p:sp>
          <p:nvSpPr>
            <p:cNvPr id="309381" name="Text Box 133">
              <a:extLst>
                <a:ext uri="{FF2B5EF4-FFF2-40B4-BE49-F238E27FC236}">
                  <a16:creationId xmlns:a16="http://schemas.microsoft.com/office/drawing/2014/main" id="{6EE4AD0B-5901-4EFA-8308-D6D5F6C56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2316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KT</a:t>
              </a:r>
            </a:p>
          </p:txBody>
        </p:sp>
        <p:sp>
          <p:nvSpPr>
            <p:cNvPr id="309382" name="Text Box 134">
              <a:extLst>
                <a:ext uri="{FF2B5EF4-FFF2-40B4-BE49-F238E27FC236}">
                  <a16:creationId xmlns:a16="http://schemas.microsoft.com/office/drawing/2014/main" id="{3357416B-F5C0-42E9-9D20-3174EC4F2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2316"/>
              <a:ext cx="7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(K+1)T</a:t>
              </a:r>
            </a:p>
          </p:txBody>
        </p:sp>
        <p:sp>
          <p:nvSpPr>
            <p:cNvPr id="309383" name="Text Box 135">
              <a:extLst>
                <a:ext uri="{FF2B5EF4-FFF2-40B4-BE49-F238E27FC236}">
                  <a16:creationId xmlns:a16="http://schemas.microsoft.com/office/drawing/2014/main" id="{195CAF48-1242-4A89-83C3-2B96AF2D0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" y="2316"/>
              <a:ext cx="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t(s)</a:t>
              </a:r>
            </a:p>
          </p:txBody>
        </p:sp>
        <p:sp>
          <p:nvSpPr>
            <p:cNvPr id="309384" name="Text Box 136">
              <a:extLst>
                <a:ext uri="{FF2B5EF4-FFF2-40B4-BE49-F238E27FC236}">
                  <a16:creationId xmlns:a16="http://schemas.microsoft.com/office/drawing/2014/main" id="{43D1F81B-1990-46F7-A3E0-A4DB8C24C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132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</a:p>
          </p:txBody>
        </p:sp>
      </p:grpSp>
      <p:sp>
        <p:nvSpPr>
          <p:cNvPr id="309387" name="Freeform 139">
            <a:extLst>
              <a:ext uri="{FF2B5EF4-FFF2-40B4-BE49-F238E27FC236}">
                <a16:creationId xmlns:a16="http://schemas.microsoft.com/office/drawing/2014/main" id="{58F3D041-9264-410C-BDD0-2ECE5D0FF45D}"/>
              </a:ext>
            </a:extLst>
          </p:cNvPr>
          <p:cNvSpPr>
            <a:spLocks/>
          </p:cNvSpPr>
          <p:nvPr/>
        </p:nvSpPr>
        <p:spPr bwMode="auto">
          <a:xfrm>
            <a:off x="1390650" y="4518706"/>
            <a:ext cx="476250" cy="205694"/>
          </a:xfrm>
          <a:custGeom>
            <a:avLst/>
            <a:gdLst>
              <a:gd name="T0" fmla="*/ 0 w 300"/>
              <a:gd name="T1" fmla="*/ 108 h 108"/>
              <a:gd name="T2" fmla="*/ 132 w 300"/>
              <a:gd name="T3" fmla="*/ 36 h 108"/>
              <a:gd name="T4" fmla="*/ 300 w 300"/>
              <a:gd name="T5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0" h="108">
                <a:moveTo>
                  <a:pt x="0" y="108"/>
                </a:moveTo>
                <a:cubicBezTo>
                  <a:pt x="22" y="96"/>
                  <a:pt x="82" y="54"/>
                  <a:pt x="132" y="36"/>
                </a:cubicBezTo>
                <a:cubicBezTo>
                  <a:pt x="182" y="18"/>
                  <a:pt x="265" y="7"/>
                  <a:pt x="300" y="0"/>
                </a:cubicBezTo>
              </a:path>
            </a:pathLst>
          </a:custGeom>
          <a:noFill/>
          <a:ln w="9525" cap="sq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9388" name="Freeform 140">
            <a:extLst>
              <a:ext uri="{FF2B5EF4-FFF2-40B4-BE49-F238E27FC236}">
                <a16:creationId xmlns:a16="http://schemas.microsoft.com/office/drawing/2014/main" id="{CAB89EEC-5826-40DA-A996-9E327538EBBD}"/>
              </a:ext>
            </a:extLst>
          </p:cNvPr>
          <p:cNvSpPr>
            <a:spLocks/>
          </p:cNvSpPr>
          <p:nvPr/>
        </p:nvSpPr>
        <p:spPr bwMode="auto">
          <a:xfrm>
            <a:off x="1866900" y="4518706"/>
            <a:ext cx="495300" cy="114275"/>
          </a:xfrm>
          <a:custGeom>
            <a:avLst/>
            <a:gdLst>
              <a:gd name="T0" fmla="*/ 0 w 312"/>
              <a:gd name="T1" fmla="*/ 0 h 60"/>
              <a:gd name="T2" fmla="*/ 144 w 312"/>
              <a:gd name="T3" fmla="*/ 48 h 60"/>
              <a:gd name="T4" fmla="*/ 312 w 312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60">
                <a:moveTo>
                  <a:pt x="0" y="0"/>
                </a:moveTo>
                <a:cubicBezTo>
                  <a:pt x="24" y="8"/>
                  <a:pt x="92" y="38"/>
                  <a:pt x="144" y="48"/>
                </a:cubicBezTo>
                <a:cubicBezTo>
                  <a:pt x="196" y="58"/>
                  <a:pt x="277" y="58"/>
                  <a:pt x="312" y="60"/>
                </a:cubicBezTo>
              </a:path>
            </a:pathLst>
          </a:custGeom>
          <a:noFill/>
          <a:ln w="9525" cap="sq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9389" name="Freeform 141">
            <a:extLst>
              <a:ext uri="{FF2B5EF4-FFF2-40B4-BE49-F238E27FC236}">
                <a16:creationId xmlns:a16="http://schemas.microsoft.com/office/drawing/2014/main" id="{6CC1CCA8-A627-4E89-8E75-3DBBED768D4E}"/>
              </a:ext>
            </a:extLst>
          </p:cNvPr>
          <p:cNvSpPr>
            <a:spLocks/>
          </p:cNvSpPr>
          <p:nvPr/>
        </p:nvSpPr>
        <p:spPr bwMode="auto">
          <a:xfrm>
            <a:off x="2324100" y="4335866"/>
            <a:ext cx="495300" cy="274259"/>
          </a:xfrm>
          <a:custGeom>
            <a:avLst/>
            <a:gdLst>
              <a:gd name="T0" fmla="*/ 0 w 312"/>
              <a:gd name="T1" fmla="*/ 144 h 144"/>
              <a:gd name="T2" fmla="*/ 144 w 312"/>
              <a:gd name="T3" fmla="*/ 36 h 144"/>
              <a:gd name="T4" fmla="*/ 312 w 31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44">
                <a:moveTo>
                  <a:pt x="0" y="144"/>
                </a:moveTo>
                <a:cubicBezTo>
                  <a:pt x="24" y="126"/>
                  <a:pt x="92" y="60"/>
                  <a:pt x="144" y="36"/>
                </a:cubicBezTo>
                <a:cubicBezTo>
                  <a:pt x="196" y="12"/>
                  <a:pt x="277" y="7"/>
                  <a:pt x="312" y="0"/>
                </a:cubicBezTo>
              </a:path>
            </a:pathLst>
          </a:custGeom>
          <a:noFill/>
          <a:ln w="9525" cap="sq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9390" name="Freeform 142">
            <a:extLst>
              <a:ext uri="{FF2B5EF4-FFF2-40B4-BE49-F238E27FC236}">
                <a16:creationId xmlns:a16="http://schemas.microsoft.com/office/drawing/2014/main" id="{3903066E-3A98-4BBF-AA89-65362F7E0295}"/>
              </a:ext>
            </a:extLst>
          </p:cNvPr>
          <p:cNvSpPr>
            <a:spLocks/>
          </p:cNvSpPr>
          <p:nvPr/>
        </p:nvSpPr>
        <p:spPr bwMode="auto">
          <a:xfrm>
            <a:off x="2819400" y="4313011"/>
            <a:ext cx="476250" cy="205694"/>
          </a:xfrm>
          <a:custGeom>
            <a:avLst/>
            <a:gdLst>
              <a:gd name="T0" fmla="*/ 0 w 300"/>
              <a:gd name="T1" fmla="*/ 0 h 108"/>
              <a:gd name="T2" fmla="*/ 132 w 300"/>
              <a:gd name="T3" fmla="*/ 72 h 108"/>
              <a:gd name="T4" fmla="*/ 300 w 300"/>
              <a:gd name="T5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0" h="108">
                <a:moveTo>
                  <a:pt x="0" y="0"/>
                </a:moveTo>
                <a:cubicBezTo>
                  <a:pt x="22" y="12"/>
                  <a:pt x="82" y="54"/>
                  <a:pt x="132" y="72"/>
                </a:cubicBezTo>
                <a:cubicBezTo>
                  <a:pt x="182" y="90"/>
                  <a:pt x="265" y="101"/>
                  <a:pt x="300" y="108"/>
                </a:cubicBezTo>
              </a:path>
            </a:pathLst>
          </a:custGeom>
          <a:noFill/>
          <a:ln w="9525" cap="sq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9391" name="Freeform 143">
            <a:extLst>
              <a:ext uri="{FF2B5EF4-FFF2-40B4-BE49-F238E27FC236}">
                <a16:creationId xmlns:a16="http://schemas.microsoft.com/office/drawing/2014/main" id="{F00D010A-96D1-450B-8FE6-8102F1E0BDE0}"/>
              </a:ext>
            </a:extLst>
          </p:cNvPr>
          <p:cNvSpPr>
            <a:spLocks/>
          </p:cNvSpPr>
          <p:nvPr/>
        </p:nvSpPr>
        <p:spPr bwMode="auto">
          <a:xfrm>
            <a:off x="3276600" y="4288130"/>
            <a:ext cx="536577" cy="220624"/>
          </a:xfrm>
          <a:custGeom>
            <a:avLst/>
            <a:gdLst>
              <a:gd name="T0" fmla="*/ 0 w 324"/>
              <a:gd name="T1" fmla="*/ 180 h 180"/>
              <a:gd name="T2" fmla="*/ 156 w 324"/>
              <a:gd name="T3" fmla="*/ 72 h 180"/>
              <a:gd name="T4" fmla="*/ 324 w 324"/>
              <a:gd name="T5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4" h="180">
                <a:moveTo>
                  <a:pt x="0" y="180"/>
                </a:moveTo>
                <a:cubicBezTo>
                  <a:pt x="26" y="162"/>
                  <a:pt x="102" y="102"/>
                  <a:pt x="156" y="72"/>
                </a:cubicBezTo>
                <a:cubicBezTo>
                  <a:pt x="210" y="42"/>
                  <a:pt x="289" y="15"/>
                  <a:pt x="324" y="0"/>
                </a:cubicBezTo>
              </a:path>
            </a:pathLst>
          </a:custGeom>
          <a:noFill/>
          <a:ln w="9525" cap="sq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09394" name="Line 146">
            <a:extLst>
              <a:ext uri="{FF2B5EF4-FFF2-40B4-BE49-F238E27FC236}">
                <a16:creationId xmlns:a16="http://schemas.microsoft.com/office/drawing/2014/main" id="{E4C81F34-EAF3-4E89-92AE-FDC3FFCF6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650" y="3883152"/>
            <a:ext cx="5627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9395" name="Line 147">
            <a:extLst>
              <a:ext uri="{FF2B5EF4-FFF2-40B4-BE49-F238E27FC236}">
                <a16:creationId xmlns:a16="http://schemas.microsoft.com/office/drawing/2014/main" id="{F0C8C4D4-E18E-4B86-9E0A-9F9DDFACC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650" y="4117848"/>
            <a:ext cx="5627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09402" name="Group 154">
            <a:extLst>
              <a:ext uri="{FF2B5EF4-FFF2-40B4-BE49-F238E27FC236}">
                <a16:creationId xmlns:a16="http://schemas.microsoft.com/office/drawing/2014/main" id="{A5083F85-8219-4CB9-A55A-67A94153DBA7}"/>
              </a:ext>
            </a:extLst>
          </p:cNvPr>
          <p:cNvGrpSpPr>
            <a:grpSpLocks/>
          </p:cNvGrpSpPr>
          <p:nvPr/>
        </p:nvGrpSpPr>
        <p:grpSpPr bwMode="auto">
          <a:xfrm>
            <a:off x="5026026" y="3905250"/>
            <a:ext cx="1885950" cy="156972"/>
            <a:chOff x="3288" y="1740"/>
            <a:chExt cx="1188" cy="264"/>
          </a:xfrm>
        </p:grpSpPr>
        <p:sp>
          <p:nvSpPr>
            <p:cNvPr id="309397" name="Freeform 149">
              <a:extLst>
                <a:ext uri="{FF2B5EF4-FFF2-40B4-BE49-F238E27FC236}">
                  <a16:creationId xmlns:a16="http://schemas.microsoft.com/office/drawing/2014/main" id="{5FA4B3B8-5AB2-40F9-AFEF-2FBACE0A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1752"/>
              <a:ext cx="312" cy="240"/>
            </a:xfrm>
            <a:custGeom>
              <a:avLst/>
              <a:gdLst>
                <a:gd name="T0" fmla="*/ 0 w 312"/>
                <a:gd name="T1" fmla="*/ 240 h 240"/>
                <a:gd name="T2" fmla="*/ 132 w 312"/>
                <a:gd name="T3" fmla="*/ 120 h 240"/>
                <a:gd name="T4" fmla="*/ 312 w 312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2" h="240">
                  <a:moveTo>
                    <a:pt x="0" y="240"/>
                  </a:moveTo>
                  <a:cubicBezTo>
                    <a:pt x="22" y="220"/>
                    <a:pt x="80" y="160"/>
                    <a:pt x="132" y="120"/>
                  </a:cubicBezTo>
                  <a:cubicBezTo>
                    <a:pt x="184" y="80"/>
                    <a:pt x="275" y="25"/>
                    <a:pt x="312" y="0"/>
                  </a:cubicBezTo>
                </a:path>
              </a:pathLst>
            </a:custGeom>
            <a:noFill/>
            <a:ln w="9525" cap="sq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398" name="Freeform 150">
              <a:extLst>
                <a:ext uri="{FF2B5EF4-FFF2-40B4-BE49-F238E27FC236}">
                  <a16:creationId xmlns:a16="http://schemas.microsoft.com/office/drawing/2014/main" id="{D74CCE89-6F23-43D9-8DE8-4B4D5C4D6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740"/>
              <a:ext cx="300" cy="252"/>
            </a:xfrm>
            <a:custGeom>
              <a:avLst/>
              <a:gdLst>
                <a:gd name="T0" fmla="*/ 0 w 300"/>
                <a:gd name="T1" fmla="*/ 252 h 252"/>
                <a:gd name="T2" fmla="*/ 144 w 300"/>
                <a:gd name="T3" fmla="*/ 108 h 252"/>
                <a:gd name="T4" fmla="*/ 300 w 300"/>
                <a:gd name="T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0" h="252">
                  <a:moveTo>
                    <a:pt x="0" y="252"/>
                  </a:moveTo>
                  <a:cubicBezTo>
                    <a:pt x="24" y="228"/>
                    <a:pt x="94" y="150"/>
                    <a:pt x="144" y="108"/>
                  </a:cubicBezTo>
                  <a:cubicBezTo>
                    <a:pt x="194" y="66"/>
                    <a:pt x="267" y="23"/>
                    <a:pt x="300" y="0"/>
                  </a:cubicBezTo>
                </a:path>
              </a:pathLst>
            </a:custGeom>
            <a:noFill/>
            <a:ln w="9525" cap="sq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399" name="Freeform 151">
              <a:extLst>
                <a:ext uri="{FF2B5EF4-FFF2-40B4-BE49-F238E27FC236}">
                  <a16:creationId xmlns:a16="http://schemas.microsoft.com/office/drawing/2014/main" id="{AAE46906-D515-4D15-B4BD-2703936A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8" y="1764"/>
              <a:ext cx="312" cy="240"/>
            </a:xfrm>
            <a:custGeom>
              <a:avLst/>
              <a:gdLst>
                <a:gd name="T0" fmla="*/ 0 w 312"/>
                <a:gd name="T1" fmla="*/ 0 h 240"/>
                <a:gd name="T2" fmla="*/ 144 w 312"/>
                <a:gd name="T3" fmla="*/ 144 h 240"/>
                <a:gd name="T4" fmla="*/ 312 w 31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2" h="240">
                  <a:moveTo>
                    <a:pt x="0" y="0"/>
                  </a:moveTo>
                  <a:cubicBezTo>
                    <a:pt x="24" y="24"/>
                    <a:pt x="92" y="104"/>
                    <a:pt x="144" y="144"/>
                  </a:cubicBezTo>
                  <a:cubicBezTo>
                    <a:pt x="196" y="184"/>
                    <a:pt x="277" y="220"/>
                    <a:pt x="312" y="240"/>
                  </a:cubicBezTo>
                </a:path>
              </a:pathLst>
            </a:custGeom>
            <a:noFill/>
            <a:ln w="9525" cap="sq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400" name="Freeform 152">
              <a:extLst>
                <a:ext uri="{FF2B5EF4-FFF2-40B4-BE49-F238E27FC236}">
                  <a16:creationId xmlns:a16="http://schemas.microsoft.com/office/drawing/2014/main" id="{79179C04-16C2-4409-A81A-CAD378C08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1740"/>
              <a:ext cx="312" cy="240"/>
            </a:xfrm>
            <a:custGeom>
              <a:avLst/>
              <a:gdLst>
                <a:gd name="T0" fmla="*/ 0 w 312"/>
                <a:gd name="T1" fmla="*/ 0 h 240"/>
                <a:gd name="T2" fmla="*/ 144 w 312"/>
                <a:gd name="T3" fmla="*/ 144 h 240"/>
                <a:gd name="T4" fmla="*/ 312 w 31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2" h="240">
                  <a:moveTo>
                    <a:pt x="0" y="0"/>
                  </a:moveTo>
                  <a:cubicBezTo>
                    <a:pt x="24" y="24"/>
                    <a:pt x="92" y="104"/>
                    <a:pt x="144" y="144"/>
                  </a:cubicBezTo>
                  <a:cubicBezTo>
                    <a:pt x="196" y="184"/>
                    <a:pt x="277" y="220"/>
                    <a:pt x="312" y="240"/>
                  </a:cubicBezTo>
                </a:path>
              </a:pathLst>
            </a:custGeom>
            <a:noFill/>
            <a:ln w="9525" cap="sq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9403" name="Text Box 155">
            <a:extLst>
              <a:ext uri="{FF2B5EF4-FFF2-40B4-BE49-F238E27FC236}">
                <a16:creationId xmlns:a16="http://schemas.microsoft.com/office/drawing/2014/main" id="{9CD1FA91-A64B-470E-836B-BEC59D282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5195189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“</a:t>
            </a:r>
            <a:r>
              <a:rPr lang="zh-CN" altLang="en-US" dirty="0"/>
              <a:t>冲多放少”</a:t>
            </a:r>
          </a:p>
        </p:txBody>
      </p:sp>
      <p:sp>
        <p:nvSpPr>
          <p:cNvPr id="309404" name="Text Box 156">
            <a:extLst>
              <a:ext uri="{FF2B5EF4-FFF2-40B4-BE49-F238E27FC236}">
                <a16:creationId xmlns:a16="http://schemas.microsoft.com/office/drawing/2014/main" id="{7B5375AC-A1D9-4415-8699-839CD7934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5219700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“</a:t>
            </a:r>
            <a:r>
              <a:rPr lang="zh-CN" altLang="en-US"/>
              <a:t>冲多少放多少”</a:t>
            </a:r>
          </a:p>
        </p:txBody>
      </p:sp>
      <p:grpSp>
        <p:nvGrpSpPr>
          <p:cNvPr id="309405" name="Group 157">
            <a:extLst>
              <a:ext uri="{FF2B5EF4-FFF2-40B4-BE49-F238E27FC236}">
                <a16:creationId xmlns:a16="http://schemas.microsoft.com/office/drawing/2014/main" id="{E67BA306-C61C-47B6-9B1C-B39E77B3CA5C}"/>
              </a:ext>
            </a:extLst>
          </p:cNvPr>
          <p:cNvGrpSpPr>
            <a:grpSpLocks/>
          </p:cNvGrpSpPr>
          <p:nvPr/>
        </p:nvGrpSpPr>
        <p:grpSpPr bwMode="auto">
          <a:xfrm>
            <a:off x="1082675" y="731838"/>
            <a:ext cx="3305175" cy="1989137"/>
            <a:chOff x="754" y="665"/>
            <a:chExt cx="2082" cy="1253"/>
          </a:xfrm>
        </p:grpSpPr>
        <p:grpSp>
          <p:nvGrpSpPr>
            <p:cNvPr id="309406" name="Group 158">
              <a:extLst>
                <a:ext uri="{FF2B5EF4-FFF2-40B4-BE49-F238E27FC236}">
                  <a16:creationId xmlns:a16="http://schemas.microsoft.com/office/drawing/2014/main" id="{9E7ADA61-505D-4518-83D5-BD843750EB5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078" y="1267"/>
              <a:ext cx="129" cy="300"/>
              <a:chOff x="2924" y="2436"/>
              <a:chExt cx="129" cy="300"/>
            </a:xfrm>
          </p:grpSpPr>
          <p:sp>
            <p:nvSpPr>
              <p:cNvPr id="309407" name="Line 159">
                <a:extLst>
                  <a:ext uri="{FF2B5EF4-FFF2-40B4-BE49-F238E27FC236}">
                    <a16:creationId xmlns:a16="http://schemas.microsoft.com/office/drawing/2014/main" id="{C42DC18C-A00A-402E-AE06-684FB4ABE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4" y="2436"/>
                <a:ext cx="0" cy="30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9408" name="Line 160">
                <a:extLst>
                  <a:ext uri="{FF2B5EF4-FFF2-40B4-BE49-F238E27FC236}">
                    <a16:creationId xmlns:a16="http://schemas.microsoft.com/office/drawing/2014/main" id="{328B8B14-F117-4558-A97F-4B74C9DE7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3" y="2436"/>
                <a:ext cx="0" cy="300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9409" name="Line 161">
              <a:extLst>
                <a:ext uri="{FF2B5EF4-FFF2-40B4-BE49-F238E27FC236}">
                  <a16:creationId xmlns:a16="http://schemas.microsoft.com/office/drawing/2014/main" id="{F1AB8675-D29D-48F7-AECE-7F38DF193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2" y="1049"/>
              <a:ext cx="733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410" name="Line 162">
              <a:extLst>
                <a:ext uri="{FF2B5EF4-FFF2-40B4-BE49-F238E27FC236}">
                  <a16:creationId xmlns:a16="http://schemas.microsoft.com/office/drawing/2014/main" id="{88C86251-8402-49F9-A810-11D48A41C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3" y="1049"/>
              <a:ext cx="79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411" name="Line 163">
              <a:extLst>
                <a:ext uri="{FF2B5EF4-FFF2-40B4-BE49-F238E27FC236}">
                  <a16:creationId xmlns:a16="http://schemas.microsoft.com/office/drawing/2014/main" id="{FAEA8985-5D57-4252-9D8B-BF614E62A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1788"/>
              <a:ext cx="1514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412" name="Oval 164">
              <a:extLst>
                <a:ext uri="{FF2B5EF4-FFF2-40B4-BE49-F238E27FC236}">
                  <a16:creationId xmlns:a16="http://schemas.microsoft.com/office/drawing/2014/main" id="{94D4C7ED-818A-4512-AB01-9662D9C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102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13" name="Oval 165">
              <a:extLst>
                <a:ext uri="{FF2B5EF4-FFF2-40B4-BE49-F238E27FC236}">
                  <a16:creationId xmlns:a16="http://schemas.microsoft.com/office/drawing/2014/main" id="{8ED36D5D-12F4-4F0A-B083-19D6D53E5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76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14" name="Oval 166">
              <a:extLst>
                <a:ext uri="{FF2B5EF4-FFF2-40B4-BE49-F238E27FC236}">
                  <a16:creationId xmlns:a16="http://schemas.microsoft.com/office/drawing/2014/main" id="{946A0878-3E2A-4886-BED6-560E60954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" y="1014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15" name="Oval 167">
              <a:extLst>
                <a:ext uri="{FF2B5EF4-FFF2-40B4-BE49-F238E27FC236}">
                  <a16:creationId xmlns:a16="http://schemas.microsoft.com/office/drawing/2014/main" id="{E9338A98-CB92-42E0-98B9-027C1AFD0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76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16" name="Text Box 168">
              <a:extLst>
                <a:ext uri="{FF2B5EF4-FFF2-40B4-BE49-F238E27FC236}">
                  <a16:creationId xmlns:a16="http://schemas.microsoft.com/office/drawing/2014/main" id="{B7AD2AD2-2185-4DCC-A30D-80309C74E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1327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309417" name="Text Box 169">
              <a:extLst>
                <a:ext uri="{FF2B5EF4-FFF2-40B4-BE49-F238E27FC236}">
                  <a16:creationId xmlns:a16="http://schemas.microsoft.com/office/drawing/2014/main" id="{58FF3929-7188-40D7-9C3C-93F9CB7A6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3" y="1121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R</a:t>
              </a:r>
            </a:p>
          </p:txBody>
        </p:sp>
        <p:sp>
          <p:nvSpPr>
            <p:cNvPr id="309418" name="Text Box 170">
              <a:extLst>
                <a:ext uri="{FF2B5EF4-FFF2-40B4-BE49-F238E27FC236}">
                  <a16:creationId xmlns:a16="http://schemas.microsoft.com/office/drawing/2014/main" id="{7314EAA1-708E-4F68-8026-A2CA2688B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1" y="917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309419" name="Text Box 171">
              <a:extLst>
                <a:ext uri="{FF2B5EF4-FFF2-40B4-BE49-F238E27FC236}">
                  <a16:creationId xmlns:a16="http://schemas.microsoft.com/office/drawing/2014/main" id="{38A4F504-A3E5-44E4-8C69-2C0E93191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" y="1630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-</a:t>
              </a:r>
            </a:p>
          </p:txBody>
        </p:sp>
        <p:sp>
          <p:nvSpPr>
            <p:cNvPr id="309420" name="Text Box 172">
              <a:extLst>
                <a:ext uri="{FF2B5EF4-FFF2-40B4-BE49-F238E27FC236}">
                  <a16:creationId xmlns:a16="http://schemas.microsoft.com/office/drawing/2014/main" id="{2249BDA7-FFB1-4618-B142-88932B51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" y="124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09421" name="Text Box 173">
              <a:extLst>
                <a:ext uri="{FF2B5EF4-FFF2-40B4-BE49-F238E27FC236}">
                  <a16:creationId xmlns:a16="http://schemas.microsoft.com/office/drawing/2014/main" id="{50F18211-8D92-4C01-A10E-0CAEEA5F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27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309422" name="Line 174">
              <a:extLst>
                <a:ext uri="{FF2B5EF4-FFF2-40B4-BE49-F238E27FC236}">
                  <a16:creationId xmlns:a16="http://schemas.microsoft.com/office/drawing/2014/main" id="{F67626B6-F609-4C89-98C6-450EA1894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" y="1049"/>
              <a:ext cx="216" cy="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423" name="Text Box 175">
              <a:extLst>
                <a:ext uri="{FF2B5EF4-FFF2-40B4-BE49-F238E27FC236}">
                  <a16:creationId xmlns:a16="http://schemas.microsoft.com/office/drawing/2014/main" id="{33C33FE0-9544-4B7E-AC94-B48931435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4" y="737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309424" name="Text Box 176">
              <a:extLst>
                <a:ext uri="{FF2B5EF4-FFF2-40B4-BE49-F238E27FC236}">
                  <a16:creationId xmlns:a16="http://schemas.microsoft.com/office/drawing/2014/main" id="{A3CF0A08-24CB-4015-9357-CEA5A19EE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" y="726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-</a:t>
              </a:r>
            </a:p>
          </p:txBody>
        </p:sp>
        <p:sp>
          <p:nvSpPr>
            <p:cNvPr id="309425" name="Text Box 177">
              <a:extLst>
                <a:ext uri="{FF2B5EF4-FFF2-40B4-BE49-F238E27FC236}">
                  <a16:creationId xmlns:a16="http://schemas.microsoft.com/office/drawing/2014/main" id="{57BAA268-1076-4CB5-A05B-DDA92E0F7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" y="665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u</a:t>
              </a:r>
              <a:r>
                <a:rPr lang="en-US" altLang="zh-CN" baseline="-25000"/>
                <a:t>R</a:t>
              </a:r>
              <a:endParaRPr lang="en-US" altLang="zh-CN"/>
            </a:p>
          </p:txBody>
        </p:sp>
        <p:sp>
          <p:nvSpPr>
            <p:cNvPr id="309426" name="Rectangle 178">
              <a:extLst>
                <a:ext uri="{FF2B5EF4-FFF2-40B4-BE49-F238E27FC236}">
                  <a16:creationId xmlns:a16="http://schemas.microsoft.com/office/drawing/2014/main" id="{CD80AC30-7E1B-4E54-A4D7-93C1E988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978"/>
              <a:ext cx="302" cy="11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27" name="Line 179">
              <a:extLst>
                <a:ext uri="{FF2B5EF4-FFF2-40B4-BE49-F238E27FC236}">
                  <a16:creationId xmlns:a16="http://schemas.microsoft.com/office/drawing/2014/main" id="{E54D595C-1C20-4460-9535-EE66C1D6F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493"/>
              <a:ext cx="0" cy="303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428" name="Line 180">
              <a:extLst>
                <a:ext uri="{FF2B5EF4-FFF2-40B4-BE49-F238E27FC236}">
                  <a16:creationId xmlns:a16="http://schemas.microsoft.com/office/drawing/2014/main" id="{1BB537F2-0806-47B4-ABD9-DA490B974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049"/>
              <a:ext cx="0" cy="303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429" name="Text Box 181">
              <a:extLst>
                <a:ext uri="{FF2B5EF4-FFF2-40B4-BE49-F238E27FC236}">
                  <a16:creationId xmlns:a16="http://schemas.microsoft.com/office/drawing/2014/main" id="{B226CF03-5E04-4D1F-BD4F-3FA7DE5C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906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309430" name="Text Box 182">
              <a:extLst>
                <a:ext uri="{FF2B5EF4-FFF2-40B4-BE49-F238E27FC236}">
                  <a16:creationId xmlns:a16="http://schemas.microsoft.com/office/drawing/2014/main" id="{F9687696-3A8C-4933-8A08-7244A038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1597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-</a:t>
              </a:r>
            </a:p>
          </p:txBody>
        </p:sp>
        <p:sp>
          <p:nvSpPr>
            <p:cNvPr id="309431" name="Text Box 183">
              <a:extLst>
                <a:ext uri="{FF2B5EF4-FFF2-40B4-BE49-F238E27FC236}">
                  <a16:creationId xmlns:a16="http://schemas.microsoft.com/office/drawing/2014/main" id="{EC3F9BCD-4DA2-49AF-9FD3-FFF081734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6" y="76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i</a:t>
              </a:r>
            </a:p>
          </p:txBody>
        </p:sp>
      </p:grpSp>
      <p:sp>
        <p:nvSpPr>
          <p:cNvPr id="309432" name="Text Box 184">
            <a:extLst>
              <a:ext uri="{FF2B5EF4-FFF2-40B4-BE49-F238E27FC236}">
                <a16:creationId xmlns:a16="http://schemas.microsoft.com/office/drawing/2014/main" id="{8EE779FF-8516-4948-A185-0DA51F7D6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3365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3300"/>
                </a:solidFill>
              </a:rPr>
              <a:t>u</a:t>
            </a:r>
            <a:r>
              <a:rPr lang="en-US" altLang="zh-CN" baseline="-25000">
                <a:solidFill>
                  <a:srgbClr val="FF3300"/>
                </a:solidFill>
              </a:rPr>
              <a:t>2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309434" name="AutoShape 186">
            <a:extLst>
              <a:ext uri="{FF2B5EF4-FFF2-40B4-BE49-F238E27FC236}">
                <a16:creationId xmlns:a16="http://schemas.microsoft.com/office/drawing/2014/main" id="{76AFEA8B-0410-4A06-8CF0-1672B4FB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2952750"/>
            <a:ext cx="1943100" cy="571500"/>
          </a:xfrm>
          <a:prstGeom prst="wedgeRectCallout">
            <a:avLst>
              <a:gd name="adj1" fmla="val -55639"/>
              <a:gd name="adj2" fmla="val 134444"/>
            </a:avLst>
          </a:prstGeom>
          <a:noFill/>
          <a:ln w="9525" cap="sq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solidFill>
                  <a:srgbClr val="FF3300"/>
                </a:solidFill>
              </a:rPr>
              <a:t>近似三角波</a:t>
            </a:r>
          </a:p>
        </p:txBody>
      </p:sp>
      <p:sp>
        <p:nvSpPr>
          <p:cNvPr id="309436" name="Rectangle 188">
            <a:extLst>
              <a:ext uri="{FF2B5EF4-FFF2-40B4-BE49-F238E27FC236}">
                <a16:creationId xmlns:a16="http://schemas.microsoft.com/office/drawing/2014/main" id="{8477DEE0-CD56-4EEC-A460-4EBCF001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1028700"/>
            <a:ext cx="3797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i="1">
                <a:solidFill>
                  <a:srgbClr val="FF00FF"/>
                </a:solidFill>
                <a:sym typeface="Wingdings" panose="05000000000000000000" pitchFamily="2" charset="2"/>
              </a:rPr>
              <a:t>条件：</a:t>
            </a:r>
            <a:r>
              <a:rPr lang="zh-CN" altLang="en-US">
                <a:sym typeface="Symbol" panose="05050102010706020507" pitchFamily="18" charset="2"/>
              </a:rPr>
              <a:t> </a:t>
            </a:r>
            <a:r>
              <a:rPr lang="en-US" altLang="zh-CN">
                <a:sym typeface="Symbol" panose="05050102010706020507" pitchFamily="18" charset="2"/>
              </a:rPr>
              <a:t>&gt;&gt;T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zh-CN" altLang="en-US">
                <a:sym typeface="Wingdings" panose="05000000000000000000" pitchFamily="2" charset="2"/>
              </a:rPr>
              <a:t>，</a:t>
            </a:r>
            <a:r>
              <a:rPr lang="zh-CN" altLang="en-US">
                <a:sym typeface="Symbol" panose="05050102010706020507" pitchFamily="18" charset="2"/>
              </a:rPr>
              <a:t>冲放电缓慢，在脉冲作用周期</a:t>
            </a:r>
            <a:r>
              <a:rPr lang="en-US" altLang="zh-CN">
                <a:sym typeface="Symbol" panose="05050102010706020507" pitchFamily="18" charset="2"/>
              </a:rPr>
              <a:t>T</a:t>
            </a:r>
            <a:r>
              <a:rPr lang="zh-CN" altLang="en-US">
                <a:sym typeface="Symbol" panose="05050102010706020507" pitchFamily="18" charset="2"/>
              </a:rPr>
              <a:t>内，冲放电过程远未结束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87" name="Text Box 115">
            <a:extLst>
              <a:ext uri="{FF2B5EF4-FFF2-40B4-BE49-F238E27FC236}">
                <a16:creationId xmlns:a16="http://schemas.microsoft.com/office/drawing/2014/main" id="{47CCA32B-2A46-497C-B49C-3A367E64E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438150"/>
            <a:ext cx="407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RC</a:t>
            </a:r>
            <a:r>
              <a:rPr lang="zh-CN" altLang="en-US"/>
              <a:t>积分电路的特点：</a:t>
            </a:r>
          </a:p>
        </p:txBody>
      </p:sp>
      <p:sp>
        <p:nvSpPr>
          <p:cNvPr id="310388" name="Text Box 116">
            <a:extLst>
              <a:ext uri="{FF2B5EF4-FFF2-40B4-BE49-F238E27FC236}">
                <a16:creationId xmlns:a16="http://schemas.microsoft.com/office/drawing/2014/main" id="{98C568FC-8ACA-4A1F-8DD8-5C766A774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990600"/>
            <a:ext cx="699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与微分电路相反，经积分后输入信号的突变消失。</a:t>
            </a:r>
          </a:p>
        </p:txBody>
      </p:sp>
      <p:sp>
        <p:nvSpPr>
          <p:cNvPr id="310389" name="Text Box 117">
            <a:extLst>
              <a:ext uri="{FF2B5EF4-FFF2-40B4-BE49-F238E27FC236}">
                <a16:creationId xmlns:a16="http://schemas.microsoft.com/office/drawing/2014/main" id="{6D220CB0-81EC-4F82-AA4B-E583ACD2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714500"/>
            <a:ext cx="7718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从时域看：突出了输入信号的恒定部分，抑制突变部分</a:t>
            </a:r>
          </a:p>
        </p:txBody>
      </p:sp>
      <p:sp>
        <p:nvSpPr>
          <p:cNvPr id="310390" name="Text Box 118">
            <a:extLst>
              <a:ext uri="{FF2B5EF4-FFF2-40B4-BE49-F238E27FC236}">
                <a16:creationId xmlns:a16="http://schemas.microsoft.com/office/drawing/2014/main" id="{A164B705-12A9-4F07-815D-6DFE95C91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2438400"/>
            <a:ext cx="632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从频域看：是低通网络，通低频，阻高频。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924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90936"/>
      </p:ext>
    </p:extLst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6339</TotalTime>
  <Words>5467</Words>
  <Application>Microsoft Office PowerPoint</Application>
  <PresentationFormat>全屏显示(4:3)</PresentationFormat>
  <Paragraphs>1414</Paragraphs>
  <Slides>98</Slides>
  <Notes>0</Notes>
  <HiddenSlides>6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98</vt:i4>
      </vt:variant>
    </vt:vector>
  </HeadingPairs>
  <TitlesOfParts>
    <vt:vector size="112" baseType="lpstr">
      <vt:lpstr>Monotype Sorts</vt:lpstr>
      <vt:lpstr>仿宋_GB2312</vt:lpstr>
      <vt:lpstr>黑体</vt:lpstr>
      <vt:lpstr>楷体_GB2312</vt:lpstr>
      <vt:lpstr>宋体</vt:lpstr>
      <vt:lpstr>微软雅黑</vt:lpstr>
      <vt:lpstr>Arial</vt:lpstr>
      <vt:lpstr>Cambria Math</vt:lpstr>
      <vt:lpstr>Times New Roman</vt:lpstr>
      <vt:lpstr>Wingdings</vt:lpstr>
      <vt:lpstr>Soaring</vt:lpstr>
      <vt:lpstr>4_Soaring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Cui</dc:creator>
  <cp:lastModifiedBy>Xin Wei</cp:lastModifiedBy>
  <cp:revision>98</cp:revision>
  <dcterms:created xsi:type="dcterms:W3CDTF">2017-10-18T08:23:24Z</dcterms:created>
  <dcterms:modified xsi:type="dcterms:W3CDTF">2021-01-06T09:38:20Z</dcterms:modified>
</cp:coreProperties>
</file>